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notesSlides/notesSlide1.xml" ContentType="application/vnd.openxmlformats-officedocument.presentationml.notesSlide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65"/>
  </p:notesMasterIdLst>
  <p:sldIdLst>
    <p:sldId id="256" r:id="rId2"/>
    <p:sldId id="294" r:id="rId3"/>
    <p:sldId id="271" r:id="rId4"/>
    <p:sldId id="257" r:id="rId5"/>
    <p:sldId id="261" r:id="rId6"/>
    <p:sldId id="262" r:id="rId7"/>
    <p:sldId id="268" r:id="rId8"/>
    <p:sldId id="265" r:id="rId9"/>
    <p:sldId id="269" r:id="rId10"/>
    <p:sldId id="270" r:id="rId11"/>
    <p:sldId id="260" r:id="rId12"/>
    <p:sldId id="264" r:id="rId13"/>
    <p:sldId id="278" r:id="rId14"/>
    <p:sldId id="266" r:id="rId15"/>
    <p:sldId id="276" r:id="rId16"/>
    <p:sldId id="277" r:id="rId17"/>
    <p:sldId id="287" r:id="rId18"/>
    <p:sldId id="288" r:id="rId19"/>
    <p:sldId id="290" r:id="rId20"/>
    <p:sldId id="292" r:id="rId21"/>
    <p:sldId id="291" r:id="rId22"/>
    <p:sldId id="285" r:id="rId23"/>
    <p:sldId id="280" r:id="rId24"/>
    <p:sldId id="281" r:id="rId25"/>
    <p:sldId id="282" r:id="rId26"/>
    <p:sldId id="293" r:id="rId27"/>
    <p:sldId id="286" r:id="rId28"/>
    <p:sldId id="295" r:id="rId29"/>
    <p:sldId id="301" r:id="rId30"/>
    <p:sldId id="302" r:id="rId31"/>
    <p:sldId id="309" r:id="rId32"/>
    <p:sldId id="300" r:id="rId33"/>
    <p:sldId id="299" r:id="rId34"/>
    <p:sldId id="296" r:id="rId35"/>
    <p:sldId id="298" r:id="rId36"/>
    <p:sldId id="303" r:id="rId37"/>
    <p:sldId id="304" r:id="rId38"/>
    <p:sldId id="306" r:id="rId39"/>
    <p:sldId id="307" r:id="rId40"/>
    <p:sldId id="308" r:id="rId41"/>
    <p:sldId id="305" r:id="rId42"/>
    <p:sldId id="310" r:id="rId43"/>
    <p:sldId id="313" r:id="rId44"/>
    <p:sldId id="315" r:id="rId45"/>
    <p:sldId id="316" r:id="rId46"/>
    <p:sldId id="317" r:id="rId47"/>
    <p:sldId id="318" r:id="rId48"/>
    <p:sldId id="324" r:id="rId49"/>
    <p:sldId id="331" r:id="rId50"/>
    <p:sldId id="320" r:id="rId51"/>
    <p:sldId id="322" r:id="rId52"/>
    <p:sldId id="323" r:id="rId53"/>
    <p:sldId id="326" r:id="rId54"/>
    <p:sldId id="327" r:id="rId55"/>
    <p:sldId id="335" r:id="rId56"/>
    <p:sldId id="332" r:id="rId57"/>
    <p:sldId id="336" r:id="rId58"/>
    <p:sldId id="338" r:id="rId59"/>
    <p:sldId id="340" r:id="rId60"/>
    <p:sldId id="341" r:id="rId61"/>
    <p:sldId id="342" r:id="rId62"/>
    <p:sldId id="343" r:id="rId63"/>
    <p:sldId id="345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一、什么是</a:t>
          </a:r>
          <a:r>
            <a:rPr lang="en-US" altLang="zh-CN" sz="2800" dirty="0" smtClean="0"/>
            <a:t>R?</a:t>
          </a:r>
          <a:endParaRPr lang="zh-CN" altLang="en-US" sz="2800" dirty="0"/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 with R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 with R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 with R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 with R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D0F13E30-15F6-4011-BE9E-04B21587CA83}" type="pres">
      <dgm:prSet presAssocID="{A8E89D63-A6AB-4F38-A916-591FB1E2E64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79999B0-7EAE-4C62-8A5C-D29EA45C0738}" type="pres">
      <dgm:prSet presAssocID="{A8E89D63-A6AB-4F38-A916-591FB1E2E64A}" presName="Name1" presStyleCnt="0"/>
      <dgm:spPr/>
    </dgm:pt>
    <dgm:pt modelId="{FF706E72-D9F2-4E46-B844-FFB7D7AC0DB3}" type="pres">
      <dgm:prSet presAssocID="{A8E89D63-A6AB-4F38-A916-591FB1E2E64A}" presName="cycle" presStyleCnt="0"/>
      <dgm:spPr/>
    </dgm:pt>
    <dgm:pt modelId="{D8356403-3612-4FD2-A70C-11023220AF9F}" type="pres">
      <dgm:prSet presAssocID="{A8E89D63-A6AB-4F38-A916-591FB1E2E64A}" presName="srcNode" presStyleLbl="node1" presStyleIdx="0" presStyleCnt="5"/>
      <dgm:spPr/>
    </dgm:pt>
    <dgm:pt modelId="{259355CD-BAF4-44A6-8258-8FBF1C345E55}" type="pres">
      <dgm:prSet presAssocID="{A8E89D63-A6AB-4F38-A916-591FB1E2E64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BABE82B-0342-4FFD-8B5B-DD2F1E58883F}" type="pres">
      <dgm:prSet presAssocID="{A8E89D63-A6AB-4F38-A916-591FB1E2E64A}" presName="extraNode" presStyleLbl="node1" presStyleIdx="0" presStyleCnt="5"/>
      <dgm:spPr/>
    </dgm:pt>
    <dgm:pt modelId="{93D83325-18E9-4C5B-8660-1605B3B5AA60}" type="pres">
      <dgm:prSet presAssocID="{A8E89D63-A6AB-4F38-A916-591FB1E2E64A}" presName="dstNode" presStyleLbl="node1" presStyleIdx="0" presStyleCnt="5"/>
      <dgm:spPr/>
    </dgm:pt>
    <dgm:pt modelId="{4AA746E0-7800-477B-B5D4-9258A1D2991C}" type="pres">
      <dgm:prSet presAssocID="{35C9FAAE-5FDB-4348-AA1E-1629199BA38B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FB22A1-825C-4AA1-A1E4-F1D6855FD069}" type="pres">
      <dgm:prSet presAssocID="{35C9FAAE-5FDB-4348-AA1E-1629199BA38B}" presName="accent_1" presStyleCnt="0"/>
      <dgm:spPr/>
    </dgm:pt>
    <dgm:pt modelId="{7FA47E81-FF4A-45E9-9F81-0BFF36798115}" type="pres">
      <dgm:prSet presAssocID="{35C9FAAE-5FDB-4348-AA1E-1629199BA38B}" presName="accentRepeatNode" presStyleLbl="solidFgAcc1" presStyleIdx="0" presStyleCnt="5"/>
      <dgm:spPr/>
    </dgm:pt>
    <dgm:pt modelId="{296176FD-F1C4-44FF-99F1-16172B496AEC}" type="pres">
      <dgm:prSet presAssocID="{4D816D50-29EE-4B0C-8B34-7EC20FC6CCCD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DE6B45-F2AB-4494-874C-173FFFD49B29}" type="pres">
      <dgm:prSet presAssocID="{4D816D50-29EE-4B0C-8B34-7EC20FC6CCCD}" presName="accent_2" presStyleCnt="0"/>
      <dgm:spPr/>
    </dgm:pt>
    <dgm:pt modelId="{50B0D6C7-D852-4370-A97A-95292DF1E6FD}" type="pres">
      <dgm:prSet presAssocID="{4D816D50-29EE-4B0C-8B34-7EC20FC6CCCD}" presName="accentRepeatNode" presStyleLbl="solidFgAcc1" presStyleIdx="1" presStyleCnt="5"/>
      <dgm:spPr/>
    </dgm:pt>
    <dgm:pt modelId="{3F13052E-D0D5-495C-8E83-5331706C3ECF}" type="pres">
      <dgm:prSet presAssocID="{9E0525EE-7C5A-4585-A8F9-E2F6CAD401B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F52669-79CC-4DA5-90F6-0738774C525A}" type="pres">
      <dgm:prSet presAssocID="{9E0525EE-7C5A-4585-A8F9-E2F6CAD401BB}" presName="accent_3" presStyleCnt="0"/>
      <dgm:spPr/>
    </dgm:pt>
    <dgm:pt modelId="{405D51BA-0B9E-4A1F-8F15-7F0BE418F070}" type="pres">
      <dgm:prSet presAssocID="{9E0525EE-7C5A-4585-A8F9-E2F6CAD401BB}" presName="accentRepeatNode" presStyleLbl="solidFgAcc1" presStyleIdx="2" presStyleCnt="5"/>
      <dgm:spPr/>
    </dgm:pt>
    <dgm:pt modelId="{A644D03D-747E-4A51-9848-8A3E0061F5B1}" type="pres">
      <dgm:prSet presAssocID="{0902B5EB-839A-40C3-8C41-D98045BF164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321E98-B8B3-443A-BAFA-B04E6664C75B}" type="pres">
      <dgm:prSet presAssocID="{0902B5EB-839A-40C3-8C41-D98045BF1643}" presName="accent_4" presStyleCnt="0"/>
      <dgm:spPr/>
    </dgm:pt>
    <dgm:pt modelId="{0CF55185-3CCB-4BD8-A8F0-D4194210D8D5}" type="pres">
      <dgm:prSet presAssocID="{0902B5EB-839A-40C3-8C41-D98045BF1643}" presName="accentRepeatNode" presStyleLbl="solidFgAcc1" presStyleIdx="3" presStyleCnt="5"/>
      <dgm:spPr/>
    </dgm:pt>
    <dgm:pt modelId="{B877B18C-FD9F-4951-BF09-73FD3165D39D}" type="pres">
      <dgm:prSet presAssocID="{3653F1D4-DBBC-49B5-B1C6-6C9A0B5020CA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0E3323-AF15-4CAA-A3A5-4F640D930797}" type="pres">
      <dgm:prSet presAssocID="{3653F1D4-DBBC-49B5-B1C6-6C9A0B5020CA}" presName="accent_5" presStyleCnt="0"/>
      <dgm:spPr/>
    </dgm:pt>
    <dgm:pt modelId="{73428BE6-CD2E-48B5-9123-255E79FC386B}" type="pres">
      <dgm:prSet presAssocID="{3653F1D4-DBBC-49B5-B1C6-6C9A0B5020CA}" presName="accentRepeatNode" presStyleLbl="solidFgAcc1" presStyleIdx="4" presStyleCnt="5"/>
      <dgm:spPr/>
    </dgm:pt>
  </dgm:ptLst>
  <dgm:cxnLst>
    <dgm:cxn modelId="{E641F603-FE81-4F6F-8C08-817A17D5D9D3}" type="presOf" srcId="{C6BD39F4-9E4B-4233-83E6-926962FAF904}" destId="{259355CD-BAF4-44A6-8258-8FBF1C345E55}" srcOrd="0" destOrd="0" presId="urn:microsoft.com/office/officeart/2008/layout/VerticalCurvedList"/>
    <dgm:cxn modelId="{44BE3673-8840-4190-9C1E-ECDF2375BC66}" type="presOf" srcId="{9E0525EE-7C5A-4585-A8F9-E2F6CAD401BB}" destId="{3F13052E-D0D5-495C-8E83-5331706C3ECF}" srcOrd="0" destOrd="0" presId="urn:microsoft.com/office/officeart/2008/layout/VerticalCurvedList"/>
    <dgm:cxn modelId="{77F7E4A6-C64F-423D-9833-19A69C769D47}" type="presOf" srcId="{35C9FAAE-5FDB-4348-AA1E-1629199BA38B}" destId="{4AA746E0-7800-477B-B5D4-9258A1D2991C}" srcOrd="0" destOrd="0" presId="urn:microsoft.com/office/officeart/2008/layout/VerticalCurvedList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AFFDE09D-1F06-4162-B482-7FBD668C416A}" type="presOf" srcId="{4D816D50-29EE-4B0C-8B34-7EC20FC6CCCD}" destId="{296176FD-F1C4-44FF-99F1-16172B496AEC}" srcOrd="0" destOrd="0" presId="urn:microsoft.com/office/officeart/2008/layout/VerticalCurvedList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23B99F11-5CD3-4A87-B26A-609E4EE8A8B6}" type="presOf" srcId="{0902B5EB-839A-40C3-8C41-D98045BF1643}" destId="{A644D03D-747E-4A51-9848-8A3E0061F5B1}" srcOrd="0" destOrd="0" presId="urn:microsoft.com/office/officeart/2008/layout/VerticalCurvedList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32C2070-F970-46BB-A583-C8407E2D6009}" type="presOf" srcId="{A8E89D63-A6AB-4F38-A916-591FB1E2E64A}" destId="{D0F13E30-15F6-4011-BE9E-04B21587CA83}" srcOrd="0" destOrd="0" presId="urn:microsoft.com/office/officeart/2008/layout/VerticalCurvedList"/>
    <dgm:cxn modelId="{7A20F805-E1A7-4D6A-ACB6-9CF4055740F0}" type="presOf" srcId="{3653F1D4-DBBC-49B5-B1C6-6C9A0B5020CA}" destId="{B877B18C-FD9F-4951-BF09-73FD3165D39D}" srcOrd="0" destOrd="0" presId="urn:microsoft.com/office/officeart/2008/layout/VerticalCurvedList"/>
    <dgm:cxn modelId="{27555AAA-7D21-4378-8D8D-3B1EF3C48CC2}" type="presParOf" srcId="{D0F13E30-15F6-4011-BE9E-04B21587CA83}" destId="{879999B0-7EAE-4C62-8A5C-D29EA45C0738}" srcOrd="0" destOrd="0" presId="urn:microsoft.com/office/officeart/2008/layout/VerticalCurvedList"/>
    <dgm:cxn modelId="{6C7A83B2-DEAC-446A-9C34-EACC665554AB}" type="presParOf" srcId="{879999B0-7EAE-4C62-8A5C-D29EA45C0738}" destId="{FF706E72-D9F2-4E46-B844-FFB7D7AC0DB3}" srcOrd="0" destOrd="0" presId="urn:microsoft.com/office/officeart/2008/layout/VerticalCurvedList"/>
    <dgm:cxn modelId="{35C9D1B0-3CF1-457E-82D0-87C4FCC0A7C9}" type="presParOf" srcId="{FF706E72-D9F2-4E46-B844-FFB7D7AC0DB3}" destId="{D8356403-3612-4FD2-A70C-11023220AF9F}" srcOrd="0" destOrd="0" presId="urn:microsoft.com/office/officeart/2008/layout/VerticalCurvedList"/>
    <dgm:cxn modelId="{4D4A4A96-F681-47EF-BE16-FC484F35FBFD}" type="presParOf" srcId="{FF706E72-D9F2-4E46-B844-FFB7D7AC0DB3}" destId="{259355CD-BAF4-44A6-8258-8FBF1C345E55}" srcOrd="1" destOrd="0" presId="urn:microsoft.com/office/officeart/2008/layout/VerticalCurvedList"/>
    <dgm:cxn modelId="{3D8DAEBC-4D5C-4B83-9B97-8CE0C2B3CF9F}" type="presParOf" srcId="{FF706E72-D9F2-4E46-B844-FFB7D7AC0DB3}" destId="{EBABE82B-0342-4FFD-8B5B-DD2F1E58883F}" srcOrd="2" destOrd="0" presId="urn:microsoft.com/office/officeart/2008/layout/VerticalCurvedList"/>
    <dgm:cxn modelId="{1EDF9152-BA0B-4DC9-8616-40182CBE0F49}" type="presParOf" srcId="{FF706E72-D9F2-4E46-B844-FFB7D7AC0DB3}" destId="{93D83325-18E9-4C5B-8660-1605B3B5AA60}" srcOrd="3" destOrd="0" presId="urn:microsoft.com/office/officeart/2008/layout/VerticalCurvedList"/>
    <dgm:cxn modelId="{B2DF39FA-A4A7-4FD3-9B43-B199ABB29358}" type="presParOf" srcId="{879999B0-7EAE-4C62-8A5C-D29EA45C0738}" destId="{4AA746E0-7800-477B-B5D4-9258A1D2991C}" srcOrd="1" destOrd="0" presId="urn:microsoft.com/office/officeart/2008/layout/VerticalCurvedList"/>
    <dgm:cxn modelId="{78B1BAC7-2081-4DC3-A5C0-E42FC681B02E}" type="presParOf" srcId="{879999B0-7EAE-4C62-8A5C-D29EA45C0738}" destId="{4FFB22A1-825C-4AA1-A1E4-F1D6855FD069}" srcOrd="2" destOrd="0" presId="urn:microsoft.com/office/officeart/2008/layout/VerticalCurvedList"/>
    <dgm:cxn modelId="{E96A36C8-F785-4C2A-9F02-DD3D12A09430}" type="presParOf" srcId="{4FFB22A1-825C-4AA1-A1E4-F1D6855FD069}" destId="{7FA47E81-FF4A-45E9-9F81-0BFF36798115}" srcOrd="0" destOrd="0" presId="urn:microsoft.com/office/officeart/2008/layout/VerticalCurvedList"/>
    <dgm:cxn modelId="{5B5D6806-458C-4866-8E23-684100166699}" type="presParOf" srcId="{879999B0-7EAE-4C62-8A5C-D29EA45C0738}" destId="{296176FD-F1C4-44FF-99F1-16172B496AEC}" srcOrd="3" destOrd="0" presId="urn:microsoft.com/office/officeart/2008/layout/VerticalCurvedList"/>
    <dgm:cxn modelId="{86CC3210-A734-417E-9A6C-A2521D95AAE1}" type="presParOf" srcId="{879999B0-7EAE-4C62-8A5C-D29EA45C0738}" destId="{16DE6B45-F2AB-4494-874C-173FFFD49B29}" srcOrd="4" destOrd="0" presId="urn:microsoft.com/office/officeart/2008/layout/VerticalCurvedList"/>
    <dgm:cxn modelId="{4F1CDA62-6FC0-4249-9958-55FDB53AF88C}" type="presParOf" srcId="{16DE6B45-F2AB-4494-874C-173FFFD49B29}" destId="{50B0D6C7-D852-4370-A97A-95292DF1E6FD}" srcOrd="0" destOrd="0" presId="urn:microsoft.com/office/officeart/2008/layout/VerticalCurvedList"/>
    <dgm:cxn modelId="{39376B60-FE9A-45F7-9BAA-E0BDB01C7BBB}" type="presParOf" srcId="{879999B0-7EAE-4C62-8A5C-D29EA45C0738}" destId="{3F13052E-D0D5-495C-8E83-5331706C3ECF}" srcOrd="5" destOrd="0" presId="urn:microsoft.com/office/officeart/2008/layout/VerticalCurvedList"/>
    <dgm:cxn modelId="{934E4183-F070-435B-90FB-09E1917CEA62}" type="presParOf" srcId="{879999B0-7EAE-4C62-8A5C-D29EA45C0738}" destId="{9EF52669-79CC-4DA5-90F6-0738774C525A}" srcOrd="6" destOrd="0" presId="urn:microsoft.com/office/officeart/2008/layout/VerticalCurvedList"/>
    <dgm:cxn modelId="{09CB45EA-B93B-40C4-9D7F-4A72AC8A8DE7}" type="presParOf" srcId="{9EF52669-79CC-4DA5-90F6-0738774C525A}" destId="{405D51BA-0B9E-4A1F-8F15-7F0BE418F070}" srcOrd="0" destOrd="0" presId="urn:microsoft.com/office/officeart/2008/layout/VerticalCurvedList"/>
    <dgm:cxn modelId="{AA4CA3FD-13F7-4D61-B251-55A204A245E0}" type="presParOf" srcId="{879999B0-7EAE-4C62-8A5C-D29EA45C0738}" destId="{A644D03D-747E-4A51-9848-8A3E0061F5B1}" srcOrd="7" destOrd="0" presId="urn:microsoft.com/office/officeart/2008/layout/VerticalCurvedList"/>
    <dgm:cxn modelId="{70B21341-38ED-4F05-B766-18ABFAE63482}" type="presParOf" srcId="{879999B0-7EAE-4C62-8A5C-D29EA45C0738}" destId="{13321E98-B8B3-443A-BAFA-B04E6664C75B}" srcOrd="8" destOrd="0" presId="urn:microsoft.com/office/officeart/2008/layout/VerticalCurvedList"/>
    <dgm:cxn modelId="{A91BE2C8-AB31-47E5-83EE-7D615090F69A}" type="presParOf" srcId="{13321E98-B8B3-443A-BAFA-B04E6664C75B}" destId="{0CF55185-3CCB-4BD8-A8F0-D4194210D8D5}" srcOrd="0" destOrd="0" presId="urn:microsoft.com/office/officeart/2008/layout/VerticalCurvedList"/>
    <dgm:cxn modelId="{0EB2F69A-DA58-438B-87F9-B927A529ED16}" type="presParOf" srcId="{879999B0-7EAE-4C62-8A5C-D29EA45C0738}" destId="{B877B18C-FD9F-4951-BF09-73FD3165D39D}" srcOrd="9" destOrd="0" presId="urn:microsoft.com/office/officeart/2008/layout/VerticalCurvedList"/>
    <dgm:cxn modelId="{1A05CFD4-9458-49B1-A348-A8BBAD2F07DB}" type="presParOf" srcId="{879999B0-7EAE-4C62-8A5C-D29EA45C0738}" destId="{720E3323-AF15-4CAA-A3A5-4F640D930797}" srcOrd="10" destOrd="0" presId="urn:microsoft.com/office/officeart/2008/layout/VerticalCurvedList"/>
    <dgm:cxn modelId="{85C1552C-6C56-48EC-AF50-2D071CDAC937}" type="presParOf" srcId="{720E3323-AF15-4CAA-A3A5-4F640D930797}" destId="{73428BE6-CD2E-48B5-9123-255E79FC386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二、读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2C80F448-CAB0-47F5-8B94-65CDCAED5BEB}" type="presOf" srcId="{35C9FAAE-5FDB-4348-AA1E-1629199BA38B}" destId="{BFD58B5E-0741-4737-A564-E905737DF424}" srcOrd="0" destOrd="0" presId="urn:microsoft.com/office/officeart/2005/8/layout/process4"/>
    <dgm:cxn modelId="{19BE6C2D-13E0-45E5-A8E1-FF63B85BCE69}" type="presOf" srcId="{0902B5EB-839A-40C3-8C41-D98045BF1643}" destId="{252F50F8-FB96-429F-96E8-F0732AB80F61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47CE484B-0D29-4766-9F41-CCA062286995}" type="presOf" srcId="{A8E89D63-A6AB-4F38-A916-591FB1E2E64A}" destId="{29FED772-3226-42D1-93E6-84712927F3AE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BB0C9CC0-F2DF-4B39-A5AA-EE5A6E1CD6B7}" type="presOf" srcId="{4D816D50-29EE-4B0C-8B34-7EC20FC6CCCD}" destId="{48EBF894-E7DD-42E9-954C-FB5E97F9ABC6}" srcOrd="0" destOrd="0" presId="urn:microsoft.com/office/officeart/2005/8/layout/process4"/>
    <dgm:cxn modelId="{CFA127FF-9D74-4826-8E30-7A8203BE1D21}" type="presOf" srcId="{9E0525EE-7C5A-4585-A8F9-E2F6CAD401BB}" destId="{A025A060-5C15-483D-9E87-EED4825E30C0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53FDB0A9-EAE5-4881-80E0-ED4398D82C4A}" type="presOf" srcId="{3653F1D4-DBBC-49B5-B1C6-6C9A0B5020CA}" destId="{8AC30DC6-9A66-4203-AB76-CE47DCD2A079}" srcOrd="0" destOrd="0" presId="urn:microsoft.com/office/officeart/2005/8/layout/process4"/>
    <dgm:cxn modelId="{A6D643D1-EAF0-40BE-BA44-FF67B73C7AB8}" type="presParOf" srcId="{29FED772-3226-42D1-93E6-84712927F3AE}" destId="{454D99BB-B1F8-4F93-B2DA-3A640D7837A9}" srcOrd="0" destOrd="0" presId="urn:microsoft.com/office/officeart/2005/8/layout/process4"/>
    <dgm:cxn modelId="{8F922F9C-7310-4E9E-9153-B514A5850FD4}" type="presParOf" srcId="{454D99BB-B1F8-4F93-B2DA-3A640D7837A9}" destId="{8AC30DC6-9A66-4203-AB76-CE47DCD2A079}" srcOrd="0" destOrd="0" presId="urn:microsoft.com/office/officeart/2005/8/layout/process4"/>
    <dgm:cxn modelId="{B767E33D-0E76-438B-96F7-689BBD025082}" type="presParOf" srcId="{29FED772-3226-42D1-93E6-84712927F3AE}" destId="{C67C3B1F-821D-4718-A8A4-583E837C0C4C}" srcOrd="1" destOrd="0" presId="urn:microsoft.com/office/officeart/2005/8/layout/process4"/>
    <dgm:cxn modelId="{72F24ABD-B25B-43F9-B25D-71001220A320}" type="presParOf" srcId="{29FED772-3226-42D1-93E6-84712927F3AE}" destId="{E6F967E9-6508-447E-A08B-D3B675824035}" srcOrd="2" destOrd="0" presId="urn:microsoft.com/office/officeart/2005/8/layout/process4"/>
    <dgm:cxn modelId="{1A0CCEEE-1419-418A-A65E-DCBC7D03F1DB}" type="presParOf" srcId="{E6F967E9-6508-447E-A08B-D3B675824035}" destId="{252F50F8-FB96-429F-96E8-F0732AB80F61}" srcOrd="0" destOrd="0" presId="urn:microsoft.com/office/officeart/2005/8/layout/process4"/>
    <dgm:cxn modelId="{83D9A85F-0A6D-4171-BB2A-98BA2662F9DD}" type="presParOf" srcId="{29FED772-3226-42D1-93E6-84712927F3AE}" destId="{A283F5C2-3867-48A7-859E-D1AD98885A60}" srcOrd="3" destOrd="0" presId="urn:microsoft.com/office/officeart/2005/8/layout/process4"/>
    <dgm:cxn modelId="{D8AE6845-C5D7-4742-B48E-5D72069E6023}" type="presParOf" srcId="{29FED772-3226-42D1-93E6-84712927F3AE}" destId="{B8A1C4B4-2341-4E72-9395-FD6BBD63E654}" srcOrd="4" destOrd="0" presId="urn:microsoft.com/office/officeart/2005/8/layout/process4"/>
    <dgm:cxn modelId="{104318C3-262E-46F2-8A19-2CD0F0B67D5C}" type="presParOf" srcId="{B8A1C4B4-2341-4E72-9395-FD6BBD63E654}" destId="{A025A060-5C15-483D-9E87-EED4825E30C0}" srcOrd="0" destOrd="0" presId="urn:microsoft.com/office/officeart/2005/8/layout/process4"/>
    <dgm:cxn modelId="{EB4523B7-F5A8-492A-8FE8-FF8DD5B104EF}" type="presParOf" srcId="{29FED772-3226-42D1-93E6-84712927F3AE}" destId="{E67D332A-7C52-41A2-A168-5A222380EBE4}" srcOrd="5" destOrd="0" presId="urn:microsoft.com/office/officeart/2005/8/layout/process4"/>
    <dgm:cxn modelId="{75D530F4-638D-4708-B947-C630EF138F04}" type="presParOf" srcId="{29FED772-3226-42D1-93E6-84712927F3AE}" destId="{29C740DE-3B8E-41C8-ACD5-8894DE8FFC09}" srcOrd="6" destOrd="0" presId="urn:microsoft.com/office/officeart/2005/8/layout/process4"/>
    <dgm:cxn modelId="{0AAE7181-38D8-434F-88AF-EECBD0368EB6}" type="presParOf" srcId="{29C740DE-3B8E-41C8-ACD5-8894DE8FFC09}" destId="{48EBF894-E7DD-42E9-954C-FB5E97F9ABC6}" srcOrd="0" destOrd="0" presId="urn:microsoft.com/office/officeart/2005/8/layout/process4"/>
    <dgm:cxn modelId="{261D56E5-89F9-4974-8667-24037A2F113B}" type="presParOf" srcId="{29FED772-3226-42D1-93E6-84712927F3AE}" destId="{143F4098-A3ED-4795-A722-7E54ACC2F9FB}" srcOrd="7" destOrd="0" presId="urn:microsoft.com/office/officeart/2005/8/layout/process4"/>
    <dgm:cxn modelId="{A9EE7D0E-B6D2-4828-A71D-B6A1D284CB10}" type="presParOf" srcId="{29FED772-3226-42D1-93E6-84712927F3AE}" destId="{BEB71CFA-B092-4AE6-B8D5-52FDCF4A83E0}" srcOrd="8" destOrd="0" presId="urn:microsoft.com/office/officeart/2005/8/layout/process4"/>
    <dgm:cxn modelId="{0C699C3F-176E-480B-93A9-4DC4300E7802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三、洗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二、读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F3A982F5-B3BE-47DE-9681-EB40C30F3CDC}" type="presOf" srcId="{A8E89D63-A6AB-4F38-A916-591FB1E2E64A}" destId="{29FED772-3226-42D1-93E6-84712927F3AE}" srcOrd="0" destOrd="0" presId="urn:microsoft.com/office/officeart/2005/8/layout/process4"/>
    <dgm:cxn modelId="{C8ED6D69-7A3F-4785-9052-7D25638765E5}" type="presOf" srcId="{35C9FAAE-5FDB-4348-AA1E-1629199BA38B}" destId="{BFD58B5E-0741-4737-A564-E905737DF424}" srcOrd="0" destOrd="0" presId="urn:microsoft.com/office/officeart/2005/8/layout/process4"/>
    <dgm:cxn modelId="{20F374B1-91F5-402F-BD83-E520E7CCE541}" type="presOf" srcId="{0902B5EB-839A-40C3-8C41-D98045BF1643}" destId="{252F50F8-FB96-429F-96E8-F0732AB80F61}" srcOrd="0" destOrd="0" presId="urn:microsoft.com/office/officeart/2005/8/layout/process4"/>
    <dgm:cxn modelId="{29B2C0BE-E0A2-4C04-B442-FF5857D80257}" type="presOf" srcId="{9E0525EE-7C5A-4585-A8F9-E2F6CAD401BB}" destId="{A025A060-5C15-483D-9E87-EED4825E30C0}" srcOrd="0" destOrd="0" presId="urn:microsoft.com/office/officeart/2005/8/layout/process4"/>
    <dgm:cxn modelId="{DCE7B6E6-F927-4531-9598-CA3A986C7483}" type="presOf" srcId="{3653F1D4-DBBC-49B5-B1C6-6C9A0B5020CA}" destId="{8AC30DC6-9A66-4203-AB76-CE47DCD2A079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92BA069D-5985-43A1-9F74-7B51D0FB8E28}" type="presOf" srcId="{4D816D50-29EE-4B0C-8B34-7EC20FC6CCCD}" destId="{48EBF894-E7DD-42E9-954C-FB5E97F9ABC6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4C1247D9-B7EF-4D83-9A2F-7A1584ED9069}" type="presParOf" srcId="{29FED772-3226-42D1-93E6-84712927F3AE}" destId="{454D99BB-B1F8-4F93-B2DA-3A640D7837A9}" srcOrd="0" destOrd="0" presId="urn:microsoft.com/office/officeart/2005/8/layout/process4"/>
    <dgm:cxn modelId="{B8DD66F4-DEC6-4726-8360-8D332738667E}" type="presParOf" srcId="{454D99BB-B1F8-4F93-B2DA-3A640D7837A9}" destId="{8AC30DC6-9A66-4203-AB76-CE47DCD2A079}" srcOrd="0" destOrd="0" presId="urn:microsoft.com/office/officeart/2005/8/layout/process4"/>
    <dgm:cxn modelId="{FFCDC4F6-8089-44FD-91A9-70818BC4F2FF}" type="presParOf" srcId="{29FED772-3226-42D1-93E6-84712927F3AE}" destId="{C67C3B1F-821D-4718-A8A4-583E837C0C4C}" srcOrd="1" destOrd="0" presId="urn:microsoft.com/office/officeart/2005/8/layout/process4"/>
    <dgm:cxn modelId="{9D2AA59B-5640-4077-91D7-1F1A3771B966}" type="presParOf" srcId="{29FED772-3226-42D1-93E6-84712927F3AE}" destId="{E6F967E9-6508-447E-A08B-D3B675824035}" srcOrd="2" destOrd="0" presId="urn:microsoft.com/office/officeart/2005/8/layout/process4"/>
    <dgm:cxn modelId="{DEB6AF42-4323-404E-AA81-69061C083D81}" type="presParOf" srcId="{E6F967E9-6508-447E-A08B-D3B675824035}" destId="{252F50F8-FB96-429F-96E8-F0732AB80F61}" srcOrd="0" destOrd="0" presId="urn:microsoft.com/office/officeart/2005/8/layout/process4"/>
    <dgm:cxn modelId="{CBD4D632-35BA-47A2-8567-FF29768F0536}" type="presParOf" srcId="{29FED772-3226-42D1-93E6-84712927F3AE}" destId="{A283F5C2-3867-48A7-859E-D1AD98885A60}" srcOrd="3" destOrd="0" presId="urn:microsoft.com/office/officeart/2005/8/layout/process4"/>
    <dgm:cxn modelId="{2F207D5E-2F15-40DD-B1CC-DB89123F8719}" type="presParOf" srcId="{29FED772-3226-42D1-93E6-84712927F3AE}" destId="{B8A1C4B4-2341-4E72-9395-FD6BBD63E654}" srcOrd="4" destOrd="0" presId="urn:microsoft.com/office/officeart/2005/8/layout/process4"/>
    <dgm:cxn modelId="{EECEAC45-87E0-43DA-ABFC-94141DB71339}" type="presParOf" srcId="{B8A1C4B4-2341-4E72-9395-FD6BBD63E654}" destId="{A025A060-5C15-483D-9E87-EED4825E30C0}" srcOrd="0" destOrd="0" presId="urn:microsoft.com/office/officeart/2005/8/layout/process4"/>
    <dgm:cxn modelId="{9303352D-3937-4A22-AF08-5C15861FA360}" type="presParOf" srcId="{29FED772-3226-42D1-93E6-84712927F3AE}" destId="{E67D332A-7C52-41A2-A168-5A222380EBE4}" srcOrd="5" destOrd="0" presId="urn:microsoft.com/office/officeart/2005/8/layout/process4"/>
    <dgm:cxn modelId="{650827A0-1912-4395-8D57-63DF5F055DF3}" type="presParOf" srcId="{29FED772-3226-42D1-93E6-84712927F3AE}" destId="{29C740DE-3B8E-41C8-ACD5-8894DE8FFC09}" srcOrd="6" destOrd="0" presId="urn:microsoft.com/office/officeart/2005/8/layout/process4"/>
    <dgm:cxn modelId="{E285CC50-B685-46B9-9EF0-BD322B215767}" type="presParOf" srcId="{29C740DE-3B8E-41C8-ACD5-8894DE8FFC09}" destId="{48EBF894-E7DD-42E9-954C-FB5E97F9ABC6}" srcOrd="0" destOrd="0" presId="urn:microsoft.com/office/officeart/2005/8/layout/process4"/>
    <dgm:cxn modelId="{F15D20FA-8F33-49B0-846D-CE1375039F9E}" type="presParOf" srcId="{29FED772-3226-42D1-93E6-84712927F3AE}" destId="{143F4098-A3ED-4795-A722-7E54ACC2F9FB}" srcOrd="7" destOrd="0" presId="urn:microsoft.com/office/officeart/2005/8/layout/process4"/>
    <dgm:cxn modelId="{EC9282B5-2799-4A0F-8E22-24F8ED20E025}" type="presParOf" srcId="{29FED772-3226-42D1-93E6-84712927F3AE}" destId="{BEB71CFA-B092-4AE6-B8D5-52FDCF4A83E0}" srcOrd="8" destOrd="0" presId="urn:microsoft.com/office/officeart/2005/8/layout/process4"/>
    <dgm:cxn modelId="{18B78B06-6365-4120-8A04-8D04E603A748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三、洗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二、读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304A0546-5B9F-4971-B932-D891516C8477}" type="presOf" srcId="{35C9FAAE-5FDB-4348-AA1E-1629199BA38B}" destId="{BFD58B5E-0741-4737-A564-E905737DF424}" srcOrd="0" destOrd="0" presId="urn:microsoft.com/office/officeart/2005/8/layout/process4"/>
    <dgm:cxn modelId="{B04D386B-0E4D-4C3C-BE5F-2FC8E36AA625}" type="presOf" srcId="{3653F1D4-DBBC-49B5-B1C6-6C9A0B5020CA}" destId="{8AC30DC6-9A66-4203-AB76-CE47DCD2A079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DCDBC013-4829-4F02-AB3B-65EF9CCEE78D}" type="presOf" srcId="{0902B5EB-839A-40C3-8C41-D98045BF1643}" destId="{252F50F8-FB96-429F-96E8-F0732AB80F61}" srcOrd="0" destOrd="0" presId="urn:microsoft.com/office/officeart/2005/8/layout/process4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9AB36FA3-70A8-47ED-99C1-57DD261272A8}" type="presOf" srcId="{4D816D50-29EE-4B0C-8B34-7EC20FC6CCCD}" destId="{48EBF894-E7DD-42E9-954C-FB5E97F9ABC6}" srcOrd="0" destOrd="0" presId="urn:microsoft.com/office/officeart/2005/8/layout/process4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0C2565E1-C74D-48D7-875E-71C2A872AEAC}" type="presOf" srcId="{9E0525EE-7C5A-4585-A8F9-E2F6CAD401BB}" destId="{A025A060-5C15-483D-9E87-EED4825E30C0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D0193E6A-21F9-4559-B15C-474855F176C8}" type="presOf" srcId="{A8E89D63-A6AB-4F38-A916-591FB1E2E64A}" destId="{29FED772-3226-42D1-93E6-84712927F3AE}" srcOrd="0" destOrd="0" presId="urn:microsoft.com/office/officeart/2005/8/layout/process4"/>
    <dgm:cxn modelId="{83830A17-486F-4D8D-9A85-0A404B30C268}" type="presParOf" srcId="{29FED772-3226-42D1-93E6-84712927F3AE}" destId="{454D99BB-B1F8-4F93-B2DA-3A640D7837A9}" srcOrd="0" destOrd="0" presId="urn:microsoft.com/office/officeart/2005/8/layout/process4"/>
    <dgm:cxn modelId="{A309CEC8-E412-49C6-90B2-E677EC8B61FA}" type="presParOf" srcId="{454D99BB-B1F8-4F93-B2DA-3A640D7837A9}" destId="{8AC30DC6-9A66-4203-AB76-CE47DCD2A079}" srcOrd="0" destOrd="0" presId="urn:microsoft.com/office/officeart/2005/8/layout/process4"/>
    <dgm:cxn modelId="{5EA9BD8E-1AF2-429D-A9EC-F7E1815D88CD}" type="presParOf" srcId="{29FED772-3226-42D1-93E6-84712927F3AE}" destId="{C67C3B1F-821D-4718-A8A4-583E837C0C4C}" srcOrd="1" destOrd="0" presId="urn:microsoft.com/office/officeart/2005/8/layout/process4"/>
    <dgm:cxn modelId="{8FB0E2F9-F892-4D4C-81D2-F047737545F2}" type="presParOf" srcId="{29FED772-3226-42D1-93E6-84712927F3AE}" destId="{E6F967E9-6508-447E-A08B-D3B675824035}" srcOrd="2" destOrd="0" presId="urn:microsoft.com/office/officeart/2005/8/layout/process4"/>
    <dgm:cxn modelId="{D935551B-2506-4D10-8A5B-530504CBE948}" type="presParOf" srcId="{E6F967E9-6508-447E-A08B-D3B675824035}" destId="{252F50F8-FB96-429F-96E8-F0732AB80F61}" srcOrd="0" destOrd="0" presId="urn:microsoft.com/office/officeart/2005/8/layout/process4"/>
    <dgm:cxn modelId="{94EAC9F7-2ECF-46E3-8108-A4867060C867}" type="presParOf" srcId="{29FED772-3226-42D1-93E6-84712927F3AE}" destId="{A283F5C2-3867-48A7-859E-D1AD98885A60}" srcOrd="3" destOrd="0" presId="urn:microsoft.com/office/officeart/2005/8/layout/process4"/>
    <dgm:cxn modelId="{18A57DBD-D20A-4D32-AEE3-F2FB1B7597FD}" type="presParOf" srcId="{29FED772-3226-42D1-93E6-84712927F3AE}" destId="{B8A1C4B4-2341-4E72-9395-FD6BBD63E654}" srcOrd="4" destOrd="0" presId="urn:microsoft.com/office/officeart/2005/8/layout/process4"/>
    <dgm:cxn modelId="{56AF2E0B-55E8-4446-9D11-9B7454753F42}" type="presParOf" srcId="{B8A1C4B4-2341-4E72-9395-FD6BBD63E654}" destId="{A025A060-5C15-483D-9E87-EED4825E30C0}" srcOrd="0" destOrd="0" presId="urn:microsoft.com/office/officeart/2005/8/layout/process4"/>
    <dgm:cxn modelId="{01CBC71A-894E-4E9D-9DD3-C96A4DB06C35}" type="presParOf" srcId="{29FED772-3226-42D1-93E6-84712927F3AE}" destId="{E67D332A-7C52-41A2-A168-5A222380EBE4}" srcOrd="5" destOrd="0" presId="urn:microsoft.com/office/officeart/2005/8/layout/process4"/>
    <dgm:cxn modelId="{DBF704BC-5695-4B06-BF47-E6B68973A4C8}" type="presParOf" srcId="{29FED772-3226-42D1-93E6-84712927F3AE}" destId="{29C740DE-3B8E-41C8-ACD5-8894DE8FFC09}" srcOrd="6" destOrd="0" presId="urn:microsoft.com/office/officeart/2005/8/layout/process4"/>
    <dgm:cxn modelId="{4FEFC799-6CE5-44ED-A78F-37E81C4C449F}" type="presParOf" srcId="{29C740DE-3B8E-41C8-ACD5-8894DE8FFC09}" destId="{48EBF894-E7DD-42E9-954C-FB5E97F9ABC6}" srcOrd="0" destOrd="0" presId="urn:microsoft.com/office/officeart/2005/8/layout/process4"/>
    <dgm:cxn modelId="{D427D449-80E8-4D6D-A3F6-9025CEB8E01E}" type="presParOf" srcId="{29FED772-3226-42D1-93E6-84712927F3AE}" destId="{143F4098-A3ED-4795-A722-7E54ACC2F9FB}" srcOrd="7" destOrd="0" presId="urn:microsoft.com/office/officeart/2005/8/layout/process4"/>
    <dgm:cxn modelId="{D6C91BE6-9BA8-4186-84C5-F6BD0CADE97C}" type="presParOf" srcId="{29FED772-3226-42D1-93E6-84712927F3AE}" destId="{BEB71CFA-B092-4AE6-B8D5-52FDCF4A83E0}" srcOrd="8" destOrd="0" presId="urn:microsoft.com/office/officeart/2005/8/layout/process4"/>
    <dgm:cxn modelId="{201BAA92-EFF5-4B75-9D99-D720C5CDEED9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三、洗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二、读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EB5B7EE2-5DFE-432A-A412-A1D233031FF7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21A2E73E-CE53-4011-BAA0-D10EF990EC29}" type="presOf" srcId="{A8E89D63-A6AB-4F38-A916-591FB1E2E64A}" destId="{29FED772-3226-42D1-93E6-84712927F3AE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77161627-909C-4038-B00F-4CF78176A271}" type="presOf" srcId="{4D816D50-29EE-4B0C-8B34-7EC20FC6CCCD}" destId="{48EBF894-E7DD-42E9-954C-FB5E97F9ABC6}" srcOrd="0" destOrd="0" presId="urn:microsoft.com/office/officeart/2005/8/layout/process4"/>
    <dgm:cxn modelId="{19CCF279-FCA3-4418-BECA-8C099E7F7C4C}" type="presOf" srcId="{3653F1D4-DBBC-49B5-B1C6-6C9A0B5020CA}" destId="{8AC30DC6-9A66-4203-AB76-CE47DCD2A079}" srcOrd="0" destOrd="0" presId="urn:microsoft.com/office/officeart/2005/8/layout/process4"/>
    <dgm:cxn modelId="{6DCD8564-18FC-405F-A5F1-218A4EA108EC}" type="presOf" srcId="{9E0525EE-7C5A-4585-A8F9-E2F6CAD401BB}" destId="{A025A060-5C15-483D-9E87-EED4825E30C0}" srcOrd="0" destOrd="0" presId="urn:microsoft.com/office/officeart/2005/8/layout/process4"/>
    <dgm:cxn modelId="{09ADCBAB-4E28-4D7F-A899-A53399A2B596}" type="presOf" srcId="{35C9FAAE-5FDB-4348-AA1E-1629199BA38B}" destId="{BFD58B5E-0741-4737-A564-E905737DF424}" srcOrd="0" destOrd="0" presId="urn:microsoft.com/office/officeart/2005/8/layout/process4"/>
    <dgm:cxn modelId="{F7F16445-6EEB-484E-809E-90ADB27D16EA}" type="presParOf" srcId="{29FED772-3226-42D1-93E6-84712927F3AE}" destId="{454D99BB-B1F8-4F93-B2DA-3A640D7837A9}" srcOrd="0" destOrd="0" presId="urn:microsoft.com/office/officeart/2005/8/layout/process4"/>
    <dgm:cxn modelId="{97D07D7B-8C7A-47E3-A107-8E32F8825167}" type="presParOf" srcId="{454D99BB-B1F8-4F93-B2DA-3A640D7837A9}" destId="{8AC30DC6-9A66-4203-AB76-CE47DCD2A079}" srcOrd="0" destOrd="0" presId="urn:microsoft.com/office/officeart/2005/8/layout/process4"/>
    <dgm:cxn modelId="{156CE67C-D2B0-4D53-B71D-89BF452AB04B}" type="presParOf" srcId="{29FED772-3226-42D1-93E6-84712927F3AE}" destId="{C67C3B1F-821D-4718-A8A4-583E837C0C4C}" srcOrd="1" destOrd="0" presId="urn:microsoft.com/office/officeart/2005/8/layout/process4"/>
    <dgm:cxn modelId="{04E70922-A575-4027-9A8F-17B9601A6C4C}" type="presParOf" srcId="{29FED772-3226-42D1-93E6-84712927F3AE}" destId="{E6F967E9-6508-447E-A08B-D3B675824035}" srcOrd="2" destOrd="0" presId="urn:microsoft.com/office/officeart/2005/8/layout/process4"/>
    <dgm:cxn modelId="{1D1E6A3C-C022-4D0C-B9C4-7A7C2F7E1382}" type="presParOf" srcId="{E6F967E9-6508-447E-A08B-D3B675824035}" destId="{252F50F8-FB96-429F-96E8-F0732AB80F61}" srcOrd="0" destOrd="0" presId="urn:microsoft.com/office/officeart/2005/8/layout/process4"/>
    <dgm:cxn modelId="{ACAF0297-B985-428C-9353-4F6CBFB3230A}" type="presParOf" srcId="{29FED772-3226-42D1-93E6-84712927F3AE}" destId="{A283F5C2-3867-48A7-859E-D1AD98885A60}" srcOrd="3" destOrd="0" presId="urn:microsoft.com/office/officeart/2005/8/layout/process4"/>
    <dgm:cxn modelId="{7A360C13-3A3B-451B-A67C-0537D758D56F}" type="presParOf" srcId="{29FED772-3226-42D1-93E6-84712927F3AE}" destId="{B8A1C4B4-2341-4E72-9395-FD6BBD63E654}" srcOrd="4" destOrd="0" presId="urn:microsoft.com/office/officeart/2005/8/layout/process4"/>
    <dgm:cxn modelId="{52D8F9FB-17F4-4E53-B579-1D3B8990B624}" type="presParOf" srcId="{B8A1C4B4-2341-4E72-9395-FD6BBD63E654}" destId="{A025A060-5C15-483D-9E87-EED4825E30C0}" srcOrd="0" destOrd="0" presId="urn:microsoft.com/office/officeart/2005/8/layout/process4"/>
    <dgm:cxn modelId="{109E6CA1-0E11-422E-9F4F-423FD4D20ABB}" type="presParOf" srcId="{29FED772-3226-42D1-93E6-84712927F3AE}" destId="{E67D332A-7C52-41A2-A168-5A222380EBE4}" srcOrd="5" destOrd="0" presId="urn:microsoft.com/office/officeart/2005/8/layout/process4"/>
    <dgm:cxn modelId="{AC0C995B-7C45-4C39-A3B6-9B8C1E436297}" type="presParOf" srcId="{29FED772-3226-42D1-93E6-84712927F3AE}" destId="{29C740DE-3B8E-41C8-ACD5-8894DE8FFC09}" srcOrd="6" destOrd="0" presId="urn:microsoft.com/office/officeart/2005/8/layout/process4"/>
    <dgm:cxn modelId="{B323EB87-A595-4920-9476-4436ECCB970D}" type="presParOf" srcId="{29C740DE-3B8E-41C8-ACD5-8894DE8FFC09}" destId="{48EBF894-E7DD-42E9-954C-FB5E97F9ABC6}" srcOrd="0" destOrd="0" presId="urn:microsoft.com/office/officeart/2005/8/layout/process4"/>
    <dgm:cxn modelId="{652AD27D-D655-4661-AC03-4BC897F9B479}" type="presParOf" srcId="{29FED772-3226-42D1-93E6-84712927F3AE}" destId="{143F4098-A3ED-4795-A722-7E54ACC2F9FB}" srcOrd="7" destOrd="0" presId="urn:microsoft.com/office/officeart/2005/8/layout/process4"/>
    <dgm:cxn modelId="{029F264F-5160-481F-B7CC-FA58108568C0}" type="presParOf" srcId="{29FED772-3226-42D1-93E6-84712927F3AE}" destId="{BEB71CFA-B092-4AE6-B8D5-52FDCF4A83E0}" srcOrd="8" destOrd="0" presId="urn:microsoft.com/office/officeart/2005/8/layout/process4"/>
    <dgm:cxn modelId="{5879550A-9854-48D9-8770-C9831FDB259E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1306107F-6A5A-41ED-A278-AC261576DB8F}" type="presOf" srcId="{A8E89D63-A6AB-4F38-A916-591FB1E2E64A}" destId="{29FED772-3226-42D1-93E6-84712927F3AE}" srcOrd="0" destOrd="0" presId="urn:microsoft.com/office/officeart/2005/8/layout/process4"/>
    <dgm:cxn modelId="{9B0F0C3A-C998-4753-8601-5C989F0D428A}" type="presOf" srcId="{9E0525EE-7C5A-4585-A8F9-E2F6CAD401BB}" destId="{A025A060-5C15-483D-9E87-EED4825E30C0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96DB162D-CB79-42F2-AFDA-F06CEF64E2C1}" type="presOf" srcId="{3653F1D4-DBBC-49B5-B1C6-6C9A0B5020CA}" destId="{8AC30DC6-9A66-4203-AB76-CE47DCD2A079}" srcOrd="0" destOrd="0" presId="urn:microsoft.com/office/officeart/2005/8/layout/process4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29A093DB-0DEF-4CAB-AA1B-EEDC3044E56D}" type="presOf" srcId="{4D816D50-29EE-4B0C-8B34-7EC20FC6CCCD}" destId="{48EBF894-E7DD-42E9-954C-FB5E97F9ABC6}" srcOrd="0" destOrd="0" presId="urn:microsoft.com/office/officeart/2005/8/layout/process4"/>
    <dgm:cxn modelId="{B5F2EE79-BBCD-49AA-B415-56FB94592930}" type="presOf" srcId="{35C9FAAE-5FDB-4348-AA1E-1629199BA38B}" destId="{BFD58B5E-0741-4737-A564-E905737DF424}" srcOrd="0" destOrd="0" presId="urn:microsoft.com/office/officeart/2005/8/layout/process4"/>
    <dgm:cxn modelId="{D7AC6F21-A6A4-4C36-B68A-24A910CCA093}" type="presOf" srcId="{0902B5EB-839A-40C3-8C41-D98045BF1643}" destId="{252F50F8-FB96-429F-96E8-F0732AB80F61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791A52CC-C409-4E2D-A5C5-1B760BF54CDF}" type="presParOf" srcId="{29FED772-3226-42D1-93E6-84712927F3AE}" destId="{454D99BB-B1F8-4F93-B2DA-3A640D7837A9}" srcOrd="0" destOrd="0" presId="urn:microsoft.com/office/officeart/2005/8/layout/process4"/>
    <dgm:cxn modelId="{8C9B09C6-8430-49AF-B421-F0F7D17254DF}" type="presParOf" srcId="{454D99BB-B1F8-4F93-B2DA-3A640D7837A9}" destId="{8AC30DC6-9A66-4203-AB76-CE47DCD2A079}" srcOrd="0" destOrd="0" presId="urn:microsoft.com/office/officeart/2005/8/layout/process4"/>
    <dgm:cxn modelId="{2957B0A2-C326-4FF2-A9F0-5B2D1C12BC14}" type="presParOf" srcId="{29FED772-3226-42D1-93E6-84712927F3AE}" destId="{C67C3B1F-821D-4718-A8A4-583E837C0C4C}" srcOrd="1" destOrd="0" presId="urn:microsoft.com/office/officeart/2005/8/layout/process4"/>
    <dgm:cxn modelId="{62403522-4B5B-4035-90A9-2DA0C7109926}" type="presParOf" srcId="{29FED772-3226-42D1-93E6-84712927F3AE}" destId="{E6F967E9-6508-447E-A08B-D3B675824035}" srcOrd="2" destOrd="0" presId="urn:microsoft.com/office/officeart/2005/8/layout/process4"/>
    <dgm:cxn modelId="{F8DBA545-07AA-4653-BEE5-6FB2C18F7C71}" type="presParOf" srcId="{E6F967E9-6508-447E-A08B-D3B675824035}" destId="{252F50F8-FB96-429F-96E8-F0732AB80F61}" srcOrd="0" destOrd="0" presId="urn:microsoft.com/office/officeart/2005/8/layout/process4"/>
    <dgm:cxn modelId="{44ACF077-D373-4036-A5B7-2A043CAC4744}" type="presParOf" srcId="{29FED772-3226-42D1-93E6-84712927F3AE}" destId="{A283F5C2-3867-48A7-859E-D1AD98885A60}" srcOrd="3" destOrd="0" presId="urn:microsoft.com/office/officeart/2005/8/layout/process4"/>
    <dgm:cxn modelId="{D7A068F6-56C4-4ACC-9A61-96603F5B8AC4}" type="presParOf" srcId="{29FED772-3226-42D1-93E6-84712927F3AE}" destId="{B8A1C4B4-2341-4E72-9395-FD6BBD63E654}" srcOrd="4" destOrd="0" presId="urn:microsoft.com/office/officeart/2005/8/layout/process4"/>
    <dgm:cxn modelId="{1EED0972-2168-4D3B-AF9C-93637231730E}" type="presParOf" srcId="{B8A1C4B4-2341-4E72-9395-FD6BBD63E654}" destId="{A025A060-5C15-483D-9E87-EED4825E30C0}" srcOrd="0" destOrd="0" presId="urn:microsoft.com/office/officeart/2005/8/layout/process4"/>
    <dgm:cxn modelId="{46025F27-6FCB-4F35-95D9-0906D3B50313}" type="presParOf" srcId="{29FED772-3226-42D1-93E6-84712927F3AE}" destId="{E67D332A-7C52-41A2-A168-5A222380EBE4}" srcOrd="5" destOrd="0" presId="urn:microsoft.com/office/officeart/2005/8/layout/process4"/>
    <dgm:cxn modelId="{B69B767F-7A1A-450A-989C-AC848063E734}" type="presParOf" srcId="{29FED772-3226-42D1-93E6-84712927F3AE}" destId="{29C740DE-3B8E-41C8-ACD5-8894DE8FFC09}" srcOrd="6" destOrd="0" presId="urn:microsoft.com/office/officeart/2005/8/layout/process4"/>
    <dgm:cxn modelId="{FADF1A0F-4986-4FA2-A156-ABC636F7E735}" type="presParOf" srcId="{29C740DE-3B8E-41C8-ACD5-8894DE8FFC09}" destId="{48EBF894-E7DD-42E9-954C-FB5E97F9ABC6}" srcOrd="0" destOrd="0" presId="urn:microsoft.com/office/officeart/2005/8/layout/process4"/>
    <dgm:cxn modelId="{B3359129-086E-4B51-ACCC-C957E74516A3}" type="presParOf" srcId="{29FED772-3226-42D1-93E6-84712927F3AE}" destId="{143F4098-A3ED-4795-A722-7E54ACC2F9FB}" srcOrd="7" destOrd="0" presId="urn:microsoft.com/office/officeart/2005/8/layout/process4"/>
    <dgm:cxn modelId="{9564A63A-097B-483E-A080-C1ADB9973992}" type="presParOf" srcId="{29FED772-3226-42D1-93E6-84712927F3AE}" destId="{BEB71CFA-B092-4AE6-B8D5-52FDCF4A83E0}" srcOrd="8" destOrd="0" presId="urn:microsoft.com/office/officeart/2005/8/layout/process4"/>
    <dgm:cxn modelId="{590565D9-8245-448D-8699-886796B49C85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570809D3-2DD0-4684-BF5D-D541AE0CA40E}" type="presOf" srcId="{4D816D50-29EE-4B0C-8B34-7EC20FC6CCCD}" destId="{48EBF894-E7DD-42E9-954C-FB5E97F9ABC6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1A7F451F-B279-4AC7-A649-3902757DA0AD}" type="presOf" srcId="{35C9FAAE-5FDB-4348-AA1E-1629199BA38B}" destId="{BFD58B5E-0741-4737-A564-E905737DF424}" srcOrd="0" destOrd="0" presId="urn:microsoft.com/office/officeart/2005/8/layout/process4"/>
    <dgm:cxn modelId="{7E50CE08-BF8F-434C-AB38-71DB72C6B2E5}" type="presOf" srcId="{0902B5EB-839A-40C3-8C41-D98045BF1643}" destId="{252F50F8-FB96-429F-96E8-F0732AB80F61}" srcOrd="0" destOrd="0" presId="urn:microsoft.com/office/officeart/2005/8/layout/process4"/>
    <dgm:cxn modelId="{1FCA12A6-EC9B-4B64-AB41-CE4FBDA0B40F}" type="presOf" srcId="{9E0525EE-7C5A-4585-A8F9-E2F6CAD401BB}" destId="{A025A060-5C15-483D-9E87-EED4825E30C0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7D606C90-FDE6-48E1-93BB-DD0B7645EB3F}" type="presOf" srcId="{A8E89D63-A6AB-4F38-A916-591FB1E2E64A}" destId="{29FED772-3226-42D1-93E6-84712927F3AE}" srcOrd="0" destOrd="0" presId="urn:microsoft.com/office/officeart/2005/8/layout/process4"/>
    <dgm:cxn modelId="{8627152D-8131-45F1-BFFD-BFF857350B3D}" type="presOf" srcId="{3653F1D4-DBBC-49B5-B1C6-6C9A0B5020CA}" destId="{8AC30DC6-9A66-4203-AB76-CE47DCD2A079}" srcOrd="0" destOrd="0" presId="urn:microsoft.com/office/officeart/2005/8/layout/process4"/>
    <dgm:cxn modelId="{00345BA9-58FD-45F2-8C2E-308B33F7131D}" type="presParOf" srcId="{29FED772-3226-42D1-93E6-84712927F3AE}" destId="{454D99BB-B1F8-4F93-B2DA-3A640D7837A9}" srcOrd="0" destOrd="0" presId="urn:microsoft.com/office/officeart/2005/8/layout/process4"/>
    <dgm:cxn modelId="{AA54ED73-FC70-44C3-8FC4-3191B9152B43}" type="presParOf" srcId="{454D99BB-B1F8-4F93-B2DA-3A640D7837A9}" destId="{8AC30DC6-9A66-4203-AB76-CE47DCD2A079}" srcOrd="0" destOrd="0" presId="urn:microsoft.com/office/officeart/2005/8/layout/process4"/>
    <dgm:cxn modelId="{74DDBDAF-6AD0-41DA-9421-063041CE223B}" type="presParOf" srcId="{29FED772-3226-42D1-93E6-84712927F3AE}" destId="{C67C3B1F-821D-4718-A8A4-583E837C0C4C}" srcOrd="1" destOrd="0" presId="urn:microsoft.com/office/officeart/2005/8/layout/process4"/>
    <dgm:cxn modelId="{02307975-035B-491D-8C94-A0D7E061138B}" type="presParOf" srcId="{29FED772-3226-42D1-93E6-84712927F3AE}" destId="{E6F967E9-6508-447E-A08B-D3B675824035}" srcOrd="2" destOrd="0" presId="urn:microsoft.com/office/officeart/2005/8/layout/process4"/>
    <dgm:cxn modelId="{961DEAD8-D64E-4B9E-8A7E-6ACA9F44BB2E}" type="presParOf" srcId="{E6F967E9-6508-447E-A08B-D3B675824035}" destId="{252F50F8-FB96-429F-96E8-F0732AB80F61}" srcOrd="0" destOrd="0" presId="urn:microsoft.com/office/officeart/2005/8/layout/process4"/>
    <dgm:cxn modelId="{42EDDB4E-8E3B-4E6C-947F-9D41D638B2A5}" type="presParOf" srcId="{29FED772-3226-42D1-93E6-84712927F3AE}" destId="{A283F5C2-3867-48A7-859E-D1AD98885A60}" srcOrd="3" destOrd="0" presId="urn:microsoft.com/office/officeart/2005/8/layout/process4"/>
    <dgm:cxn modelId="{B9721B44-AC3C-452C-A377-865B017AAC58}" type="presParOf" srcId="{29FED772-3226-42D1-93E6-84712927F3AE}" destId="{B8A1C4B4-2341-4E72-9395-FD6BBD63E654}" srcOrd="4" destOrd="0" presId="urn:microsoft.com/office/officeart/2005/8/layout/process4"/>
    <dgm:cxn modelId="{21C0AC34-50FE-44A2-B8B0-9BBFE1A256CE}" type="presParOf" srcId="{B8A1C4B4-2341-4E72-9395-FD6BBD63E654}" destId="{A025A060-5C15-483D-9E87-EED4825E30C0}" srcOrd="0" destOrd="0" presId="urn:microsoft.com/office/officeart/2005/8/layout/process4"/>
    <dgm:cxn modelId="{E1F03BB1-2691-4C0A-8AB7-CBF0DAD892A4}" type="presParOf" srcId="{29FED772-3226-42D1-93E6-84712927F3AE}" destId="{E67D332A-7C52-41A2-A168-5A222380EBE4}" srcOrd="5" destOrd="0" presId="urn:microsoft.com/office/officeart/2005/8/layout/process4"/>
    <dgm:cxn modelId="{89F49D63-A9C1-4EE7-828B-27D42B6491BC}" type="presParOf" srcId="{29FED772-3226-42D1-93E6-84712927F3AE}" destId="{29C740DE-3B8E-41C8-ACD5-8894DE8FFC09}" srcOrd="6" destOrd="0" presId="urn:microsoft.com/office/officeart/2005/8/layout/process4"/>
    <dgm:cxn modelId="{54F3141C-3F09-494C-B7C4-64CE508BDBFC}" type="presParOf" srcId="{29C740DE-3B8E-41C8-ACD5-8894DE8FFC09}" destId="{48EBF894-E7DD-42E9-954C-FB5E97F9ABC6}" srcOrd="0" destOrd="0" presId="urn:microsoft.com/office/officeart/2005/8/layout/process4"/>
    <dgm:cxn modelId="{EB7A3DB2-B057-4915-9785-B94DC68D909D}" type="presParOf" srcId="{29FED772-3226-42D1-93E6-84712927F3AE}" destId="{143F4098-A3ED-4795-A722-7E54ACC2F9FB}" srcOrd="7" destOrd="0" presId="urn:microsoft.com/office/officeart/2005/8/layout/process4"/>
    <dgm:cxn modelId="{CCDC9CF2-FB84-4EF3-A5A2-411EB7910F24}" type="presParOf" srcId="{29FED772-3226-42D1-93E6-84712927F3AE}" destId="{BEB71CFA-B092-4AE6-B8D5-52FDCF4A83E0}" srcOrd="8" destOrd="0" presId="urn:microsoft.com/office/officeart/2005/8/layout/process4"/>
    <dgm:cxn modelId="{B621FFE4-4B12-48AE-BFA1-94930A28984E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D6B046E-52AD-4414-832A-3D74D7ACEAD9}" type="presOf" srcId="{4D816D50-29EE-4B0C-8B34-7EC20FC6CCCD}" destId="{48EBF894-E7DD-42E9-954C-FB5E97F9ABC6}" srcOrd="0" destOrd="0" presId="urn:microsoft.com/office/officeart/2005/8/layout/process4"/>
    <dgm:cxn modelId="{5F50A351-8617-4084-86E2-4080756FE623}" type="presOf" srcId="{9E0525EE-7C5A-4585-A8F9-E2F6CAD401BB}" destId="{A025A060-5C15-483D-9E87-EED4825E30C0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B6098E57-BE2E-4DB4-A681-0934717495D3}" type="presOf" srcId="{3653F1D4-DBBC-49B5-B1C6-6C9A0B5020CA}" destId="{8AC30DC6-9A66-4203-AB76-CE47DCD2A079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DFB44C7F-2250-4C36-B1A7-B9B879322740}" type="presOf" srcId="{A8E89D63-A6AB-4F38-A916-591FB1E2E64A}" destId="{29FED772-3226-42D1-93E6-84712927F3AE}" srcOrd="0" destOrd="0" presId="urn:microsoft.com/office/officeart/2005/8/layout/process4"/>
    <dgm:cxn modelId="{5F8F720F-A954-484E-979B-F3E0E9B3106B}" type="presOf" srcId="{35C9FAAE-5FDB-4348-AA1E-1629199BA38B}" destId="{BFD58B5E-0741-4737-A564-E905737DF424}" srcOrd="0" destOrd="0" presId="urn:microsoft.com/office/officeart/2005/8/layout/process4"/>
    <dgm:cxn modelId="{5117CCDF-225D-463E-B19D-A6C955B0447A}" type="presOf" srcId="{0902B5EB-839A-40C3-8C41-D98045BF1643}" destId="{252F50F8-FB96-429F-96E8-F0732AB80F61}" srcOrd="0" destOrd="0" presId="urn:microsoft.com/office/officeart/2005/8/layout/process4"/>
    <dgm:cxn modelId="{17D6DCA6-58CE-4CED-9D48-4D09735F8D5A}" type="presParOf" srcId="{29FED772-3226-42D1-93E6-84712927F3AE}" destId="{454D99BB-B1F8-4F93-B2DA-3A640D7837A9}" srcOrd="0" destOrd="0" presId="urn:microsoft.com/office/officeart/2005/8/layout/process4"/>
    <dgm:cxn modelId="{28B78481-7A8C-4683-88E8-89480ACB1674}" type="presParOf" srcId="{454D99BB-B1F8-4F93-B2DA-3A640D7837A9}" destId="{8AC30DC6-9A66-4203-AB76-CE47DCD2A079}" srcOrd="0" destOrd="0" presId="urn:microsoft.com/office/officeart/2005/8/layout/process4"/>
    <dgm:cxn modelId="{47DA4BD6-5866-4B46-8DA1-218ADDF7904A}" type="presParOf" srcId="{29FED772-3226-42D1-93E6-84712927F3AE}" destId="{C67C3B1F-821D-4718-A8A4-583E837C0C4C}" srcOrd="1" destOrd="0" presId="urn:microsoft.com/office/officeart/2005/8/layout/process4"/>
    <dgm:cxn modelId="{1AC17A0E-99E2-4468-8670-87CA0FC50C4D}" type="presParOf" srcId="{29FED772-3226-42D1-93E6-84712927F3AE}" destId="{E6F967E9-6508-447E-A08B-D3B675824035}" srcOrd="2" destOrd="0" presId="urn:microsoft.com/office/officeart/2005/8/layout/process4"/>
    <dgm:cxn modelId="{D8B163B3-5CD8-441A-A15D-926988A6A843}" type="presParOf" srcId="{E6F967E9-6508-447E-A08B-D3B675824035}" destId="{252F50F8-FB96-429F-96E8-F0732AB80F61}" srcOrd="0" destOrd="0" presId="urn:microsoft.com/office/officeart/2005/8/layout/process4"/>
    <dgm:cxn modelId="{4D74F2BC-9B0E-4919-A278-C8B227E2CEFE}" type="presParOf" srcId="{29FED772-3226-42D1-93E6-84712927F3AE}" destId="{A283F5C2-3867-48A7-859E-D1AD98885A60}" srcOrd="3" destOrd="0" presId="urn:microsoft.com/office/officeart/2005/8/layout/process4"/>
    <dgm:cxn modelId="{29C27EE0-1E93-4D38-AEEE-71163C0C778D}" type="presParOf" srcId="{29FED772-3226-42D1-93E6-84712927F3AE}" destId="{B8A1C4B4-2341-4E72-9395-FD6BBD63E654}" srcOrd="4" destOrd="0" presId="urn:microsoft.com/office/officeart/2005/8/layout/process4"/>
    <dgm:cxn modelId="{359A7B56-172C-4551-8C66-ADCB7D02E998}" type="presParOf" srcId="{B8A1C4B4-2341-4E72-9395-FD6BBD63E654}" destId="{A025A060-5C15-483D-9E87-EED4825E30C0}" srcOrd="0" destOrd="0" presId="urn:microsoft.com/office/officeart/2005/8/layout/process4"/>
    <dgm:cxn modelId="{0FDF7388-6D8D-4503-B934-D8A475D0E4B9}" type="presParOf" srcId="{29FED772-3226-42D1-93E6-84712927F3AE}" destId="{E67D332A-7C52-41A2-A168-5A222380EBE4}" srcOrd="5" destOrd="0" presId="urn:microsoft.com/office/officeart/2005/8/layout/process4"/>
    <dgm:cxn modelId="{B8F1695E-E543-4C3E-92A3-3DF0AB635A41}" type="presParOf" srcId="{29FED772-3226-42D1-93E6-84712927F3AE}" destId="{29C740DE-3B8E-41C8-ACD5-8894DE8FFC09}" srcOrd="6" destOrd="0" presId="urn:microsoft.com/office/officeart/2005/8/layout/process4"/>
    <dgm:cxn modelId="{C04AEE3E-926B-43B2-B7BD-96846375403C}" type="presParOf" srcId="{29C740DE-3B8E-41C8-ACD5-8894DE8FFC09}" destId="{48EBF894-E7DD-42E9-954C-FB5E97F9ABC6}" srcOrd="0" destOrd="0" presId="urn:microsoft.com/office/officeart/2005/8/layout/process4"/>
    <dgm:cxn modelId="{23E73A17-D119-4EEA-8C63-C627484B45E3}" type="presParOf" srcId="{29FED772-3226-42D1-93E6-84712927F3AE}" destId="{143F4098-A3ED-4795-A722-7E54ACC2F9FB}" srcOrd="7" destOrd="0" presId="urn:microsoft.com/office/officeart/2005/8/layout/process4"/>
    <dgm:cxn modelId="{E9874FC5-C6C7-4133-BE05-C8F4E210292A}" type="presParOf" srcId="{29FED772-3226-42D1-93E6-84712927F3AE}" destId="{BEB71CFA-B092-4AE6-B8D5-52FDCF4A83E0}" srcOrd="8" destOrd="0" presId="urn:microsoft.com/office/officeart/2005/8/layout/process4"/>
    <dgm:cxn modelId="{A77C6E49-D58B-43C1-8860-35A08B5AB3EE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4F7C0A7A-B745-46DD-ADBF-C3DD498E41C2}" type="presOf" srcId="{0902B5EB-839A-40C3-8C41-D98045BF1643}" destId="{252F50F8-FB96-429F-96E8-F0732AB80F61}" srcOrd="0" destOrd="0" presId="urn:microsoft.com/office/officeart/2005/8/layout/process4"/>
    <dgm:cxn modelId="{BC9B7237-A7C3-40FD-A0C0-40F3DB9D2FED}" type="presOf" srcId="{4D816D50-29EE-4B0C-8B34-7EC20FC6CCCD}" destId="{48EBF894-E7DD-42E9-954C-FB5E97F9ABC6}" srcOrd="0" destOrd="0" presId="urn:microsoft.com/office/officeart/2005/8/layout/process4"/>
    <dgm:cxn modelId="{58367993-23F2-4184-A082-1742BBD3421E}" type="presOf" srcId="{A8E89D63-A6AB-4F38-A916-591FB1E2E64A}" destId="{29FED772-3226-42D1-93E6-84712927F3AE}" srcOrd="0" destOrd="0" presId="urn:microsoft.com/office/officeart/2005/8/layout/process4"/>
    <dgm:cxn modelId="{F6E3A2C8-F120-4CA3-A4D0-76B9502074C7}" type="presOf" srcId="{35C9FAAE-5FDB-4348-AA1E-1629199BA38B}" destId="{BFD58B5E-0741-4737-A564-E905737DF424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361F6004-42F1-4A12-BB1A-3E8C5847775D}" type="presOf" srcId="{9E0525EE-7C5A-4585-A8F9-E2F6CAD401BB}" destId="{A025A060-5C15-483D-9E87-EED4825E30C0}" srcOrd="0" destOrd="0" presId="urn:microsoft.com/office/officeart/2005/8/layout/process4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5FEB74D9-10E1-4D3C-9DB1-48815A6C335A}" type="presOf" srcId="{3653F1D4-DBBC-49B5-B1C6-6C9A0B5020CA}" destId="{8AC30DC6-9A66-4203-AB76-CE47DCD2A079}" srcOrd="0" destOrd="0" presId="urn:microsoft.com/office/officeart/2005/8/layout/process4"/>
    <dgm:cxn modelId="{5683BA09-2B3B-46D5-834B-3AEF56409EA2}" type="presParOf" srcId="{29FED772-3226-42D1-93E6-84712927F3AE}" destId="{454D99BB-B1F8-4F93-B2DA-3A640D7837A9}" srcOrd="0" destOrd="0" presId="urn:microsoft.com/office/officeart/2005/8/layout/process4"/>
    <dgm:cxn modelId="{FA5F8CDB-583B-40D2-9EFD-AABE3F1EFF54}" type="presParOf" srcId="{454D99BB-B1F8-4F93-B2DA-3A640D7837A9}" destId="{8AC30DC6-9A66-4203-AB76-CE47DCD2A079}" srcOrd="0" destOrd="0" presId="urn:microsoft.com/office/officeart/2005/8/layout/process4"/>
    <dgm:cxn modelId="{73EA8563-022F-46B4-95DF-A9A6978B384C}" type="presParOf" srcId="{29FED772-3226-42D1-93E6-84712927F3AE}" destId="{C67C3B1F-821D-4718-A8A4-583E837C0C4C}" srcOrd="1" destOrd="0" presId="urn:microsoft.com/office/officeart/2005/8/layout/process4"/>
    <dgm:cxn modelId="{2ED3F288-C5CF-464E-81C5-A9B3E832005A}" type="presParOf" srcId="{29FED772-3226-42D1-93E6-84712927F3AE}" destId="{E6F967E9-6508-447E-A08B-D3B675824035}" srcOrd="2" destOrd="0" presId="urn:microsoft.com/office/officeart/2005/8/layout/process4"/>
    <dgm:cxn modelId="{25362E4F-5BD8-4A03-B94B-D2A519357F12}" type="presParOf" srcId="{E6F967E9-6508-447E-A08B-D3B675824035}" destId="{252F50F8-FB96-429F-96E8-F0732AB80F61}" srcOrd="0" destOrd="0" presId="urn:microsoft.com/office/officeart/2005/8/layout/process4"/>
    <dgm:cxn modelId="{03C674F5-5ADD-4180-B10F-3AC1A508FB4F}" type="presParOf" srcId="{29FED772-3226-42D1-93E6-84712927F3AE}" destId="{A283F5C2-3867-48A7-859E-D1AD98885A60}" srcOrd="3" destOrd="0" presId="urn:microsoft.com/office/officeart/2005/8/layout/process4"/>
    <dgm:cxn modelId="{1E92ECE9-AC5D-4555-8EB9-5DF5AFD589B1}" type="presParOf" srcId="{29FED772-3226-42D1-93E6-84712927F3AE}" destId="{B8A1C4B4-2341-4E72-9395-FD6BBD63E654}" srcOrd="4" destOrd="0" presId="urn:microsoft.com/office/officeart/2005/8/layout/process4"/>
    <dgm:cxn modelId="{62AD035A-43F6-43EC-B3E1-40D4DF4BF43D}" type="presParOf" srcId="{B8A1C4B4-2341-4E72-9395-FD6BBD63E654}" destId="{A025A060-5C15-483D-9E87-EED4825E30C0}" srcOrd="0" destOrd="0" presId="urn:microsoft.com/office/officeart/2005/8/layout/process4"/>
    <dgm:cxn modelId="{439B09CC-0AC6-4C6C-8891-16EC3DD66183}" type="presParOf" srcId="{29FED772-3226-42D1-93E6-84712927F3AE}" destId="{E67D332A-7C52-41A2-A168-5A222380EBE4}" srcOrd="5" destOrd="0" presId="urn:microsoft.com/office/officeart/2005/8/layout/process4"/>
    <dgm:cxn modelId="{21AA5A6D-09A4-476D-A12A-9A75DB913F0A}" type="presParOf" srcId="{29FED772-3226-42D1-93E6-84712927F3AE}" destId="{29C740DE-3B8E-41C8-ACD5-8894DE8FFC09}" srcOrd="6" destOrd="0" presId="urn:microsoft.com/office/officeart/2005/8/layout/process4"/>
    <dgm:cxn modelId="{8EA4D5C7-9164-4BCB-BB46-D2FA57A7A108}" type="presParOf" srcId="{29C740DE-3B8E-41C8-ACD5-8894DE8FFC09}" destId="{48EBF894-E7DD-42E9-954C-FB5E97F9ABC6}" srcOrd="0" destOrd="0" presId="urn:microsoft.com/office/officeart/2005/8/layout/process4"/>
    <dgm:cxn modelId="{A9E9AF6F-6360-413E-83DF-84EAD18F4F74}" type="presParOf" srcId="{29FED772-3226-42D1-93E6-84712927F3AE}" destId="{143F4098-A3ED-4795-A722-7E54ACC2F9FB}" srcOrd="7" destOrd="0" presId="urn:microsoft.com/office/officeart/2005/8/layout/process4"/>
    <dgm:cxn modelId="{71784FE5-F242-489A-BC30-12C30937FBDB}" type="presParOf" srcId="{29FED772-3226-42D1-93E6-84712927F3AE}" destId="{BEB71CFA-B092-4AE6-B8D5-52FDCF4A83E0}" srcOrd="8" destOrd="0" presId="urn:microsoft.com/office/officeart/2005/8/layout/process4"/>
    <dgm:cxn modelId="{C91EFF0A-D753-40D7-91DB-999820E07B62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17E6CEEE-1FD7-4E5C-A69F-B702F132418A}" type="presOf" srcId="{3653F1D4-DBBC-49B5-B1C6-6C9A0B5020CA}" destId="{8AC30DC6-9A66-4203-AB76-CE47DCD2A079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E828765D-5970-46D8-BE72-28C4D8A0E9C8}" type="presOf" srcId="{A8E89D63-A6AB-4F38-A916-591FB1E2E64A}" destId="{29FED772-3226-42D1-93E6-84712927F3AE}" srcOrd="0" destOrd="0" presId="urn:microsoft.com/office/officeart/2005/8/layout/process4"/>
    <dgm:cxn modelId="{33E40FE5-A92B-4D08-A53E-DDE5B15301C3}" type="presOf" srcId="{0902B5EB-839A-40C3-8C41-D98045BF1643}" destId="{252F50F8-FB96-429F-96E8-F0732AB80F61}" srcOrd="0" destOrd="0" presId="urn:microsoft.com/office/officeart/2005/8/layout/process4"/>
    <dgm:cxn modelId="{5B46C327-AF54-48A9-8AF8-522CA4BEF208}" type="presOf" srcId="{4D816D50-29EE-4B0C-8B34-7EC20FC6CCCD}" destId="{48EBF894-E7DD-42E9-954C-FB5E97F9ABC6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1FEE8898-A2F3-4685-929C-E3087E9F67BE}" type="presOf" srcId="{9E0525EE-7C5A-4585-A8F9-E2F6CAD401BB}" destId="{A025A060-5C15-483D-9E87-EED4825E30C0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9CBE617A-7104-4132-89BF-1EEB47DA53C0}" type="presOf" srcId="{35C9FAAE-5FDB-4348-AA1E-1629199BA38B}" destId="{BFD58B5E-0741-4737-A564-E905737DF424}" srcOrd="0" destOrd="0" presId="urn:microsoft.com/office/officeart/2005/8/layout/process4"/>
    <dgm:cxn modelId="{BDB2F25E-47BE-4A39-B3F9-940DD974D17D}" type="presParOf" srcId="{29FED772-3226-42D1-93E6-84712927F3AE}" destId="{454D99BB-B1F8-4F93-B2DA-3A640D7837A9}" srcOrd="0" destOrd="0" presId="urn:microsoft.com/office/officeart/2005/8/layout/process4"/>
    <dgm:cxn modelId="{02EF0557-0546-4CDC-ADF2-AD91C39979CD}" type="presParOf" srcId="{454D99BB-B1F8-4F93-B2DA-3A640D7837A9}" destId="{8AC30DC6-9A66-4203-AB76-CE47DCD2A079}" srcOrd="0" destOrd="0" presId="urn:microsoft.com/office/officeart/2005/8/layout/process4"/>
    <dgm:cxn modelId="{1E9BDABA-50C8-42CD-BE0A-2FE22992734D}" type="presParOf" srcId="{29FED772-3226-42D1-93E6-84712927F3AE}" destId="{C67C3B1F-821D-4718-A8A4-583E837C0C4C}" srcOrd="1" destOrd="0" presId="urn:microsoft.com/office/officeart/2005/8/layout/process4"/>
    <dgm:cxn modelId="{639488DF-9341-4183-9DDA-914BA72B1CC5}" type="presParOf" srcId="{29FED772-3226-42D1-93E6-84712927F3AE}" destId="{E6F967E9-6508-447E-A08B-D3B675824035}" srcOrd="2" destOrd="0" presId="urn:microsoft.com/office/officeart/2005/8/layout/process4"/>
    <dgm:cxn modelId="{573D2434-3F90-427C-B573-4FC6DC3FB389}" type="presParOf" srcId="{E6F967E9-6508-447E-A08B-D3B675824035}" destId="{252F50F8-FB96-429F-96E8-F0732AB80F61}" srcOrd="0" destOrd="0" presId="urn:microsoft.com/office/officeart/2005/8/layout/process4"/>
    <dgm:cxn modelId="{6449A04C-247E-45B3-A824-EF3FE7A08507}" type="presParOf" srcId="{29FED772-3226-42D1-93E6-84712927F3AE}" destId="{A283F5C2-3867-48A7-859E-D1AD98885A60}" srcOrd="3" destOrd="0" presId="urn:microsoft.com/office/officeart/2005/8/layout/process4"/>
    <dgm:cxn modelId="{37F06290-2F75-4BFC-82D9-CA270E01F013}" type="presParOf" srcId="{29FED772-3226-42D1-93E6-84712927F3AE}" destId="{B8A1C4B4-2341-4E72-9395-FD6BBD63E654}" srcOrd="4" destOrd="0" presId="urn:microsoft.com/office/officeart/2005/8/layout/process4"/>
    <dgm:cxn modelId="{369E1929-88A9-4748-B97F-BD16B6E8D517}" type="presParOf" srcId="{B8A1C4B4-2341-4E72-9395-FD6BBD63E654}" destId="{A025A060-5C15-483D-9E87-EED4825E30C0}" srcOrd="0" destOrd="0" presId="urn:microsoft.com/office/officeart/2005/8/layout/process4"/>
    <dgm:cxn modelId="{933FA048-71B0-4C07-B98B-A816D11C4464}" type="presParOf" srcId="{29FED772-3226-42D1-93E6-84712927F3AE}" destId="{E67D332A-7C52-41A2-A168-5A222380EBE4}" srcOrd="5" destOrd="0" presId="urn:microsoft.com/office/officeart/2005/8/layout/process4"/>
    <dgm:cxn modelId="{D17004F1-A151-4E7B-B411-B142FD037671}" type="presParOf" srcId="{29FED772-3226-42D1-93E6-84712927F3AE}" destId="{29C740DE-3B8E-41C8-ACD5-8894DE8FFC09}" srcOrd="6" destOrd="0" presId="urn:microsoft.com/office/officeart/2005/8/layout/process4"/>
    <dgm:cxn modelId="{0D00D51F-9D70-4E60-87A6-3A0DEFAD0A86}" type="presParOf" srcId="{29C740DE-3B8E-41C8-ACD5-8894DE8FFC09}" destId="{48EBF894-E7DD-42E9-954C-FB5E97F9ABC6}" srcOrd="0" destOrd="0" presId="urn:microsoft.com/office/officeart/2005/8/layout/process4"/>
    <dgm:cxn modelId="{D9F888C3-65AA-4CA3-91E7-88B483EFBD7B}" type="presParOf" srcId="{29FED772-3226-42D1-93E6-84712927F3AE}" destId="{143F4098-A3ED-4795-A722-7E54ACC2F9FB}" srcOrd="7" destOrd="0" presId="urn:microsoft.com/office/officeart/2005/8/layout/process4"/>
    <dgm:cxn modelId="{26EF8983-92EF-42DF-99A2-3039E378E6F0}" type="presParOf" srcId="{29FED772-3226-42D1-93E6-84712927F3AE}" destId="{BEB71CFA-B092-4AE6-B8D5-52FDCF4A83E0}" srcOrd="8" destOrd="0" presId="urn:microsoft.com/office/officeart/2005/8/layout/process4"/>
    <dgm:cxn modelId="{F03FBDE5-6F4F-40AF-916A-118C11E1DC0D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1F75C7EB-7F53-4BDD-8548-31B5A6C1DFF1}" type="presOf" srcId="{0902B5EB-839A-40C3-8C41-D98045BF1643}" destId="{252F50F8-FB96-429F-96E8-F0732AB80F61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DBD0E12C-1136-4D51-B257-14F5531FCCFA}" type="presOf" srcId="{A8E89D63-A6AB-4F38-A916-591FB1E2E64A}" destId="{29FED772-3226-42D1-93E6-84712927F3AE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F59199C6-139C-4430-9B16-2B7DD7825C8D}" type="presOf" srcId="{3653F1D4-DBBC-49B5-B1C6-6C9A0B5020CA}" destId="{8AC30DC6-9A66-4203-AB76-CE47DCD2A079}" srcOrd="0" destOrd="0" presId="urn:microsoft.com/office/officeart/2005/8/layout/process4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D81D4D16-F308-4ADA-A44E-A87AA7F54CBA}" type="presOf" srcId="{35C9FAAE-5FDB-4348-AA1E-1629199BA38B}" destId="{BFD58B5E-0741-4737-A564-E905737DF424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283C0F27-161A-4E0E-BFC3-01A91A486BD5}" type="presOf" srcId="{4D816D50-29EE-4B0C-8B34-7EC20FC6CCCD}" destId="{48EBF894-E7DD-42E9-954C-FB5E97F9ABC6}" srcOrd="0" destOrd="0" presId="urn:microsoft.com/office/officeart/2005/8/layout/process4"/>
    <dgm:cxn modelId="{5E918D38-2C0A-49D4-A9E5-321B212C55DC}" type="presOf" srcId="{9E0525EE-7C5A-4585-A8F9-E2F6CAD401BB}" destId="{A025A060-5C15-483D-9E87-EED4825E30C0}" srcOrd="0" destOrd="0" presId="urn:microsoft.com/office/officeart/2005/8/layout/process4"/>
    <dgm:cxn modelId="{CDB896E8-8B00-4387-9F80-BCF5CDA93C25}" type="presParOf" srcId="{29FED772-3226-42D1-93E6-84712927F3AE}" destId="{454D99BB-B1F8-4F93-B2DA-3A640D7837A9}" srcOrd="0" destOrd="0" presId="urn:microsoft.com/office/officeart/2005/8/layout/process4"/>
    <dgm:cxn modelId="{98C50010-E3C4-4178-9925-6B3F4857639B}" type="presParOf" srcId="{454D99BB-B1F8-4F93-B2DA-3A640D7837A9}" destId="{8AC30DC6-9A66-4203-AB76-CE47DCD2A079}" srcOrd="0" destOrd="0" presId="urn:microsoft.com/office/officeart/2005/8/layout/process4"/>
    <dgm:cxn modelId="{AB303F5B-B6FD-4C5C-A4AD-D2FDD49D29B2}" type="presParOf" srcId="{29FED772-3226-42D1-93E6-84712927F3AE}" destId="{C67C3B1F-821D-4718-A8A4-583E837C0C4C}" srcOrd="1" destOrd="0" presId="urn:microsoft.com/office/officeart/2005/8/layout/process4"/>
    <dgm:cxn modelId="{4FB52C8B-9DD2-4F7B-8206-44D7A0A4AA59}" type="presParOf" srcId="{29FED772-3226-42D1-93E6-84712927F3AE}" destId="{E6F967E9-6508-447E-A08B-D3B675824035}" srcOrd="2" destOrd="0" presId="urn:microsoft.com/office/officeart/2005/8/layout/process4"/>
    <dgm:cxn modelId="{EA5575CE-213E-4C3D-B718-F572CA189461}" type="presParOf" srcId="{E6F967E9-6508-447E-A08B-D3B675824035}" destId="{252F50F8-FB96-429F-96E8-F0732AB80F61}" srcOrd="0" destOrd="0" presId="urn:microsoft.com/office/officeart/2005/8/layout/process4"/>
    <dgm:cxn modelId="{DCB2A290-E1D0-422D-84E9-6F5264580106}" type="presParOf" srcId="{29FED772-3226-42D1-93E6-84712927F3AE}" destId="{A283F5C2-3867-48A7-859E-D1AD98885A60}" srcOrd="3" destOrd="0" presId="urn:microsoft.com/office/officeart/2005/8/layout/process4"/>
    <dgm:cxn modelId="{77772C9E-4F07-4390-9E5D-7A27048D9B34}" type="presParOf" srcId="{29FED772-3226-42D1-93E6-84712927F3AE}" destId="{B8A1C4B4-2341-4E72-9395-FD6BBD63E654}" srcOrd="4" destOrd="0" presId="urn:microsoft.com/office/officeart/2005/8/layout/process4"/>
    <dgm:cxn modelId="{0606231D-D113-4CE0-A6AB-DAFCA116B87E}" type="presParOf" srcId="{B8A1C4B4-2341-4E72-9395-FD6BBD63E654}" destId="{A025A060-5C15-483D-9E87-EED4825E30C0}" srcOrd="0" destOrd="0" presId="urn:microsoft.com/office/officeart/2005/8/layout/process4"/>
    <dgm:cxn modelId="{548C6C53-30AE-49CD-B47E-EEC723447F31}" type="presParOf" srcId="{29FED772-3226-42D1-93E6-84712927F3AE}" destId="{E67D332A-7C52-41A2-A168-5A222380EBE4}" srcOrd="5" destOrd="0" presId="urn:microsoft.com/office/officeart/2005/8/layout/process4"/>
    <dgm:cxn modelId="{3A58E268-E96D-4A7B-893A-DF350D116AA3}" type="presParOf" srcId="{29FED772-3226-42D1-93E6-84712927F3AE}" destId="{29C740DE-3B8E-41C8-ACD5-8894DE8FFC09}" srcOrd="6" destOrd="0" presId="urn:microsoft.com/office/officeart/2005/8/layout/process4"/>
    <dgm:cxn modelId="{24056793-7022-4808-85BF-571069A880B7}" type="presParOf" srcId="{29C740DE-3B8E-41C8-ACD5-8894DE8FFC09}" destId="{48EBF894-E7DD-42E9-954C-FB5E97F9ABC6}" srcOrd="0" destOrd="0" presId="urn:microsoft.com/office/officeart/2005/8/layout/process4"/>
    <dgm:cxn modelId="{6E53E61E-8FC3-414F-B2DF-1144C6DAB532}" type="presParOf" srcId="{29FED772-3226-42D1-93E6-84712927F3AE}" destId="{143F4098-A3ED-4795-A722-7E54ACC2F9FB}" srcOrd="7" destOrd="0" presId="urn:microsoft.com/office/officeart/2005/8/layout/process4"/>
    <dgm:cxn modelId="{9026A73C-5431-4CE4-81B8-35E31F8877D3}" type="presParOf" srcId="{29FED772-3226-42D1-93E6-84712927F3AE}" destId="{BEB71CFA-B092-4AE6-B8D5-52FDCF4A83E0}" srcOrd="8" destOrd="0" presId="urn:microsoft.com/office/officeart/2005/8/layout/process4"/>
    <dgm:cxn modelId="{7F71B5DF-68E1-4692-A783-DEE1F96AAABB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F54B47B0-2AB4-4C2C-B8B1-F68BECBA36EA}" type="presOf" srcId="{3653F1D4-DBBC-49B5-B1C6-6C9A0B5020CA}" destId="{8AC30DC6-9A66-4203-AB76-CE47DCD2A079}" srcOrd="0" destOrd="0" presId="urn:microsoft.com/office/officeart/2005/8/layout/process4"/>
    <dgm:cxn modelId="{619299F8-4C92-4B7E-B2CB-A1AD5B808B2E}" type="presOf" srcId="{A8E89D63-A6AB-4F38-A916-591FB1E2E64A}" destId="{29FED772-3226-42D1-93E6-84712927F3AE}" srcOrd="0" destOrd="0" presId="urn:microsoft.com/office/officeart/2005/8/layout/process4"/>
    <dgm:cxn modelId="{D2AA1493-EAA6-4BFC-9D47-10DBCA2D990F}" type="presOf" srcId="{9E0525EE-7C5A-4585-A8F9-E2F6CAD401BB}" destId="{A025A060-5C15-483D-9E87-EED4825E30C0}" srcOrd="0" destOrd="0" presId="urn:microsoft.com/office/officeart/2005/8/layout/process4"/>
    <dgm:cxn modelId="{69EAEBDA-CA26-4838-B17C-9FB709627CAC}" type="presOf" srcId="{35C9FAAE-5FDB-4348-AA1E-1629199BA38B}" destId="{BFD58B5E-0741-4737-A564-E905737DF424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675021D1-01F5-4F5C-86EB-D264508F5852}" type="presOf" srcId="{0902B5EB-839A-40C3-8C41-D98045BF1643}" destId="{252F50F8-FB96-429F-96E8-F0732AB80F61}" srcOrd="0" destOrd="0" presId="urn:microsoft.com/office/officeart/2005/8/layout/process4"/>
    <dgm:cxn modelId="{8472BCE4-2C31-40A9-9DE0-51101FDCAFBA}" type="presOf" srcId="{4D816D50-29EE-4B0C-8B34-7EC20FC6CCCD}" destId="{48EBF894-E7DD-42E9-954C-FB5E97F9ABC6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D11A66A4-735B-4D56-B70D-E64AD72911E9}" type="presParOf" srcId="{29FED772-3226-42D1-93E6-84712927F3AE}" destId="{454D99BB-B1F8-4F93-B2DA-3A640D7837A9}" srcOrd="0" destOrd="0" presId="urn:microsoft.com/office/officeart/2005/8/layout/process4"/>
    <dgm:cxn modelId="{C0442FE8-645D-4DA9-837B-67337DEF64CA}" type="presParOf" srcId="{454D99BB-B1F8-4F93-B2DA-3A640D7837A9}" destId="{8AC30DC6-9A66-4203-AB76-CE47DCD2A079}" srcOrd="0" destOrd="0" presId="urn:microsoft.com/office/officeart/2005/8/layout/process4"/>
    <dgm:cxn modelId="{76BE5E0E-5287-4C0C-B7A5-4A87A18A06AE}" type="presParOf" srcId="{29FED772-3226-42D1-93E6-84712927F3AE}" destId="{C67C3B1F-821D-4718-A8A4-583E837C0C4C}" srcOrd="1" destOrd="0" presId="urn:microsoft.com/office/officeart/2005/8/layout/process4"/>
    <dgm:cxn modelId="{45DB4DE7-D6AE-457B-966F-D1A5F0B89CD4}" type="presParOf" srcId="{29FED772-3226-42D1-93E6-84712927F3AE}" destId="{E6F967E9-6508-447E-A08B-D3B675824035}" srcOrd="2" destOrd="0" presId="urn:microsoft.com/office/officeart/2005/8/layout/process4"/>
    <dgm:cxn modelId="{112091BD-D3B2-41CF-844B-DAA51DBEA5A0}" type="presParOf" srcId="{E6F967E9-6508-447E-A08B-D3B675824035}" destId="{252F50F8-FB96-429F-96E8-F0732AB80F61}" srcOrd="0" destOrd="0" presId="urn:microsoft.com/office/officeart/2005/8/layout/process4"/>
    <dgm:cxn modelId="{D335C8D9-28D2-41E8-897F-A054A955AA0C}" type="presParOf" srcId="{29FED772-3226-42D1-93E6-84712927F3AE}" destId="{A283F5C2-3867-48A7-859E-D1AD98885A60}" srcOrd="3" destOrd="0" presId="urn:microsoft.com/office/officeart/2005/8/layout/process4"/>
    <dgm:cxn modelId="{E8480682-1190-4453-9BA5-BABE7435033B}" type="presParOf" srcId="{29FED772-3226-42D1-93E6-84712927F3AE}" destId="{B8A1C4B4-2341-4E72-9395-FD6BBD63E654}" srcOrd="4" destOrd="0" presId="urn:microsoft.com/office/officeart/2005/8/layout/process4"/>
    <dgm:cxn modelId="{7DC303CC-B650-459A-AEB3-09951F342547}" type="presParOf" srcId="{B8A1C4B4-2341-4E72-9395-FD6BBD63E654}" destId="{A025A060-5C15-483D-9E87-EED4825E30C0}" srcOrd="0" destOrd="0" presId="urn:microsoft.com/office/officeart/2005/8/layout/process4"/>
    <dgm:cxn modelId="{3D56ECC8-17DB-476F-8825-2CBDAAB97CDE}" type="presParOf" srcId="{29FED772-3226-42D1-93E6-84712927F3AE}" destId="{E67D332A-7C52-41A2-A168-5A222380EBE4}" srcOrd="5" destOrd="0" presId="urn:microsoft.com/office/officeart/2005/8/layout/process4"/>
    <dgm:cxn modelId="{70A773F3-6EBE-473D-816A-789C037F0474}" type="presParOf" srcId="{29FED772-3226-42D1-93E6-84712927F3AE}" destId="{29C740DE-3B8E-41C8-ACD5-8894DE8FFC09}" srcOrd="6" destOrd="0" presId="urn:microsoft.com/office/officeart/2005/8/layout/process4"/>
    <dgm:cxn modelId="{E862F950-D6C3-4FDC-8289-CD5C7C7B8FFA}" type="presParOf" srcId="{29C740DE-3B8E-41C8-ACD5-8894DE8FFC09}" destId="{48EBF894-E7DD-42E9-954C-FB5E97F9ABC6}" srcOrd="0" destOrd="0" presId="urn:microsoft.com/office/officeart/2005/8/layout/process4"/>
    <dgm:cxn modelId="{7F0D5C5C-19F8-43AC-A287-7E1926BBA4EA}" type="presParOf" srcId="{29FED772-3226-42D1-93E6-84712927F3AE}" destId="{143F4098-A3ED-4795-A722-7E54ACC2F9FB}" srcOrd="7" destOrd="0" presId="urn:microsoft.com/office/officeart/2005/8/layout/process4"/>
    <dgm:cxn modelId="{4C6F1675-C595-4AFB-8C06-1ECCC68E9F55}" type="presParOf" srcId="{29FED772-3226-42D1-93E6-84712927F3AE}" destId="{BEB71CFA-B092-4AE6-B8D5-52FDCF4A83E0}" srcOrd="8" destOrd="0" presId="urn:microsoft.com/office/officeart/2005/8/layout/process4"/>
    <dgm:cxn modelId="{003D5E13-2131-45E5-B6D0-5F9D44B81A02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D9DE7E7D-7EEB-498A-AEB0-8AA19273F613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B58068E0-E3CF-4333-8067-2F7D0651F7F4}" type="presOf" srcId="{A8E89D63-A6AB-4F38-A916-591FB1E2E64A}" destId="{29FED772-3226-42D1-93E6-84712927F3AE}" srcOrd="0" destOrd="0" presId="urn:microsoft.com/office/officeart/2005/8/layout/process4"/>
    <dgm:cxn modelId="{280D3917-73A2-40C4-8F78-E097B766E9DD}" type="presOf" srcId="{3653F1D4-DBBC-49B5-B1C6-6C9A0B5020CA}" destId="{8AC30DC6-9A66-4203-AB76-CE47DCD2A079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0772AC65-5BE8-469D-95FC-BCB77675D2A5}" type="presOf" srcId="{35C9FAAE-5FDB-4348-AA1E-1629199BA38B}" destId="{BFD58B5E-0741-4737-A564-E905737DF424}" srcOrd="0" destOrd="0" presId="urn:microsoft.com/office/officeart/2005/8/layout/process4"/>
    <dgm:cxn modelId="{6A73B838-AEAD-4085-A5E7-1E009CBA0D8C}" type="presOf" srcId="{4D816D50-29EE-4B0C-8B34-7EC20FC6CCCD}" destId="{48EBF894-E7DD-42E9-954C-FB5E97F9ABC6}" srcOrd="0" destOrd="0" presId="urn:microsoft.com/office/officeart/2005/8/layout/process4"/>
    <dgm:cxn modelId="{A2E90DD8-46C4-47F5-90ED-140E3CD94574}" type="presOf" srcId="{9E0525EE-7C5A-4585-A8F9-E2F6CAD401BB}" destId="{A025A060-5C15-483D-9E87-EED4825E30C0}" srcOrd="0" destOrd="0" presId="urn:microsoft.com/office/officeart/2005/8/layout/process4"/>
    <dgm:cxn modelId="{F5230BFC-0D44-40BD-A254-899C6AA33B68}" type="presParOf" srcId="{29FED772-3226-42D1-93E6-84712927F3AE}" destId="{454D99BB-B1F8-4F93-B2DA-3A640D7837A9}" srcOrd="0" destOrd="0" presId="urn:microsoft.com/office/officeart/2005/8/layout/process4"/>
    <dgm:cxn modelId="{66F38F28-0D35-439A-8A37-4A4060882EC4}" type="presParOf" srcId="{454D99BB-B1F8-4F93-B2DA-3A640D7837A9}" destId="{8AC30DC6-9A66-4203-AB76-CE47DCD2A079}" srcOrd="0" destOrd="0" presId="urn:microsoft.com/office/officeart/2005/8/layout/process4"/>
    <dgm:cxn modelId="{81245240-6596-4358-AB15-502761C35041}" type="presParOf" srcId="{29FED772-3226-42D1-93E6-84712927F3AE}" destId="{C67C3B1F-821D-4718-A8A4-583E837C0C4C}" srcOrd="1" destOrd="0" presId="urn:microsoft.com/office/officeart/2005/8/layout/process4"/>
    <dgm:cxn modelId="{A05F6A3A-1510-482C-9BE2-E6938181D8EC}" type="presParOf" srcId="{29FED772-3226-42D1-93E6-84712927F3AE}" destId="{E6F967E9-6508-447E-A08B-D3B675824035}" srcOrd="2" destOrd="0" presId="urn:microsoft.com/office/officeart/2005/8/layout/process4"/>
    <dgm:cxn modelId="{1852E9C6-5C87-42AB-9E27-A7D83B8236CC}" type="presParOf" srcId="{E6F967E9-6508-447E-A08B-D3B675824035}" destId="{252F50F8-FB96-429F-96E8-F0732AB80F61}" srcOrd="0" destOrd="0" presId="urn:microsoft.com/office/officeart/2005/8/layout/process4"/>
    <dgm:cxn modelId="{3007B469-0C8E-44BD-BBCD-D8A8386E934F}" type="presParOf" srcId="{29FED772-3226-42D1-93E6-84712927F3AE}" destId="{A283F5C2-3867-48A7-859E-D1AD98885A60}" srcOrd="3" destOrd="0" presId="urn:microsoft.com/office/officeart/2005/8/layout/process4"/>
    <dgm:cxn modelId="{D7F40D2C-2255-4A6D-BD02-E794BA6F2550}" type="presParOf" srcId="{29FED772-3226-42D1-93E6-84712927F3AE}" destId="{B8A1C4B4-2341-4E72-9395-FD6BBD63E654}" srcOrd="4" destOrd="0" presId="urn:microsoft.com/office/officeart/2005/8/layout/process4"/>
    <dgm:cxn modelId="{F74341E1-8B37-4D4D-938E-A0950032BD5C}" type="presParOf" srcId="{B8A1C4B4-2341-4E72-9395-FD6BBD63E654}" destId="{A025A060-5C15-483D-9E87-EED4825E30C0}" srcOrd="0" destOrd="0" presId="urn:microsoft.com/office/officeart/2005/8/layout/process4"/>
    <dgm:cxn modelId="{EBA89975-D62E-416C-9AB1-6BC5C76445DB}" type="presParOf" srcId="{29FED772-3226-42D1-93E6-84712927F3AE}" destId="{E67D332A-7C52-41A2-A168-5A222380EBE4}" srcOrd="5" destOrd="0" presId="urn:microsoft.com/office/officeart/2005/8/layout/process4"/>
    <dgm:cxn modelId="{B666E99A-3993-44DE-A82B-4A90FA42785C}" type="presParOf" srcId="{29FED772-3226-42D1-93E6-84712927F3AE}" destId="{29C740DE-3B8E-41C8-ACD5-8894DE8FFC09}" srcOrd="6" destOrd="0" presId="urn:microsoft.com/office/officeart/2005/8/layout/process4"/>
    <dgm:cxn modelId="{21F2F383-BCD2-4E53-BB7B-1197FA0D2E5A}" type="presParOf" srcId="{29C740DE-3B8E-41C8-ACD5-8894DE8FFC09}" destId="{48EBF894-E7DD-42E9-954C-FB5E97F9ABC6}" srcOrd="0" destOrd="0" presId="urn:microsoft.com/office/officeart/2005/8/layout/process4"/>
    <dgm:cxn modelId="{BCF37DDF-551F-4B61-B38C-5C1A66CC737A}" type="presParOf" srcId="{29FED772-3226-42D1-93E6-84712927F3AE}" destId="{143F4098-A3ED-4795-A722-7E54ACC2F9FB}" srcOrd="7" destOrd="0" presId="urn:microsoft.com/office/officeart/2005/8/layout/process4"/>
    <dgm:cxn modelId="{749A1BF5-5C9D-4977-BCB3-3D614E0DFA0D}" type="presParOf" srcId="{29FED772-3226-42D1-93E6-84712927F3AE}" destId="{BEB71CFA-B092-4AE6-B8D5-52FDCF4A83E0}" srcOrd="8" destOrd="0" presId="urn:microsoft.com/office/officeart/2005/8/layout/process4"/>
    <dgm:cxn modelId="{A0E2906B-EA75-464E-91D2-17ADB4C0427A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692D17BF-59F7-43EE-B217-20983D0CAE98}" type="presOf" srcId="{35C9FAAE-5FDB-4348-AA1E-1629199BA38B}" destId="{BFD58B5E-0741-4737-A564-E905737DF424}" srcOrd="0" destOrd="0" presId="urn:microsoft.com/office/officeart/2005/8/layout/process4"/>
    <dgm:cxn modelId="{80F946D6-0372-46BF-9030-7C0D6C987943}" type="presOf" srcId="{A8E89D63-A6AB-4F38-A916-591FB1E2E64A}" destId="{29FED772-3226-42D1-93E6-84712927F3AE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9547217A-3D35-4ED3-9CEC-076D69724FA7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81CA65C6-AD1E-4B34-84DB-C2472B1765C1}" type="presOf" srcId="{4D816D50-29EE-4B0C-8B34-7EC20FC6CCCD}" destId="{48EBF894-E7DD-42E9-954C-FB5E97F9ABC6}" srcOrd="0" destOrd="0" presId="urn:microsoft.com/office/officeart/2005/8/layout/process4"/>
    <dgm:cxn modelId="{DD78EFCE-FD43-42A0-A29F-255D98C843DD}" type="presOf" srcId="{9E0525EE-7C5A-4585-A8F9-E2F6CAD401BB}" destId="{A025A060-5C15-483D-9E87-EED4825E30C0}" srcOrd="0" destOrd="0" presId="urn:microsoft.com/office/officeart/2005/8/layout/process4"/>
    <dgm:cxn modelId="{010109B7-E9E6-4C32-87CA-C7CC40ECBF04}" type="presOf" srcId="{3653F1D4-DBBC-49B5-B1C6-6C9A0B5020CA}" destId="{8AC30DC6-9A66-4203-AB76-CE47DCD2A079}" srcOrd="0" destOrd="0" presId="urn:microsoft.com/office/officeart/2005/8/layout/process4"/>
    <dgm:cxn modelId="{9173215F-E63A-4008-8F3C-5ECD3066D20E}" type="presParOf" srcId="{29FED772-3226-42D1-93E6-84712927F3AE}" destId="{454D99BB-B1F8-4F93-B2DA-3A640D7837A9}" srcOrd="0" destOrd="0" presId="urn:microsoft.com/office/officeart/2005/8/layout/process4"/>
    <dgm:cxn modelId="{53477A6A-9CC5-409D-AE88-B07BB2C3C19C}" type="presParOf" srcId="{454D99BB-B1F8-4F93-B2DA-3A640D7837A9}" destId="{8AC30DC6-9A66-4203-AB76-CE47DCD2A079}" srcOrd="0" destOrd="0" presId="urn:microsoft.com/office/officeart/2005/8/layout/process4"/>
    <dgm:cxn modelId="{C0A76535-72CA-4C78-8D15-685CFED3EC00}" type="presParOf" srcId="{29FED772-3226-42D1-93E6-84712927F3AE}" destId="{C67C3B1F-821D-4718-A8A4-583E837C0C4C}" srcOrd="1" destOrd="0" presId="urn:microsoft.com/office/officeart/2005/8/layout/process4"/>
    <dgm:cxn modelId="{E3558231-5682-42B6-8F7C-B232700D9827}" type="presParOf" srcId="{29FED772-3226-42D1-93E6-84712927F3AE}" destId="{E6F967E9-6508-447E-A08B-D3B675824035}" srcOrd="2" destOrd="0" presId="urn:microsoft.com/office/officeart/2005/8/layout/process4"/>
    <dgm:cxn modelId="{59B6498D-59FD-452A-B6F0-F0D0B291D485}" type="presParOf" srcId="{E6F967E9-6508-447E-A08B-D3B675824035}" destId="{252F50F8-FB96-429F-96E8-F0732AB80F61}" srcOrd="0" destOrd="0" presId="urn:microsoft.com/office/officeart/2005/8/layout/process4"/>
    <dgm:cxn modelId="{C76D5E5E-4C9A-4998-A87D-18F002BC899E}" type="presParOf" srcId="{29FED772-3226-42D1-93E6-84712927F3AE}" destId="{A283F5C2-3867-48A7-859E-D1AD98885A60}" srcOrd="3" destOrd="0" presId="urn:microsoft.com/office/officeart/2005/8/layout/process4"/>
    <dgm:cxn modelId="{F54EFB8C-5720-4A24-9BB3-BDB22ED337AD}" type="presParOf" srcId="{29FED772-3226-42D1-93E6-84712927F3AE}" destId="{B8A1C4B4-2341-4E72-9395-FD6BBD63E654}" srcOrd="4" destOrd="0" presId="urn:microsoft.com/office/officeart/2005/8/layout/process4"/>
    <dgm:cxn modelId="{19687962-FADE-480C-9600-B11BE2B1F610}" type="presParOf" srcId="{B8A1C4B4-2341-4E72-9395-FD6BBD63E654}" destId="{A025A060-5C15-483D-9E87-EED4825E30C0}" srcOrd="0" destOrd="0" presId="urn:microsoft.com/office/officeart/2005/8/layout/process4"/>
    <dgm:cxn modelId="{3064C380-725E-4892-B57A-503BBEA5833C}" type="presParOf" srcId="{29FED772-3226-42D1-93E6-84712927F3AE}" destId="{E67D332A-7C52-41A2-A168-5A222380EBE4}" srcOrd="5" destOrd="0" presId="urn:microsoft.com/office/officeart/2005/8/layout/process4"/>
    <dgm:cxn modelId="{137DEE9B-AECB-4116-B0D7-9158E1630FA7}" type="presParOf" srcId="{29FED772-3226-42D1-93E6-84712927F3AE}" destId="{29C740DE-3B8E-41C8-ACD5-8894DE8FFC09}" srcOrd="6" destOrd="0" presId="urn:microsoft.com/office/officeart/2005/8/layout/process4"/>
    <dgm:cxn modelId="{4BFCBA45-B575-4234-8CD5-0B34F2866DAB}" type="presParOf" srcId="{29C740DE-3B8E-41C8-ACD5-8894DE8FFC09}" destId="{48EBF894-E7DD-42E9-954C-FB5E97F9ABC6}" srcOrd="0" destOrd="0" presId="urn:microsoft.com/office/officeart/2005/8/layout/process4"/>
    <dgm:cxn modelId="{ABCE2C84-267F-4726-8728-FF24CA6D40D6}" type="presParOf" srcId="{29FED772-3226-42D1-93E6-84712927F3AE}" destId="{143F4098-A3ED-4795-A722-7E54ACC2F9FB}" srcOrd="7" destOrd="0" presId="urn:microsoft.com/office/officeart/2005/8/layout/process4"/>
    <dgm:cxn modelId="{110E87EA-DCB8-4F80-B061-B0025B2CBC2B}" type="presParOf" srcId="{29FED772-3226-42D1-93E6-84712927F3AE}" destId="{BEB71CFA-B092-4AE6-B8D5-52FDCF4A83E0}" srcOrd="8" destOrd="0" presId="urn:microsoft.com/office/officeart/2005/8/layout/process4"/>
    <dgm:cxn modelId="{E766FA0B-963C-4DA5-8508-A999EB9E57A8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BE0E88E9-65A8-4FC4-A69A-6A996E82938A}" type="presOf" srcId="{35C9FAAE-5FDB-4348-AA1E-1629199BA38B}" destId="{BFD58B5E-0741-4737-A564-E905737DF424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120EAE8F-24AE-4171-B0D5-1E872F8C4566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AE46A75F-7227-43D8-A8E9-57D43B8B0238}" type="presOf" srcId="{A8E89D63-A6AB-4F38-A916-591FB1E2E64A}" destId="{29FED772-3226-42D1-93E6-84712927F3AE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030428F7-D12D-498E-B0BE-282680F33A1A}" type="presOf" srcId="{9E0525EE-7C5A-4585-A8F9-E2F6CAD401BB}" destId="{A025A060-5C15-483D-9E87-EED4825E30C0}" srcOrd="0" destOrd="0" presId="urn:microsoft.com/office/officeart/2005/8/layout/process4"/>
    <dgm:cxn modelId="{2FA0887D-D99C-4B75-93BC-7F7DA371F1E9}" type="presOf" srcId="{3653F1D4-DBBC-49B5-B1C6-6C9A0B5020CA}" destId="{8AC30DC6-9A66-4203-AB76-CE47DCD2A079}" srcOrd="0" destOrd="0" presId="urn:microsoft.com/office/officeart/2005/8/layout/process4"/>
    <dgm:cxn modelId="{19DAFF06-EB0B-463E-B04C-CC59F4A1545E}" type="presOf" srcId="{4D816D50-29EE-4B0C-8B34-7EC20FC6CCCD}" destId="{48EBF894-E7DD-42E9-954C-FB5E97F9ABC6}" srcOrd="0" destOrd="0" presId="urn:microsoft.com/office/officeart/2005/8/layout/process4"/>
    <dgm:cxn modelId="{68A10CAA-9D52-4383-B17E-249D9EF4965B}" type="presParOf" srcId="{29FED772-3226-42D1-93E6-84712927F3AE}" destId="{454D99BB-B1F8-4F93-B2DA-3A640D7837A9}" srcOrd="0" destOrd="0" presId="urn:microsoft.com/office/officeart/2005/8/layout/process4"/>
    <dgm:cxn modelId="{DB0BE3DB-20F9-475F-BDF7-8A08D5908526}" type="presParOf" srcId="{454D99BB-B1F8-4F93-B2DA-3A640D7837A9}" destId="{8AC30DC6-9A66-4203-AB76-CE47DCD2A079}" srcOrd="0" destOrd="0" presId="urn:microsoft.com/office/officeart/2005/8/layout/process4"/>
    <dgm:cxn modelId="{3A554A3A-E670-4A8F-BFF8-B34838920484}" type="presParOf" srcId="{29FED772-3226-42D1-93E6-84712927F3AE}" destId="{C67C3B1F-821D-4718-A8A4-583E837C0C4C}" srcOrd="1" destOrd="0" presId="urn:microsoft.com/office/officeart/2005/8/layout/process4"/>
    <dgm:cxn modelId="{B066DC41-CB60-4277-B9EC-F10CEB319AB1}" type="presParOf" srcId="{29FED772-3226-42D1-93E6-84712927F3AE}" destId="{E6F967E9-6508-447E-A08B-D3B675824035}" srcOrd="2" destOrd="0" presId="urn:microsoft.com/office/officeart/2005/8/layout/process4"/>
    <dgm:cxn modelId="{0D2A1EC3-7354-4398-A5D4-05D23592A59B}" type="presParOf" srcId="{E6F967E9-6508-447E-A08B-D3B675824035}" destId="{252F50F8-FB96-429F-96E8-F0732AB80F61}" srcOrd="0" destOrd="0" presId="urn:microsoft.com/office/officeart/2005/8/layout/process4"/>
    <dgm:cxn modelId="{C404DF23-8060-49A9-9316-8F0DC159B5D7}" type="presParOf" srcId="{29FED772-3226-42D1-93E6-84712927F3AE}" destId="{A283F5C2-3867-48A7-859E-D1AD98885A60}" srcOrd="3" destOrd="0" presId="urn:microsoft.com/office/officeart/2005/8/layout/process4"/>
    <dgm:cxn modelId="{959FB4CA-F44B-4B72-B81B-CB7C8168B72C}" type="presParOf" srcId="{29FED772-3226-42D1-93E6-84712927F3AE}" destId="{B8A1C4B4-2341-4E72-9395-FD6BBD63E654}" srcOrd="4" destOrd="0" presId="urn:microsoft.com/office/officeart/2005/8/layout/process4"/>
    <dgm:cxn modelId="{60E8A045-5BD1-4F80-8782-7DAE526DFEE8}" type="presParOf" srcId="{B8A1C4B4-2341-4E72-9395-FD6BBD63E654}" destId="{A025A060-5C15-483D-9E87-EED4825E30C0}" srcOrd="0" destOrd="0" presId="urn:microsoft.com/office/officeart/2005/8/layout/process4"/>
    <dgm:cxn modelId="{970F85D6-93FB-409B-805C-27B53FA7FD83}" type="presParOf" srcId="{29FED772-3226-42D1-93E6-84712927F3AE}" destId="{E67D332A-7C52-41A2-A168-5A222380EBE4}" srcOrd="5" destOrd="0" presId="urn:microsoft.com/office/officeart/2005/8/layout/process4"/>
    <dgm:cxn modelId="{0D943E80-F470-4E55-8632-4A23C4879F2F}" type="presParOf" srcId="{29FED772-3226-42D1-93E6-84712927F3AE}" destId="{29C740DE-3B8E-41C8-ACD5-8894DE8FFC09}" srcOrd="6" destOrd="0" presId="urn:microsoft.com/office/officeart/2005/8/layout/process4"/>
    <dgm:cxn modelId="{DC5AA557-A35A-4043-A795-7B74EEE6D1E0}" type="presParOf" srcId="{29C740DE-3B8E-41C8-ACD5-8894DE8FFC09}" destId="{48EBF894-E7DD-42E9-954C-FB5E97F9ABC6}" srcOrd="0" destOrd="0" presId="urn:microsoft.com/office/officeart/2005/8/layout/process4"/>
    <dgm:cxn modelId="{0948A44B-8F81-48E6-A8EB-5F2994463DD4}" type="presParOf" srcId="{29FED772-3226-42D1-93E6-84712927F3AE}" destId="{143F4098-A3ED-4795-A722-7E54ACC2F9FB}" srcOrd="7" destOrd="0" presId="urn:microsoft.com/office/officeart/2005/8/layout/process4"/>
    <dgm:cxn modelId="{E0BB24D5-7C54-41C6-8A79-7E15AFD15DBA}" type="presParOf" srcId="{29FED772-3226-42D1-93E6-84712927F3AE}" destId="{BEB71CFA-B092-4AE6-B8D5-52FDCF4A83E0}" srcOrd="8" destOrd="0" presId="urn:microsoft.com/office/officeart/2005/8/layout/process4"/>
    <dgm:cxn modelId="{B8E5363F-EA0F-47B9-A665-00DB98974623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4E975ED7-19C5-49AC-89A3-AE30D3B8A588}" type="presOf" srcId="{9E0525EE-7C5A-4585-A8F9-E2F6CAD401BB}" destId="{A025A060-5C15-483D-9E87-EED4825E30C0}" srcOrd="0" destOrd="0" presId="urn:microsoft.com/office/officeart/2005/8/layout/process4"/>
    <dgm:cxn modelId="{FE2417E5-C105-4B08-A4CA-93C344963946}" type="presOf" srcId="{3653F1D4-DBBC-49B5-B1C6-6C9A0B5020CA}" destId="{8AC30DC6-9A66-4203-AB76-CE47DCD2A079}" srcOrd="0" destOrd="0" presId="urn:microsoft.com/office/officeart/2005/8/layout/process4"/>
    <dgm:cxn modelId="{6AB879F1-E82A-4A1C-B3F5-A549643ADE80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CDDC4441-A4EF-4BCC-B5CE-FBD4BE10068B}" type="presOf" srcId="{A8E89D63-A6AB-4F38-A916-591FB1E2E64A}" destId="{29FED772-3226-42D1-93E6-84712927F3AE}" srcOrd="0" destOrd="0" presId="urn:microsoft.com/office/officeart/2005/8/layout/process4"/>
    <dgm:cxn modelId="{4E016273-9176-4779-9AAE-2ADD092D6D06}" type="presOf" srcId="{35C9FAAE-5FDB-4348-AA1E-1629199BA38B}" destId="{BFD58B5E-0741-4737-A564-E905737DF424}" srcOrd="0" destOrd="0" presId="urn:microsoft.com/office/officeart/2005/8/layout/process4"/>
    <dgm:cxn modelId="{D369423D-F0D3-4634-8680-52FAB03D337D}" type="presOf" srcId="{4D816D50-29EE-4B0C-8B34-7EC20FC6CCCD}" destId="{48EBF894-E7DD-42E9-954C-FB5E97F9ABC6}" srcOrd="0" destOrd="0" presId="urn:microsoft.com/office/officeart/2005/8/layout/process4"/>
    <dgm:cxn modelId="{081E9B76-55B8-4D63-B79B-A416054207A7}" type="presParOf" srcId="{29FED772-3226-42D1-93E6-84712927F3AE}" destId="{454D99BB-B1F8-4F93-B2DA-3A640D7837A9}" srcOrd="0" destOrd="0" presId="urn:microsoft.com/office/officeart/2005/8/layout/process4"/>
    <dgm:cxn modelId="{C7CF3DFC-9A75-4FDD-A5DD-8A0179CCBF99}" type="presParOf" srcId="{454D99BB-B1F8-4F93-B2DA-3A640D7837A9}" destId="{8AC30DC6-9A66-4203-AB76-CE47DCD2A079}" srcOrd="0" destOrd="0" presId="urn:microsoft.com/office/officeart/2005/8/layout/process4"/>
    <dgm:cxn modelId="{2E1B49D1-6331-449E-B49A-CA6622E6F338}" type="presParOf" srcId="{29FED772-3226-42D1-93E6-84712927F3AE}" destId="{C67C3B1F-821D-4718-A8A4-583E837C0C4C}" srcOrd="1" destOrd="0" presId="urn:microsoft.com/office/officeart/2005/8/layout/process4"/>
    <dgm:cxn modelId="{F6E1CAF0-D81F-4333-865B-43A5FB087338}" type="presParOf" srcId="{29FED772-3226-42D1-93E6-84712927F3AE}" destId="{E6F967E9-6508-447E-A08B-D3B675824035}" srcOrd="2" destOrd="0" presId="urn:microsoft.com/office/officeart/2005/8/layout/process4"/>
    <dgm:cxn modelId="{F0D5401D-4ACD-44B6-9E96-5413319B9173}" type="presParOf" srcId="{E6F967E9-6508-447E-A08B-D3B675824035}" destId="{252F50F8-FB96-429F-96E8-F0732AB80F61}" srcOrd="0" destOrd="0" presId="urn:microsoft.com/office/officeart/2005/8/layout/process4"/>
    <dgm:cxn modelId="{D2166646-F763-4226-81E8-EAE6D1E5FCE8}" type="presParOf" srcId="{29FED772-3226-42D1-93E6-84712927F3AE}" destId="{A283F5C2-3867-48A7-859E-D1AD98885A60}" srcOrd="3" destOrd="0" presId="urn:microsoft.com/office/officeart/2005/8/layout/process4"/>
    <dgm:cxn modelId="{6B29A4D8-3946-4A84-85FE-7C6EB737BDA9}" type="presParOf" srcId="{29FED772-3226-42D1-93E6-84712927F3AE}" destId="{B8A1C4B4-2341-4E72-9395-FD6BBD63E654}" srcOrd="4" destOrd="0" presId="urn:microsoft.com/office/officeart/2005/8/layout/process4"/>
    <dgm:cxn modelId="{F2EB77EE-1F01-4BB2-81BC-C390C2DE8A59}" type="presParOf" srcId="{B8A1C4B4-2341-4E72-9395-FD6BBD63E654}" destId="{A025A060-5C15-483D-9E87-EED4825E30C0}" srcOrd="0" destOrd="0" presId="urn:microsoft.com/office/officeart/2005/8/layout/process4"/>
    <dgm:cxn modelId="{88C01777-4BDA-4B2A-AA1F-D9B87B3A330E}" type="presParOf" srcId="{29FED772-3226-42D1-93E6-84712927F3AE}" destId="{E67D332A-7C52-41A2-A168-5A222380EBE4}" srcOrd="5" destOrd="0" presId="urn:microsoft.com/office/officeart/2005/8/layout/process4"/>
    <dgm:cxn modelId="{C4235FF4-D1DA-4A74-98EF-DB44678B22AF}" type="presParOf" srcId="{29FED772-3226-42D1-93E6-84712927F3AE}" destId="{29C740DE-3B8E-41C8-ACD5-8894DE8FFC09}" srcOrd="6" destOrd="0" presId="urn:microsoft.com/office/officeart/2005/8/layout/process4"/>
    <dgm:cxn modelId="{E72DECCF-470B-4439-B907-AA761DF116DB}" type="presParOf" srcId="{29C740DE-3B8E-41C8-ACD5-8894DE8FFC09}" destId="{48EBF894-E7DD-42E9-954C-FB5E97F9ABC6}" srcOrd="0" destOrd="0" presId="urn:microsoft.com/office/officeart/2005/8/layout/process4"/>
    <dgm:cxn modelId="{9BB96FDD-320C-481E-88E0-18EA381A0BD9}" type="presParOf" srcId="{29FED772-3226-42D1-93E6-84712927F3AE}" destId="{143F4098-A3ED-4795-A722-7E54ACC2F9FB}" srcOrd="7" destOrd="0" presId="urn:microsoft.com/office/officeart/2005/8/layout/process4"/>
    <dgm:cxn modelId="{6B6D607B-498F-407E-9E34-42E403852DAC}" type="presParOf" srcId="{29FED772-3226-42D1-93E6-84712927F3AE}" destId="{BEB71CFA-B092-4AE6-B8D5-52FDCF4A83E0}" srcOrd="8" destOrd="0" presId="urn:microsoft.com/office/officeart/2005/8/layout/process4"/>
    <dgm:cxn modelId="{EAEED961-7EC3-463F-80C8-000C6BF4F016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0D3CAF8C-9A4E-4EF6-BC44-C6D453A64EFF}" type="presOf" srcId="{4D816D50-29EE-4B0C-8B34-7EC20FC6CCCD}" destId="{48EBF894-E7DD-42E9-954C-FB5E97F9ABC6}" srcOrd="0" destOrd="0" presId="urn:microsoft.com/office/officeart/2005/8/layout/process4"/>
    <dgm:cxn modelId="{53B5E9CE-07AB-470E-897C-80633E60B6F1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34AB5001-9E59-461F-9382-7D95FF643329}" type="presOf" srcId="{A8E89D63-A6AB-4F38-A916-591FB1E2E64A}" destId="{29FED772-3226-42D1-93E6-84712927F3AE}" srcOrd="0" destOrd="0" presId="urn:microsoft.com/office/officeart/2005/8/layout/process4"/>
    <dgm:cxn modelId="{F5B041A5-229D-491E-8702-CE10099F2869}" type="presOf" srcId="{3653F1D4-DBBC-49B5-B1C6-6C9A0B5020CA}" destId="{8AC30DC6-9A66-4203-AB76-CE47DCD2A079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06F6947B-CA9E-46FE-A0A9-11DB5AA95A14}" type="presOf" srcId="{35C9FAAE-5FDB-4348-AA1E-1629199BA38B}" destId="{BFD58B5E-0741-4737-A564-E905737DF424}" srcOrd="0" destOrd="0" presId="urn:microsoft.com/office/officeart/2005/8/layout/process4"/>
    <dgm:cxn modelId="{356E2837-6CC8-45FD-80F6-E07B6D8D5203}" type="presOf" srcId="{9E0525EE-7C5A-4585-A8F9-E2F6CAD401BB}" destId="{A025A060-5C15-483D-9E87-EED4825E30C0}" srcOrd="0" destOrd="0" presId="urn:microsoft.com/office/officeart/2005/8/layout/process4"/>
    <dgm:cxn modelId="{4D89F921-F6AD-4B23-97AE-90519E485A2B}" type="presParOf" srcId="{29FED772-3226-42D1-93E6-84712927F3AE}" destId="{454D99BB-B1F8-4F93-B2DA-3A640D7837A9}" srcOrd="0" destOrd="0" presId="urn:microsoft.com/office/officeart/2005/8/layout/process4"/>
    <dgm:cxn modelId="{62647F04-FBBD-432C-BE85-481F03CE6628}" type="presParOf" srcId="{454D99BB-B1F8-4F93-B2DA-3A640D7837A9}" destId="{8AC30DC6-9A66-4203-AB76-CE47DCD2A079}" srcOrd="0" destOrd="0" presId="urn:microsoft.com/office/officeart/2005/8/layout/process4"/>
    <dgm:cxn modelId="{CF59EB29-6937-4036-BCB7-6F65F6710232}" type="presParOf" srcId="{29FED772-3226-42D1-93E6-84712927F3AE}" destId="{C67C3B1F-821D-4718-A8A4-583E837C0C4C}" srcOrd="1" destOrd="0" presId="urn:microsoft.com/office/officeart/2005/8/layout/process4"/>
    <dgm:cxn modelId="{674C75E3-101A-46E7-8DD2-B6DD79271EFD}" type="presParOf" srcId="{29FED772-3226-42D1-93E6-84712927F3AE}" destId="{E6F967E9-6508-447E-A08B-D3B675824035}" srcOrd="2" destOrd="0" presId="urn:microsoft.com/office/officeart/2005/8/layout/process4"/>
    <dgm:cxn modelId="{EF6530BA-20B7-45E4-96E2-4A6D401B7CCB}" type="presParOf" srcId="{E6F967E9-6508-447E-A08B-D3B675824035}" destId="{252F50F8-FB96-429F-96E8-F0732AB80F61}" srcOrd="0" destOrd="0" presId="urn:microsoft.com/office/officeart/2005/8/layout/process4"/>
    <dgm:cxn modelId="{88C4DC84-ADE6-4110-8DFE-BF4143A4B75E}" type="presParOf" srcId="{29FED772-3226-42D1-93E6-84712927F3AE}" destId="{A283F5C2-3867-48A7-859E-D1AD98885A60}" srcOrd="3" destOrd="0" presId="urn:microsoft.com/office/officeart/2005/8/layout/process4"/>
    <dgm:cxn modelId="{BA8F7EF2-56AB-477E-A86F-965AE66F41CA}" type="presParOf" srcId="{29FED772-3226-42D1-93E6-84712927F3AE}" destId="{B8A1C4B4-2341-4E72-9395-FD6BBD63E654}" srcOrd="4" destOrd="0" presId="urn:microsoft.com/office/officeart/2005/8/layout/process4"/>
    <dgm:cxn modelId="{6CAEDCB1-BE58-46D8-B7FF-3D08CA59E8CC}" type="presParOf" srcId="{B8A1C4B4-2341-4E72-9395-FD6BBD63E654}" destId="{A025A060-5C15-483D-9E87-EED4825E30C0}" srcOrd="0" destOrd="0" presId="urn:microsoft.com/office/officeart/2005/8/layout/process4"/>
    <dgm:cxn modelId="{16F14E79-AFC0-4FEF-B7CF-A669FEA1ADE3}" type="presParOf" srcId="{29FED772-3226-42D1-93E6-84712927F3AE}" destId="{E67D332A-7C52-41A2-A168-5A222380EBE4}" srcOrd="5" destOrd="0" presId="urn:microsoft.com/office/officeart/2005/8/layout/process4"/>
    <dgm:cxn modelId="{6F5774A8-332B-463C-9C0B-48539FB1AC36}" type="presParOf" srcId="{29FED772-3226-42D1-93E6-84712927F3AE}" destId="{29C740DE-3B8E-41C8-ACD5-8894DE8FFC09}" srcOrd="6" destOrd="0" presId="urn:microsoft.com/office/officeart/2005/8/layout/process4"/>
    <dgm:cxn modelId="{568EA0FA-EAF9-4101-B15C-C4176365E753}" type="presParOf" srcId="{29C740DE-3B8E-41C8-ACD5-8894DE8FFC09}" destId="{48EBF894-E7DD-42E9-954C-FB5E97F9ABC6}" srcOrd="0" destOrd="0" presId="urn:microsoft.com/office/officeart/2005/8/layout/process4"/>
    <dgm:cxn modelId="{F0B28BB0-A1EB-4F49-BEFA-A3A85B4F060C}" type="presParOf" srcId="{29FED772-3226-42D1-93E6-84712927F3AE}" destId="{143F4098-A3ED-4795-A722-7E54ACC2F9FB}" srcOrd="7" destOrd="0" presId="urn:microsoft.com/office/officeart/2005/8/layout/process4"/>
    <dgm:cxn modelId="{DEE6CCE9-40F7-453D-9F59-CE6FD27B1AD6}" type="presParOf" srcId="{29FED772-3226-42D1-93E6-84712927F3AE}" destId="{BEB71CFA-B092-4AE6-B8D5-52FDCF4A83E0}" srcOrd="8" destOrd="0" presId="urn:microsoft.com/office/officeart/2005/8/layout/process4"/>
    <dgm:cxn modelId="{AAC6F24A-405B-473A-BC1D-AA01B61FEF08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8D8FF6BE-FD48-4E59-82E6-A50488015D5E}" type="presOf" srcId="{0902B5EB-839A-40C3-8C41-D98045BF1643}" destId="{252F50F8-FB96-429F-96E8-F0732AB80F61}" srcOrd="0" destOrd="0" presId="urn:microsoft.com/office/officeart/2005/8/layout/process4"/>
    <dgm:cxn modelId="{14E86A87-EBB7-4994-9971-B040A4E69C06}" type="presOf" srcId="{3653F1D4-DBBC-49B5-B1C6-6C9A0B5020CA}" destId="{8AC30DC6-9A66-4203-AB76-CE47DCD2A079}" srcOrd="0" destOrd="0" presId="urn:microsoft.com/office/officeart/2005/8/layout/process4"/>
    <dgm:cxn modelId="{F66CD41E-8746-4D02-80FE-E616573D0646}" type="presOf" srcId="{4D816D50-29EE-4B0C-8B34-7EC20FC6CCCD}" destId="{48EBF894-E7DD-42E9-954C-FB5E97F9ABC6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5782F470-3BE1-4659-9637-DC78E20CA258}" type="presOf" srcId="{A8E89D63-A6AB-4F38-A916-591FB1E2E64A}" destId="{29FED772-3226-42D1-93E6-84712927F3AE}" srcOrd="0" destOrd="0" presId="urn:microsoft.com/office/officeart/2005/8/layout/process4"/>
    <dgm:cxn modelId="{FFC052C8-1421-4F03-AC78-9C1AEB2542F3}" type="presOf" srcId="{9E0525EE-7C5A-4585-A8F9-E2F6CAD401BB}" destId="{A025A060-5C15-483D-9E87-EED4825E30C0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3F7BF712-3D0D-459F-AAFA-6A598CC3DBCE}" type="presOf" srcId="{35C9FAAE-5FDB-4348-AA1E-1629199BA38B}" destId="{BFD58B5E-0741-4737-A564-E905737DF424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F867E5A4-1085-462D-B387-C39EE661EA6A}" type="presParOf" srcId="{29FED772-3226-42D1-93E6-84712927F3AE}" destId="{454D99BB-B1F8-4F93-B2DA-3A640D7837A9}" srcOrd="0" destOrd="0" presId="urn:microsoft.com/office/officeart/2005/8/layout/process4"/>
    <dgm:cxn modelId="{5086A54B-B8B4-4A86-89B0-02324C78C6D0}" type="presParOf" srcId="{454D99BB-B1F8-4F93-B2DA-3A640D7837A9}" destId="{8AC30DC6-9A66-4203-AB76-CE47DCD2A079}" srcOrd="0" destOrd="0" presId="urn:microsoft.com/office/officeart/2005/8/layout/process4"/>
    <dgm:cxn modelId="{0301E9BA-4EB0-4795-9083-E5BE07372AE7}" type="presParOf" srcId="{29FED772-3226-42D1-93E6-84712927F3AE}" destId="{C67C3B1F-821D-4718-A8A4-583E837C0C4C}" srcOrd="1" destOrd="0" presId="urn:microsoft.com/office/officeart/2005/8/layout/process4"/>
    <dgm:cxn modelId="{19113720-8239-4342-B76F-3B0B14D302B0}" type="presParOf" srcId="{29FED772-3226-42D1-93E6-84712927F3AE}" destId="{E6F967E9-6508-447E-A08B-D3B675824035}" srcOrd="2" destOrd="0" presId="urn:microsoft.com/office/officeart/2005/8/layout/process4"/>
    <dgm:cxn modelId="{BCE38100-B584-42F3-96E3-AA4CAD9B6804}" type="presParOf" srcId="{E6F967E9-6508-447E-A08B-D3B675824035}" destId="{252F50F8-FB96-429F-96E8-F0732AB80F61}" srcOrd="0" destOrd="0" presId="urn:microsoft.com/office/officeart/2005/8/layout/process4"/>
    <dgm:cxn modelId="{7038847C-7F88-4787-9F1B-1D2AF9913221}" type="presParOf" srcId="{29FED772-3226-42D1-93E6-84712927F3AE}" destId="{A283F5C2-3867-48A7-859E-D1AD98885A60}" srcOrd="3" destOrd="0" presId="urn:microsoft.com/office/officeart/2005/8/layout/process4"/>
    <dgm:cxn modelId="{0579034D-EE81-44BB-98E9-979E6D80918D}" type="presParOf" srcId="{29FED772-3226-42D1-93E6-84712927F3AE}" destId="{B8A1C4B4-2341-4E72-9395-FD6BBD63E654}" srcOrd="4" destOrd="0" presId="urn:microsoft.com/office/officeart/2005/8/layout/process4"/>
    <dgm:cxn modelId="{D67F5785-E500-4D23-88D4-2FFB60B8A9CA}" type="presParOf" srcId="{B8A1C4B4-2341-4E72-9395-FD6BBD63E654}" destId="{A025A060-5C15-483D-9E87-EED4825E30C0}" srcOrd="0" destOrd="0" presId="urn:microsoft.com/office/officeart/2005/8/layout/process4"/>
    <dgm:cxn modelId="{3EB0A3E3-6DFB-47A7-B53C-9CE8BA5694CE}" type="presParOf" srcId="{29FED772-3226-42D1-93E6-84712927F3AE}" destId="{E67D332A-7C52-41A2-A168-5A222380EBE4}" srcOrd="5" destOrd="0" presId="urn:microsoft.com/office/officeart/2005/8/layout/process4"/>
    <dgm:cxn modelId="{F60EE9C0-553A-4B8B-92C6-9C0F1A9ADD6F}" type="presParOf" srcId="{29FED772-3226-42D1-93E6-84712927F3AE}" destId="{29C740DE-3B8E-41C8-ACD5-8894DE8FFC09}" srcOrd="6" destOrd="0" presId="urn:microsoft.com/office/officeart/2005/8/layout/process4"/>
    <dgm:cxn modelId="{292A2EB3-CE3E-49AF-8F5C-5F3F3B053741}" type="presParOf" srcId="{29C740DE-3B8E-41C8-ACD5-8894DE8FFC09}" destId="{48EBF894-E7DD-42E9-954C-FB5E97F9ABC6}" srcOrd="0" destOrd="0" presId="urn:microsoft.com/office/officeart/2005/8/layout/process4"/>
    <dgm:cxn modelId="{1376F18D-8129-4C26-9B53-03A50258B1A5}" type="presParOf" srcId="{29FED772-3226-42D1-93E6-84712927F3AE}" destId="{143F4098-A3ED-4795-A722-7E54ACC2F9FB}" srcOrd="7" destOrd="0" presId="urn:microsoft.com/office/officeart/2005/8/layout/process4"/>
    <dgm:cxn modelId="{106013DA-66E3-40CC-BF6F-B164912DA7B4}" type="presParOf" srcId="{29FED772-3226-42D1-93E6-84712927F3AE}" destId="{BEB71CFA-B092-4AE6-B8D5-52FDCF4A83E0}" srcOrd="8" destOrd="0" presId="urn:microsoft.com/office/officeart/2005/8/layout/process4"/>
    <dgm:cxn modelId="{62A0EE3B-400D-40E0-8EEE-689BE82CDE16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17313C92-E837-4267-875D-BB4F6E595D89}" type="presOf" srcId="{35C9FAAE-5FDB-4348-AA1E-1629199BA38B}" destId="{BFD58B5E-0741-4737-A564-E905737DF424}" srcOrd="0" destOrd="0" presId="urn:microsoft.com/office/officeart/2005/8/layout/process4"/>
    <dgm:cxn modelId="{CD564D83-83BD-4AEE-A3BD-3C2025B71C41}" type="presOf" srcId="{3653F1D4-DBBC-49B5-B1C6-6C9A0B5020CA}" destId="{8AC30DC6-9A66-4203-AB76-CE47DCD2A079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BFA719B0-2498-4A42-BFAD-3EF3C3AF32A5}" type="presOf" srcId="{A8E89D63-A6AB-4F38-A916-591FB1E2E64A}" destId="{29FED772-3226-42D1-93E6-84712927F3AE}" srcOrd="0" destOrd="0" presId="urn:microsoft.com/office/officeart/2005/8/layout/process4"/>
    <dgm:cxn modelId="{8694BE4C-DC12-489B-AF58-D8B329C62568}" type="presOf" srcId="{4D816D50-29EE-4B0C-8B34-7EC20FC6CCCD}" destId="{48EBF894-E7DD-42E9-954C-FB5E97F9ABC6}" srcOrd="0" destOrd="0" presId="urn:microsoft.com/office/officeart/2005/8/layout/process4"/>
    <dgm:cxn modelId="{AD1F9FEC-C9A4-4562-80BA-9AB73C9DF74A}" type="presOf" srcId="{0902B5EB-839A-40C3-8C41-D98045BF1643}" destId="{252F50F8-FB96-429F-96E8-F0732AB80F61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DC66956E-D8B0-4A85-9E5D-CF30C3021119}" type="presOf" srcId="{9E0525EE-7C5A-4585-A8F9-E2F6CAD401BB}" destId="{A025A060-5C15-483D-9E87-EED4825E30C0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3A9C8241-595D-4CDB-ADD6-E0E3620403F3}" type="presParOf" srcId="{29FED772-3226-42D1-93E6-84712927F3AE}" destId="{454D99BB-B1F8-4F93-B2DA-3A640D7837A9}" srcOrd="0" destOrd="0" presId="urn:microsoft.com/office/officeart/2005/8/layout/process4"/>
    <dgm:cxn modelId="{48F30765-7546-4A75-BC83-FDD126B9DD5A}" type="presParOf" srcId="{454D99BB-B1F8-4F93-B2DA-3A640D7837A9}" destId="{8AC30DC6-9A66-4203-AB76-CE47DCD2A079}" srcOrd="0" destOrd="0" presId="urn:microsoft.com/office/officeart/2005/8/layout/process4"/>
    <dgm:cxn modelId="{F1A6F08F-9E5F-484A-970D-4514D5751D13}" type="presParOf" srcId="{29FED772-3226-42D1-93E6-84712927F3AE}" destId="{C67C3B1F-821D-4718-A8A4-583E837C0C4C}" srcOrd="1" destOrd="0" presId="urn:microsoft.com/office/officeart/2005/8/layout/process4"/>
    <dgm:cxn modelId="{3A38427A-FF80-4F03-80FC-3BD7E6814468}" type="presParOf" srcId="{29FED772-3226-42D1-93E6-84712927F3AE}" destId="{E6F967E9-6508-447E-A08B-D3B675824035}" srcOrd="2" destOrd="0" presId="urn:microsoft.com/office/officeart/2005/8/layout/process4"/>
    <dgm:cxn modelId="{8A75B0B0-62CC-442D-847C-0EA7C91B9ABA}" type="presParOf" srcId="{E6F967E9-6508-447E-A08B-D3B675824035}" destId="{252F50F8-FB96-429F-96E8-F0732AB80F61}" srcOrd="0" destOrd="0" presId="urn:microsoft.com/office/officeart/2005/8/layout/process4"/>
    <dgm:cxn modelId="{C1087C96-0FA3-4831-8F60-9DA084D22DB7}" type="presParOf" srcId="{29FED772-3226-42D1-93E6-84712927F3AE}" destId="{A283F5C2-3867-48A7-859E-D1AD98885A60}" srcOrd="3" destOrd="0" presId="urn:microsoft.com/office/officeart/2005/8/layout/process4"/>
    <dgm:cxn modelId="{97BD8A0C-86FF-41E0-88DF-AD63688BD946}" type="presParOf" srcId="{29FED772-3226-42D1-93E6-84712927F3AE}" destId="{B8A1C4B4-2341-4E72-9395-FD6BBD63E654}" srcOrd="4" destOrd="0" presId="urn:microsoft.com/office/officeart/2005/8/layout/process4"/>
    <dgm:cxn modelId="{E6AF8F4C-D1EF-4C1E-9FEC-97C60F82833A}" type="presParOf" srcId="{B8A1C4B4-2341-4E72-9395-FD6BBD63E654}" destId="{A025A060-5C15-483D-9E87-EED4825E30C0}" srcOrd="0" destOrd="0" presId="urn:microsoft.com/office/officeart/2005/8/layout/process4"/>
    <dgm:cxn modelId="{3A4D793E-3ABB-4D5D-B4B8-91BDEB2F3411}" type="presParOf" srcId="{29FED772-3226-42D1-93E6-84712927F3AE}" destId="{E67D332A-7C52-41A2-A168-5A222380EBE4}" srcOrd="5" destOrd="0" presId="urn:microsoft.com/office/officeart/2005/8/layout/process4"/>
    <dgm:cxn modelId="{DB7463DB-AD4D-470A-B7E4-8D2C80AE682B}" type="presParOf" srcId="{29FED772-3226-42D1-93E6-84712927F3AE}" destId="{29C740DE-3B8E-41C8-ACD5-8894DE8FFC09}" srcOrd="6" destOrd="0" presId="urn:microsoft.com/office/officeart/2005/8/layout/process4"/>
    <dgm:cxn modelId="{C39841C0-6A01-4F95-B4C0-A515473F5701}" type="presParOf" srcId="{29C740DE-3B8E-41C8-ACD5-8894DE8FFC09}" destId="{48EBF894-E7DD-42E9-954C-FB5E97F9ABC6}" srcOrd="0" destOrd="0" presId="urn:microsoft.com/office/officeart/2005/8/layout/process4"/>
    <dgm:cxn modelId="{DEFF4F33-78BF-49B5-840C-164583C86563}" type="presParOf" srcId="{29FED772-3226-42D1-93E6-84712927F3AE}" destId="{143F4098-A3ED-4795-A722-7E54ACC2F9FB}" srcOrd="7" destOrd="0" presId="urn:microsoft.com/office/officeart/2005/8/layout/process4"/>
    <dgm:cxn modelId="{7757F231-702A-43BE-94A6-41965A944DCC}" type="presParOf" srcId="{29FED772-3226-42D1-93E6-84712927F3AE}" destId="{BEB71CFA-B092-4AE6-B8D5-52FDCF4A83E0}" srcOrd="8" destOrd="0" presId="urn:microsoft.com/office/officeart/2005/8/layout/process4"/>
    <dgm:cxn modelId="{46E6463C-7517-4FAB-B9BC-8B2D299058D8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1A17A761-E34D-4531-89BE-D8A944A30292}" type="presOf" srcId="{0902B5EB-839A-40C3-8C41-D98045BF1643}" destId="{252F50F8-FB96-429F-96E8-F0732AB80F61}" srcOrd="0" destOrd="0" presId="urn:microsoft.com/office/officeart/2005/8/layout/process4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94DC5484-113C-414E-887E-641A86DDF9C0}" type="presOf" srcId="{35C9FAAE-5FDB-4348-AA1E-1629199BA38B}" destId="{BFD58B5E-0741-4737-A564-E905737DF424}" srcOrd="0" destOrd="0" presId="urn:microsoft.com/office/officeart/2005/8/layout/process4"/>
    <dgm:cxn modelId="{F57BECBD-FB3A-4A6D-B206-C46BBA7FBCF0}" type="presOf" srcId="{9E0525EE-7C5A-4585-A8F9-E2F6CAD401BB}" destId="{A025A060-5C15-483D-9E87-EED4825E30C0}" srcOrd="0" destOrd="0" presId="urn:microsoft.com/office/officeart/2005/8/layout/process4"/>
    <dgm:cxn modelId="{055D7406-FA1A-45D0-AA26-45B35321842A}" type="presOf" srcId="{4D816D50-29EE-4B0C-8B34-7EC20FC6CCCD}" destId="{48EBF894-E7DD-42E9-954C-FB5E97F9ABC6}" srcOrd="0" destOrd="0" presId="urn:microsoft.com/office/officeart/2005/8/layout/process4"/>
    <dgm:cxn modelId="{E0E3A91A-2A80-4B50-BC29-43125E57EF8A}" type="presOf" srcId="{3653F1D4-DBBC-49B5-B1C6-6C9A0B5020CA}" destId="{8AC30DC6-9A66-4203-AB76-CE47DCD2A079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D3343703-1E42-4921-82AF-005213989E80}" type="presOf" srcId="{A8E89D63-A6AB-4F38-A916-591FB1E2E64A}" destId="{29FED772-3226-42D1-93E6-84712927F3AE}" srcOrd="0" destOrd="0" presId="urn:microsoft.com/office/officeart/2005/8/layout/process4"/>
    <dgm:cxn modelId="{B88B1370-C17A-4D6F-9F42-3E1B4C66DE34}" type="presParOf" srcId="{29FED772-3226-42D1-93E6-84712927F3AE}" destId="{454D99BB-B1F8-4F93-B2DA-3A640D7837A9}" srcOrd="0" destOrd="0" presId="urn:microsoft.com/office/officeart/2005/8/layout/process4"/>
    <dgm:cxn modelId="{3C884F12-B063-4BEF-966C-011FDD09B50C}" type="presParOf" srcId="{454D99BB-B1F8-4F93-B2DA-3A640D7837A9}" destId="{8AC30DC6-9A66-4203-AB76-CE47DCD2A079}" srcOrd="0" destOrd="0" presId="urn:microsoft.com/office/officeart/2005/8/layout/process4"/>
    <dgm:cxn modelId="{0F172ED1-2191-45A0-BD83-FC40596F82B2}" type="presParOf" srcId="{29FED772-3226-42D1-93E6-84712927F3AE}" destId="{C67C3B1F-821D-4718-A8A4-583E837C0C4C}" srcOrd="1" destOrd="0" presId="urn:microsoft.com/office/officeart/2005/8/layout/process4"/>
    <dgm:cxn modelId="{55F61205-2A2A-48F8-9311-FBC6CFB02053}" type="presParOf" srcId="{29FED772-3226-42D1-93E6-84712927F3AE}" destId="{E6F967E9-6508-447E-A08B-D3B675824035}" srcOrd="2" destOrd="0" presId="urn:microsoft.com/office/officeart/2005/8/layout/process4"/>
    <dgm:cxn modelId="{68E17B5A-31D7-493E-BA51-556969C67C38}" type="presParOf" srcId="{E6F967E9-6508-447E-A08B-D3B675824035}" destId="{252F50F8-FB96-429F-96E8-F0732AB80F61}" srcOrd="0" destOrd="0" presId="urn:microsoft.com/office/officeart/2005/8/layout/process4"/>
    <dgm:cxn modelId="{B18C8687-9FCC-41CD-A60A-CD80F1161A99}" type="presParOf" srcId="{29FED772-3226-42D1-93E6-84712927F3AE}" destId="{A283F5C2-3867-48A7-859E-D1AD98885A60}" srcOrd="3" destOrd="0" presId="urn:microsoft.com/office/officeart/2005/8/layout/process4"/>
    <dgm:cxn modelId="{BB8363D8-8B17-413D-965B-CE320FEBF0C8}" type="presParOf" srcId="{29FED772-3226-42D1-93E6-84712927F3AE}" destId="{B8A1C4B4-2341-4E72-9395-FD6BBD63E654}" srcOrd="4" destOrd="0" presId="urn:microsoft.com/office/officeart/2005/8/layout/process4"/>
    <dgm:cxn modelId="{9FCE60D1-0A36-47A1-A1F4-E38B1A6ABAE0}" type="presParOf" srcId="{B8A1C4B4-2341-4E72-9395-FD6BBD63E654}" destId="{A025A060-5C15-483D-9E87-EED4825E30C0}" srcOrd="0" destOrd="0" presId="urn:microsoft.com/office/officeart/2005/8/layout/process4"/>
    <dgm:cxn modelId="{C4CC9CA0-D9C5-4952-AD07-B2B28C122A76}" type="presParOf" srcId="{29FED772-3226-42D1-93E6-84712927F3AE}" destId="{E67D332A-7C52-41A2-A168-5A222380EBE4}" srcOrd="5" destOrd="0" presId="urn:microsoft.com/office/officeart/2005/8/layout/process4"/>
    <dgm:cxn modelId="{28570981-644B-4B6E-9D23-E1AA9C76BB7A}" type="presParOf" srcId="{29FED772-3226-42D1-93E6-84712927F3AE}" destId="{29C740DE-3B8E-41C8-ACD5-8894DE8FFC09}" srcOrd="6" destOrd="0" presId="urn:microsoft.com/office/officeart/2005/8/layout/process4"/>
    <dgm:cxn modelId="{201D326B-0674-4107-854F-006704479989}" type="presParOf" srcId="{29C740DE-3B8E-41C8-ACD5-8894DE8FFC09}" destId="{48EBF894-E7DD-42E9-954C-FB5E97F9ABC6}" srcOrd="0" destOrd="0" presId="urn:microsoft.com/office/officeart/2005/8/layout/process4"/>
    <dgm:cxn modelId="{18424C66-AADF-45D8-B9A5-83CAE9371328}" type="presParOf" srcId="{29FED772-3226-42D1-93E6-84712927F3AE}" destId="{143F4098-A3ED-4795-A722-7E54ACC2F9FB}" srcOrd="7" destOrd="0" presId="urn:microsoft.com/office/officeart/2005/8/layout/process4"/>
    <dgm:cxn modelId="{38D6AE26-DABE-41C7-BD13-90467F7EDF19}" type="presParOf" srcId="{29FED772-3226-42D1-93E6-84712927F3AE}" destId="{BEB71CFA-B092-4AE6-B8D5-52FDCF4A83E0}" srcOrd="8" destOrd="0" presId="urn:microsoft.com/office/officeart/2005/8/layout/process4"/>
    <dgm:cxn modelId="{685741E6-3A69-4E9A-B0F4-B9276753FADA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66D0BC1B-92DB-407B-8D8A-0CBB61A641B5}" type="presOf" srcId="{3653F1D4-DBBC-49B5-B1C6-6C9A0B5020CA}" destId="{8AC30DC6-9A66-4203-AB76-CE47DCD2A079}" srcOrd="0" destOrd="0" presId="urn:microsoft.com/office/officeart/2005/8/layout/process4"/>
    <dgm:cxn modelId="{495AE968-8648-436A-ACDA-C8FD5F9B1465}" type="presOf" srcId="{0902B5EB-839A-40C3-8C41-D98045BF1643}" destId="{252F50F8-FB96-429F-96E8-F0732AB80F61}" srcOrd="0" destOrd="0" presId="urn:microsoft.com/office/officeart/2005/8/layout/process4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3D7A5C27-5D66-4C9B-9F61-48F87F6E586D}" type="presOf" srcId="{A8E89D63-A6AB-4F38-A916-591FB1E2E64A}" destId="{29FED772-3226-42D1-93E6-84712927F3AE}" srcOrd="0" destOrd="0" presId="urn:microsoft.com/office/officeart/2005/8/layout/process4"/>
    <dgm:cxn modelId="{C12FD2B8-3948-4DB5-A74A-5406D8245DDB}" type="presOf" srcId="{4D816D50-29EE-4B0C-8B34-7EC20FC6CCCD}" destId="{48EBF894-E7DD-42E9-954C-FB5E97F9ABC6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3088D7DC-3178-4A4E-B91A-3E6384C0BB5B}" type="presOf" srcId="{9E0525EE-7C5A-4585-A8F9-E2F6CAD401BB}" destId="{A025A060-5C15-483D-9E87-EED4825E30C0}" srcOrd="0" destOrd="0" presId="urn:microsoft.com/office/officeart/2005/8/layout/process4"/>
    <dgm:cxn modelId="{C0ED30D9-0CDD-4DCE-A89A-69B627F7711C}" type="presOf" srcId="{35C9FAAE-5FDB-4348-AA1E-1629199BA38B}" destId="{BFD58B5E-0741-4737-A564-E905737DF424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EA3AD94D-5210-495F-B6B3-4CD45F871BE6}" type="presParOf" srcId="{29FED772-3226-42D1-93E6-84712927F3AE}" destId="{454D99BB-B1F8-4F93-B2DA-3A640D7837A9}" srcOrd="0" destOrd="0" presId="urn:microsoft.com/office/officeart/2005/8/layout/process4"/>
    <dgm:cxn modelId="{0DB845AE-1864-43C3-94DC-52676B9B379D}" type="presParOf" srcId="{454D99BB-B1F8-4F93-B2DA-3A640D7837A9}" destId="{8AC30DC6-9A66-4203-AB76-CE47DCD2A079}" srcOrd="0" destOrd="0" presId="urn:microsoft.com/office/officeart/2005/8/layout/process4"/>
    <dgm:cxn modelId="{A83099F4-459A-49C9-88F4-A4226DB0B5B4}" type="presParOf" srcId="{29FED772-3226-42D1-93E6-84712927F3AE}" destId="{C67C3B1F-821D-4718-A8A4-583E837C0C4C}" srcOrd="1" destOrd="0" presId="urn:microsoft.com/office/officeart/2005/8/layout/process4"/>
    <dgm:cxn modelId="{E3114659-E7E0-47CB-B9AF-712F1902C8B7}" type="presParOf" srcId="{29FED772-3226-42D1-93E6-84712927F3AE}" destId="{E6F967E9-6508-447E-A08B-D3B675824035}" srcOrd="2" destOrd="0" presId="urn:microsoft.com/office/officeart/2005/8/layout/process4"/>
    <dgm:cxn modelId="{400982AC-DFE1-4AF5-8DF4-B0912E758CEA}" type="presParOf" srcId="{E6F967E9-6508-447E-A08B-D3B675824035}" destId="{252F50F8-FB96-429F-96E8-F0732AB80F61}" srcOrd="0" destOrd="0" presId="urn:microsoft.com/office/officeart/2005/8/layout/process4"/>
    <dgm:cxn modelId="{2CEA7D4D-003A-4353-95AB-803AB4B3EDF6}" type="presParOf" srcId="{29FED772-3226-42D1-93E6-84712927F3AE}" destId="{A283F5C2-3867-48A7-859E-D1AD98885A60}" srcOrd="3" destOrd="0" presId="urn:microsoft.com/office/officeart/2005/8/layout/process4"/>
    <dgm:cxn modelId="{9CA24D3E-0461-444C-993A-72E9992CF0E5}" type="presParOf" srcId="{29FED772-3226-42D1-93E6-84712927F3AE}" destId="{B8A1C4B4-2341-4E72-9395-FD6BBD63E654}" srcOrd="4" destOrd="0" presId="urn:microsoft.com/office/officeart/2005/8/layout/process4"/>
    <dgm:cxn modelId="{BB61E8EB-6798-495F-A35F-30DD9BD7CDC3}" type="presParOf" srcId="{B8A1C4B4-2341-4E72-9395-FD6BBD63E654}" destId="{A025A060-5C15-483D-9E87-EED4825E30C0}" srcOrd="0" destOrd="0" presId="urn:microsoft.com/office/officeart/2005/8/layout/process4"/>
    <dgm:cxn modelId="{E7B10E16-3CB5-43A8-A2FA-35C2D1243CA8}" type="presParOf" srcId="{29FED772-3226-42D1-93E6-84712927F3AE}" destId="{E67D332A-7C52-41A2-A168-5A222380EBE4}" srcOrd="5" destOrd="0" presId="urn:microsoft.com/office/officeart/2005/8/layout/process4"/>
    <dgm:cxn modelId="{7B500E3F-3765-48BA-8A71-89A6B81BB8FB}" type="presParOf" srcId="{29FED772-3226-42D1-93E6-84712927F3AE}" destId="{29C740DE-3B8E-41C8-ACD5-8894DE8FFC09}" srcOrd="6" destOrd="0" presId="urn:microsoft.com/office/officeart/2005/8/layout/process4"/>
    <dgm:cxn modelId="{8B150656-8820-4637-80D8-BBA3507F4646}" type="presParOf" srcId="{29C740DE-3B8E-41C8-ACD5-8894DE8FFC09}" destId="{48EBF894-E7DD-42E9-954C-FB5E97F9ABC6}" srcOrd="0" destOrd="0" presId="urn:microsoft.com/office/officeart/2005/8/layout/process4"/>
    <dgm:cxn modelId="{BC95AAFF-5FC2-4EEA-8750-D4A1D91F79BA}" type="presParOf" srcId="{29FED772-3226-42D1-93E6-84712927F3AE}" destId="{143F4098-A3ED-4795-A722-7E54ACC2F9FB}" srcOrd="7" destOrd="0" presId="urn:microsoft.com/office/officeart/2005/8/layout/process4"/>
    <dgm:cxn modelId="{F8074421-48F0-4541-8AFD-86504CC9E6C4}" type="presParOf" srcId="{29FED772-3226-42D1-93E6-84712927F3AE}" destId="{BEB71CFA-B092-4AE6-B8D5-52FDCF4A83E0}" srcOrd="8" destOrd="0" presId="urn:microsoft.com/office/officeart/2005/8/layout/process4"/>
    <dgm:cxn modelId="{99E5003D-E3F9-4D0C-908C-D253858CA62C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DA26CC17-35C5-4E6D-8DAF-17CE4F861A28}" type="presOf" srcId="{9E0525EE-7C5A-4585-A8F9-E2F6CAD401BB}" destId="{A025A060-5C15-483D-9E87-EED4825E30C0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B2C2E62B-EFF6-47E2-A1EC-07F4808D56BC}" type="presOf" srcId="{3653F1D4-DBBC-49B5-B1C6-6C9A0B5020CA}" destId="{8AC30DC6-9A66-4203-AB76-CE47DCD2A079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06065F6A-8FCB-4D07-B926-84BDFEE6B3D1}" type="presOf" srcId="{35C9FAAE-5FDB-4348-AA1E-1629199BA38B}" destId="{BFD58B5E-0741-4737-A564-E905737DF424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D4397811-B47B-4EB2-B0AB-E0D653095026}" type="presOf" srcId="{A8E89D63-A6AB-4F38-A916-591FB1E2E64A}" destId="{29FED772-3226-42D1-93E6-84712927F3AE}" srcOrd="0" destOrd="0" presId="urn:microsoft.com/office/officeart/2005/8/layout/process4"/>
    <dgm:cxn modelId="{F69F35E0-6C62-45E2-A0C7-4721768E8CD7}" type="presOf" srcId="{0902B5EB-839A-40C3-8C41-D98045BF1643}" destId="{252F50F8-FB96-429F-96E8-F0732AB80F61}" srcOrd="0" destOrd="0" presId="urn:microsoft.com/office/officeart/2005/8/layout/process4"/>
    <dgm:cxn modelId="{D561DCF6-2119-473F-9C5A-912A50C0B701}" type="presOf" srcId="{4D816D50-29EE-4B0C-8B34-7EC20FC6CCCD}" destId="{48EBF894-E7DD-42E9-954C-FB5E97F9ABC6}" srcOrd="0" destOrd="0" presId="urn:microsoft.com/office/officeart/2005/8/layout/process4"/>
    <dgm:cxn modelId="{4F159519-56CD-4A4B-8AE6-158E8BFF71FA}" type="presParOf" srcId="{29FED772-3226-42D1-93E6-84712927F3AE}" destId="{454D99BB-B1F8-4F93-B2DA-3A640D7837A9}" srcOrd="0" destOrd="0" presId="urn:microsoft.com/office/officeart/2005/8/layout/process4"/>
    <dgm:cxn modelId="{6E6F0022-804A-4E73-ACCF-32B971B78C29}" type="presParOf" srcId="{454D99BB-B1F8-4F93-B2DA-3A640D7837A9}" destId="{8AC30DC6-9A66-4203-AB76-CE47DCD2A079}" srcOrd="0" destOrd="0" presId="urn:microsoft.com/office/officeart/2005/8/layout/process4"/>
    <dgm:cxn modelId="{4D0BDDE6-DCB1-48FA-AB93-9254EA93DB6A}" type="presParOf" srcId="{29FED772-3226-42D1-93E6-84712927F3AE}" destId="{C67C3B1F-821D-4718-A8A4-583E837C0C4C}" srcOrd="1" destOrd="0" presId="urn:microsoft.com/office/officeart/2005/8/layout/process4"/>
    <dgm:cxn modelId="{B3C681E2-624E-4374-8C72-104F35FDD1AA}" type="presParOf" srcId="{29FED772-3226-42D1-93E6-84712927F3AE}" destId="{E6F967E9-6508-447E-A08B-D3B675824035}" srcOrd="2" destOrd="0" presId="urn:microsoft.com/office/officeart/2005/8/layout/process4"/>
    <dgm:cxn modelId="{FFF9F2AB-BEE5-4BD3-9B67-3AFDE2CEBFEA}" type="presParOf" srcId="{E6F967E9-6508-447E-A08B-D3B675824035}" destId="{252F50F8-FB96-429F-96E8-F0732AB80F61}" srcOrd="0" destOrd="0" presId="urn:microsoft.com/office/officeart/2005/8/layout/process4"/>
    <dgm:cxn modelId="{E0CE94B3-99E3-4F86-9202-9B0051EBEA36}" type="presParOf" srcId="{29FED772-3226-42D1-93E6-84712927F3AE}" destId="{A283F5C2-3867-48A7-859E-D1AD98885A60}" srcOrd="3" destOrd="0" presId="urn:microsoft.com/office/officeart/2005/8/layout/process4"/>
    <dgm:cxn modelId="{BA884002-6496-4AEA-83A3-63A26277289A}" type="presParOf" srcId="{29FED772-3226-42D1-93E6-84712927F3AE}" destId="{B8A1C4B4-2341-4E72-9395-FD6BBD63E654}" srcOrd="4" destOrd="0" presId="urn:microsoft.com/office/officeart/2005/8/layout/process4"/>
    <dgm:cxn modelId="{4FB512BA-42BC-4674-A60E-382B5E41A46A}" type="presParOf" srcId="{B8A1C4B4-2341-4E72-9395-FD6BBD63E654}" destId="{A025A060-5C15-483D-9E87-EED4825E30C0}" srcOrd="0" destOrd="0" presId="urn:microsoft.com/office/officeart/2005/8/layout/process4"/>
    <dgm:cxn modelId="{EB617C4F-215C-43E5-804B-177EA632E79E}" type="presParOf" srcId="{29FED772-3226-42D1-93E6-84712927F3AE}" destId="{E67D332A-7C52-41A2-A168-5A222380EBE4}" srcOrd="5" destOrd="0" presId="urn:microsoft.com/office/officeart/2005/8/layout/process4"/>
    <dgm:cxn modelId="{FEC43549-DFC7-4B6B-928F-CBFE860457A8}" type="presParOf" srcId="{29FED772-3226-42D1-93E6-84712927F3AE}" destId="{29C740DE-3B8E-41C8-ACD5-8894DE8FFC09}" srcOrd="6" destOrd="0" presId="urn:microsoft.com/office/officeart/2005/8/layout/process4"/>
    <dgm:cxn modelId="{EBF0F367-3172-46DE-974E-9D39FF1D15E8}" type="presParOf" srcId="{29C740DE-3B8E-41C8-ACD5-8894DE8FFC09}" destId="{48EBF894-E7DD-42E9-954C-FB5E97F9ABC6}" srcOrd="0" destOrd="0" presId="urn:microsoft.com/office/officeart/2005/8/layout/process4"/>
    <dgm:cxn modelId="{CA3F9D78-205F-46A9-BE4B-A3294879DFD1}" type="presParOf" srcId="{29FED772-3226-42D1-93E6-84712927F3AE}" destId="{143F4098-A3ED-4795-A722-7E54ACC2F9FB}" srcOrd="7" destOrd="0" presId="urn:microsoft.com/office/officeart/2005/8/layout/process4"/>
    <dgm:cxn modelId="{D34EDF54-7FF9-4EC0-A29C-CE84F035B770}" type="presParOf" srcId="{29FED772-3226-42D1-93E6-84712927F3AE}" destId="{BEB71CFA-B092-4AE6-B8D5-52FDCF4A83E0}" srcOrd="8" destOrd="0" presId="urn:microsoft.com/office/officeart/2005/8/layout/process4"/>
    <dgm:cxn modelId="{EB8314EB-7F0F-4C1A-AD6B-8CC6C062ACFD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31DE21B4-69CC-48B2-8922-0AFCC57296D5}" type="presOf" srcId="{9E0525EE-7C5A-4585-A8F9-E2F6CAD401BB}" destId="{A025A060-5C15-483D-9E87-EED4825E30C0}" srcOrd="0" destOrd="0" presId="urn:microsoft.com/office/officeart/2005/8/layout/process4"/>
    <dgm:cxn modelId="{13CEA566-CDD6-43ED-A3EF-680C81EA6450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A64E2F63-3534-4BCB-A201-CA9C7981C7FE}" type="presOf" srcId="{35C9FAAE-5FDB-4348-AA1E-1629199BA38B}" destId="{BFD58B5E-0741-4737-A564-E905737DF424}" srcOrd="0" destOrd="0" presId="urn:microsoft.com/office/officeart/2005/8/layout/process4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AA3C946D-B226-4A60-BDBA-17CD940B74ED}" type="presOf" srcId="{4D816D50-29EE-4B0C-8B34-7EC20FC6CCCD}" destId="{48EBF894-E7DD-42E9-954C-FB5E97F9ABC6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6D5B0F67-51F4-4175-97B2-DEB417FA6619}" type="presOf" srcId="{3653F1D4-DBBC-49B5-B1C6-6C9A0B5020CA}" destId="{8AC30DC6-9A66-4203-AB76-CE47DCD2A079}" srcOrd="0" destOrd="0" presId="urn:microsoft.com/office/officeart/2005/8/layout/process4"/>
    <dgm:cxn modelId="{816B03B1-B1E1-46D3-A9A6-3C9D2290DD1F}" type="presOf" srcId="{A8E89D63-A6AB-4F38-A916-591FB1E2E64A}" destId="{29FED772-3226-42D1-93E6-84712927F3AE}" srcOrd="0" destOrd="0" presId="urn:microsoft.com/office/officeart/2005/8/layout/process4"/>
    <dgm:cxn modelId="{2E737775-D302-4B42-B3A4-94DE8D2C452D}" type="presParOf" srcId="{29FED772-3226-42D1-93E6-84712927F3AE}" destId="{454D99BB-B1F8-4F93-B2DA-3A640D7837A9}" srcOrd="0" destOrd="0" presId="urn:microsoft.com/office/officeart/2005/8/layout/process4"/>
    <dgm:cxn modelId="{B059B445-C155-4897-9D11-FA6D28785A3E}" type="presParOf" srcId="{454D99BB-B1F8-4F93-B2DA-3A640D7837A9}" destId="{8AC30DC6-9A66-4203-AB76-CE47DCD2A079}" srcOrd="0" destOrd="0" presId="urn:microsoft.com/office/officeart/2005/8/layout/process4"/>
    <dgm:cxn modelId="{3D4FD750-FC23-43A5-A7A6-EAFE3A48842F}" type="presParOf" srcId="{29FED772-3226-42D1-93E6-84712927F3AE}" destId="{C67C3B1F-821D-4718-A8A4-583E837C0C4C}" srcOrd="1" destOrd="0" presId="urn:microsoft.com/office/officeart/2005/8/layout/process4"/>
    <dgm:cxn modelId="{8D4B88A5-5691-4EFD-941B-8E5F846A1519}" type="presParOf" srcId="{29FED772-3226-42D1-93E6-84712927F3AE}" destId="{E6F967E9-6508-447E-A08B-D3B675824035}" srcOrd="2" destOrd="0" presId="urn:microsoft.com/office/officeart/2005/8/layout/process4"/>
    <dgm:cxn modelId="{1421509E-B591-4E1A-9805-73A471F8D955}" type="presParOf" srcId="{E6F967E9-6508-447E-A08B-D3B675824035}" destId="{252F50F8-FB96-429F-96E8-F0732AB80F61}" srcOrd="0" destOrd="0" presId="urn:microsoft.com/office/officeart/2005/8/layout/process4"/>
    <dgm:cxn modelId="{34BC15D0-CC78-4B78-A5DE-9F6371A3854E}" type="presParOf" srcId="{29FED772-3226-42D1-93E6-84712927F3AE}" destId="{A283F5C2-3867-48A7-859E-D1AD98885A60}" srcOrd="3" destOrd="0" presId="urn:microsoft.com/office/officeart/2005/8/layout/process4"/>
    <dgm:cxn modelId="{79B2F951-2021-436E-B310-FADCD5F0D74F}" type="presParOf" srcId="{29FED772-3226-42D1-93E6-84712927F3AE}" destId="{B8A1C4B4-2341-4E72-9395-FD6BBD63E654}" srcOrd="4" destOrd="0" presId="urn:microsoft.com/office/officeart/2005/8/layout/process4"/>
    <dgm:cxn modelId="{32413BE5-A114-4120-9860-010840102B45}" type="presParOf" srcId="{B8A1C4B4-2341-4E72-9395-FD6BBD63E654}" destId="{A025A060-5C15-483D-9E87-EED4825E30C0}" srcOrd="0" destOrd="0" presId="urn:microsoft.com/office/officeart/2005/8/layout/process4"/>
    <dgm:cxn modelId="{9F77BB49-CF5C-4828-969B-1E7BDBA51922}" type="presParOf" srcId="{29FED772-3226-42D1-93E6-84712927F3AE}" destId="{E67D332A-7C52-41A2-A168-5A222380EBE4}" srcOrd="5" destOrd="0" presId="urn:microsoft.com/office/officeart/2005/8/layout/process4"/>
    <dgm:cxn modelId="{161804EC-CE01-475C-AC15-F292886B7BDA}" type="presParOf" srcId="{29FED772-3226-42D1-93E6-84712927F3AE}" destId="{29C740DE-3B8E-41C8-ACD5-8894DE8FFC09}" srcOrd="6" destOrd="0" presId="urn:microsoft.com/office/officeart/2005/8/layout/process4"/>
    <dgm:cxn modelId="{ECCBD2E5-0D1A-429E-B9BE-4808D2A99805}" type="presParOf" srcId="{29C740DE-3B8E-41C8-ACD5-8894DE8FFC09}" destId="{48EBF894-E7DD-42E9-954C-FB5E97F9ABC6}" srcOrd="0" destOrd="0" presId="urn:microsoft.com/office/officeart/2005/8/layout/process4"/>
    <dgm:cxn modelId="{D31CF36B-0BAC-4274-BABF-0B185D355508}" type="presParOf" srcId="{29FED772-3226-42D1-93E6-84712927F3AE}" destId="{143F4098-A3ED-4795-A722-7E54ACC2F9FB}" srcOrd="7" destOrd="0" presId="urn:microsoft.com/office/officeart/2005/8/layout/process4"/>
    <dgm:cxn modelId="{CB52E12E-D0FB-4271-972C-72361FC86D21}" type="presParOf" srcId="{29FED772-3226-42D1-93E6-84712927F3AE}" destId="{BEB71CFA-B092-4AE6-B8D5-52FDCF4A83E0}" srcOrd="8" destOrd="0" presId="urn:microsoft.com/office/officeart/2005/8/layout/process4"/>
    <dgm:cxn modelId="{4279412D-4367-46B0-9ADD-F417916E5EA0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D7E64BBE-3ACE-467A-ADB5-52D08968CCF5}" type="presOf" srcId="{A8E89D63-A6AB-4F38-A916-591FB1E2E64A}" destId="{29FED772-3226-42D1-93E6-84712927F3AE}" srcOrd="0" destOrd="0" presId="urn:microsoft.com/office/officeart/2005/8/layout/process4"/>
    <dgm:cxn modelId="{FD80704C-4B3C-47AB-9F0D-01E32654A2C9}" type="presOf" srcId="{4D816D50-29EE-4B0C-8B34-7EC20FC6CCCD}" destId="{48EBF894-E7DD-42E9-954C-FB5E97F9ABC6}" srcOrd="0" destOrd="0" presId="urn:microsoft.com/office/officeart/2005/8/layout/process4"/>
    <dgm:cxn modelId="{DB4F57A6-592A-4A76-90CF-036204BFACCF}" type="presOf" srcId="{3653F1D4-DBBC-49B5-B1C6-6C9A0B5020CA}" destId="{8AC30DC6-9A66-4203-AB76-CE47DCD2A079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AB739442-F869-4AF3-A9F8-FCCF524D9C1F}" type="presOf" srcId="{9E0525EE-7C5A-4585-A8F9-E2F6CAD401BB}" destId="{A025A060-5C15-483D-9E87-EED4825E30C0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914A618D-D2D8-411A-A02B-DDAF18F4DCED}" type="presOf" srcId="{35C9FAAE-5FDB-4348-AA1E-1629199BA38B}" destId="{BFD58B5E-0741-4737-A564-E905737DF424}" srcOrd="0" destOrd="0" presId="urn:microsoft.com/office/officeart/2005/8/layout/process4"/>
    <dgm:cxn modelId="{CFFAF030-CC98-47B7-83B9-AD669D58BFD4}" type="presOf" srcId="{0902B5EB-839A-40C3-8C41-D98045BF1643}" destId="{252F50F8-FB96-429F-96E8-F0732AB80F61}" srcOrd="0" destOrd="0" presId="urn:microsoft.com/office/officeart/2005/8/layout/process4"/>
    <dgm:cxn modelId="{37A03AEF-4C53-4F68-B4A0-3A0D4A5942BA}" type="presParOf" srcId="{29FED772-3226-42D1-93E6-84712927F3AE}" destId="{454D99BB-B1F8-4F93-B2DA-3A640D7837A9}" srcOrd="0" destOrd="0" presId="urn:microsoft.com/office/officeart/2005/8/layout/process4"/>
    <dgm:cxn modelId="{B9CF0611-94D6-410D-84B2-A2A02AF02AF2}" type="presParOf" srcId="{454D99BB-B1F8-4F93-B2DA-3A640D7837A9}" destId="{8AC30DC6-9A66-4203-AB76-CE47DCD2A079}" srcOrd="0" destOrd="0" presId="urn:microsoft.com/office/officeart/2005/8/layout/process4"/>
    <dgm:cxn modelId="{C1264B67-5511-4F38-A4EC-46FE4507A29D}" type="presParOf" srcId="{29FED772-3226-42D1-93E6-84712927F3AE}" destId="{C67C3B1F-821D-4718-A8A4-583E837C0C4C}" srcOrd="1" destOrd="0" presId="urn:microsoft.com/office/officeart/2005/8/layout/process4"/>
    <dgm:cxn modelId="{513EC238-AE79-4C40-AB1A-5F9FA22087F6}" type="presParOf" srcId="{29FED772-3226-42D1-93E6-84712927F3AE}" destId="{E6F967E9-6508-447E-A08B-D3B675824035}" srcOrd="2" destOrd="0" presId="urn:microsoft.com/office/officeart/2005/8/layout/process4"/>
    <dgm:cxn modelId="{D140DA53-E3EE-407A-9A27-BE4837103315}" type="presParOf" srcId="{E6F967E9-6508-447E-A08B-D3B675824035}" destId="{252F50F8-FB96-429F-96E8-F0732AB80F61}" srcOrd="0" destOrd="0" presId="urn:microsoft.com/office/officeart/2005/8/layout/process4"/>
    <dgm:cxn modelId="{049C51DF-9279-497E-8E8E-96F0F5BA91C0}" type="presParOf" srcId="{29FED772-3226-42D1-93E6-84712927F3AE}" destId="{A283F5C2-3867-48A7-859E-D1AD98885A60}" srcOrd="3" destOrd="0" presId="urn:microsoft.com/office/officeart/2005/8/layout/process4"/>
    <dgm:cxn modelId="{8671B53A-E35E-4A0A-8860-968ADF51092D}" type="presParOf" srcId="{29FED772-3226-42D1-93E6-84712927F3AE}" destId="{B8A1C4B4-2341-4E72-9395-FD6BBD63E654}" srcOrd="4" destOrd="0" presId="urn:microsoft.com/office/officeart/2005/8/layout/process4"/>
    <dgm:cxn modelId="{7700F0D7-57FE-49F2-96D0-E3AEF4322942}" type="presParOf" srcId="{B8A1C4B4-2341-4E72-9395-FD6BBD63E654}" destId="{A025A060-5C15-483D-9E87-EED4825E30C0}" srcOrd="0" destOrd="0" presId="urn:microsoft.com/office/officeart/2005/8/layout/process4"/>
    <dgm:cxn modelId="{8AAC0397-EE06-48DC-BBFD-98AB2CBCC78F}" type="presParOf" srcId="{29FED772-3226-42D1-93E6-84712927F3AE}" destId="{E67D332A-7C52-41A2-A168-5A222380EBE4}" srcOrd="5" destOrd="0" presId="urn:microsoft.com/office/officeart/2005/8/layout/process4"/>
    <dgm:cxn modelId="{E165AB5A-2402-48FC-8BDF-C52637DE8C8E}" type="presParOf" srcId="{29FED772-3226-42D1-93E6-84712927F3AE}" destId="{29C740DE-3B8E-41C8-ACD5-8894DE8FFC09}" srcOrd="6" destOrd="0" presId="urn:microsoft.com/office/officeart/2005/8/layout/process4"/>
    <dgm:cxn modelId="{3E5609BD-93A3-4C52-B5C8-6DB984EFDF34}" type="presParOf" srcId="{29C740DE-3B8E-41C8-ACD5-8894DE8FFC09}" destId="{48EBF894-E7DD-42E9-954C-FB5E97F9ABC6}" srcOrd="0" destOrd="0" presId="urn:microsoft.com/office/officeart/2005/8/layout/process4"/>
    <dgm:cxn modelId="{582D84DC-4A48-4B47-B248-DB40E874450D}" type="presParOf" srcId="{29FED772-3226-42D1-93E6-84712927F3AE}" destId="{143F4098-A3ED-4795-A722-7E54ACC2F9FB}" srcOrd="7" destOrd="0" presId="urn:microsoft.com/office/officeart/2005/8/layout/process4"/>
    <dgm:cxn modelId="{D25ABAD9-DEAF-4A36-988F-B22555FD43C5}" type="presParOf" srcId="{29FED772-3226-42D1-93E6-84712927F3AE}" destId="{BEB71CFA-B092-4AE6-B8D5-52FDCF4A83E0}" srcOrd="8" destOrd="0" presId="urn:microsoft.com/office/officeart/2005/8/layout/process4"/>
    <dgm:cxn modelId="{C368534D-4D9C-47AB-9D70-31E65E76FED3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5B3FFA9B-0A4D-4144-842C-031DC7B30E01}" type="presOf" srcId="{A8E89D63-A6AB-4F38-A916-591FB1E2E64A}" destId="{29FED772-3226-42D1-93E6-84712927F3AE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9E78B1B3-6ECC-4BD3-9A2B-38A50B2C0BF1}" type="presOf" srcId="{3653F1D4-DBBC-49B5-B1C6-6C9A0B5020CA}" destId="{8AC30DC6-9A66-4203-AB76-CE47DCD2A079}" srcOrd="0" destOrd="0" presId="urn:microsoft.com/office/officeart/2005/8/layout/process4"/>
    <dgm:cxn modelId="{4A3A6775-B5A9-4247-B9FB-802CA370880A}" type="presOf" srcId="{35C9FAAE-5FDB-4348-AA1E-1629199BA38B}" destId="{BFD58B5E-0741-4737-A564-E905737DF424}" srcOrd="0" destOrd="0" presId="urn:microsoft.com/office/officeart/2005/8/layout/process4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A4DD7203-9015-452F-9091-9556FB04BE28}" type="presOf" srcId="{4D816D50-29EE-4B0C-8B34-7EC20FC6CCCD}" destId="{48EBF894-E7DD-42E9-954C-FB5E97F9ABC6}" srcOrd="0" destOrd="0" presId="urn:microsoft.com/office/officeart/2005/8/layout/process4"/>
    <dgm:cxn modelId="{C656DE7F-831D-4FBB-9949-12C6BA38D244}" type="presOf" srcId="{0902B5EB-839A-40C3-8C41-D98045BF1643}" destId="{252F50F8-FB96-429F-96E8-F0732AB80F61}" srcOrd="0" destOrd="0" presId="urn:microsoft.com/office/officeart/2005/8/layout/process4"/>
    <dgm:cxn modelId="{C10452EB-A256-406C-AA2A-588ADA0AEC7D}" type="presOf" srcId="{9E0525EE-7C5A-4585-A8F9-E2F6CAD401BB}" destId="{A025A060-5C15-483D-9E87-EED4825E30C0}" srcOrd="0" destOrd="0" presId="urn:microsoft.com/office/officeart/2005/8/layout/process4"/>
    <dgm:cxn modelId="{2EBB1434-52C5-4029-90AB-100344FDABA4}" type="presParOf" srcId="{29FED772-3226-42D1-93E6-84712927F3AE}" destId="{454D99BB-B1F8-4F93-B2DA-3A640D7837A9}" srcOrd="0" destOrd="0" presId="urn:microsoft.com/office/officeart/2005/8/layout/process4"/>
    <dgm:cxn modelId="{42F7ECFC-2F6D-4BDD-8232-106ADDF46858}" type="presParOf" srcId="{454D99BB-B1F8-4F93-B2DA-3A640D7837A9}" destId="{8AC30DC6-9A66-4203-AB76-CE47DCD2A079}" srcOrd="0" destOrd="0" presId="urn:microsoft.com/office/officeart/2005/8/layout/process4"/>
    <dgm:cxn modelId="{8E89A458-0BAB-4930-BFFD-ABE9536A7CF8}" type="presParOf" srcId="{29FED772-3226-42D1-93E6-84712927F3AE}" destId="{C67C3B1F-821D-4718-A8A4-583E837C0C4C}" srcOrd="1" destOrd="0" presId="urn:microsoft.com/office/officeart/2005/8/layout/process4"/>
    <dgm:cxn modelId="{6842E23C-57BB-4EFF-AE9B-7D3EB8FE5B37}" type="presParOf" srcId="{29FED772-3226-42D1-93E6-84712927F3AE}" destId="{E6F967E9-6508-447E-A08B-D3B675824035}" srcOrd="2" destOrd="0" presId="urn:microsoft.com/office/officeart/2005/8/layout/process4"/>
    <dgm:cxn modelId="{C5669686-9802-44E6-B424-C0156AF33527}" type="presParOf" srcId="{E6F967E9-6508-447E-A08B-D3B675824035}" destId="{252F50F8-FB96-429F-96E8-F0732AB80F61}" srcOrd="0" destOrd="0" presId="urn:microsoft.com/office/officeart/2005/8/layout/process4"/>
    <dgm:cxn modelId="{4271DAFD-0ED1-4DFE-9B51-6BEC3FE40AEE}" type="presParOf" srcId="{29FED772-3226-42D1-93E6-84712927F3AE}" destId="{A283F5C2-3867-48A7-859E-D1AD98885A60}" srcOrd="3" destOrd="0" presId="urn:microsoft.com/office/officeart/2005/8/layout/process4"/>
    <dgm:cxn modelId="{48C8A65A-9128-4D4F-B425-9D3B70C76DA4}" type="presParOf" srcId="{29FED772-3226-42D1-93E6-84712927F3AE}" destId="{B8A1C4B4-2341-4E72-9395-FD6BBD63E654}" srcOrd="4" destOrd="0" presId="urn:microsoft.com/office/officeart/2005/8/layout/process4"/>
    <dgm:cxn modelId="{7645323F-2D78-4544-9212-095042363372}" type="presParOf" srcId="{B8A1C4B4-2341-4E72-9395-FD6BBD63E654}" destId="{A025A060-5C15-483D-9E87-EED4825E30C0}" srcOrd="0" destOrd="0" presId="urn:microsoft.com/office/officeart/2005/8/layout/process4"/>
    <dgm:cxn modelId="{40A2714D-F0CC-423A-8958-746A3CD228D7}" type="presParOf" srcId="{29FED772-3226-42D1-93E6-84712927F3AE}" destId="{E67D332A-7C52-41A2-A168-5A222380EBE4}" srcOrd="5" destOrd="0" presId="urn:microsoft.com/office/officeart/2005/8/layout/process4"/>
    <dgm:cxn modelId="{053B9F9A-8E9E-4A62-B793-6AF0C89D47C0}" type="presParOf" srcId="{29FED772-3226-42D1-93E6-84712927F3AE}" destId="{29C740DE-3B8E-41C8-ACD5-8894DE8FFC09}" srcOrd="6" destOrd="0" presId="urn:microsoft.com/office/officeart/2005/8/layout/process4"/>
    <dgm:cxn modelId="{05929FFB-6208-45F3-AF7C-E1FA29AF6D82}" type="presParOf" srcId="{29C740DE-3B8E-41C8-ACD5-8894DE8FFC09}" destId="{48EBF894-E7DD-42E9-954C-FB5E97F9ABC6}" srcOrd="0" destOrd="0" presId="urn:microsoft.com/office/officeart/2005/8/layout/process4"/>
    <dgm:cxn modelId="{9DBAE4D5-9B7F-41A1-AE1A-976226BFA6AA}" type="presParOf" srcId="{29FED772-3226-42D1-93E6-84712927F3AE}" destId="{143F4098-A3ED-4795-A722-7E54ACC2F9FB}" srcOrd="7" destOrd="0" presId="urn:microsoft.com/office/officeart/2005/8/layout/process4"/>
    <dgm:cxn modelId="{229D38AF-E1AA-4886-89FD-572CC18A7B6F}" type="presParOf" srcId="{29FED772-3226-42D1-93E6-84712927F3AE}" destId="{BEB71CFA-B092-4AE6-B8D5-52FDCF4A83E0}" srcOrd="8" destOrd="0" presId="urn:microsoft.com/office/officeart/2005/8/layout/process4"/>
    <dgm:cxn modelId="{9178B3FA-A2D9-4E9F-8B60-105AE3B6BDA1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79D8F276-03E7-412F-BCA1-50345250027A}" type="presOf" srcId="{35C9FAAE-5FDB-4348-AA1E-1629199BA38B}" destId="{BFD58B5E-0741-4737-A564-E905737DF424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25706792-0E4A-4440-9C50-25D67145E48A}" type="presOf" srcId="{4D816D50-29EE-4B0C-8B34-7EC20FC6CCCD}" destId="{48EBF894-E7DD-42E9-954C-FB5E97F9ABC6}" srcOrd="0" destOrd="0" presId="urn:microsoft.com/office/officeart/2005/8/layout/process4"/>
    <dgm:cxn modelId="{EC41ED5C-CDFA-4D3A-A0F4-9146BEA7B85E}" type="presOf" srcId="{3653F1D4-DBBC-49B5-B1C6-6C9A0B5020CA}" destId="{8AC30DC6-9A66-4203-AB76-CE47DCD2A079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9736184E-AD63-482E-97D5-36F0285C0DB8}" type="presOf" srcId="{A8E89D63-A6AB-4F38-A916-591FB1E2E64A}" destId="{29FED772-3226-42D1-93E6-84712927F3AE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AEB287A9-B1A2-4D93-90AE-83A18CE1E820}" type="presOf" srcId="{9E0525EE-7C5A-4585-A8F9-E2F6CAD401BB}" destId="{A025A060-5C15-483D-9E87-EED4825E30C0}" srcOrd="0" destOrd="0" presId="urn:microsoft.com/office/officeart/2005/8/layout/process4"/>
    <dgm:cxn modelId="{AAC2FB5A-A3FF-4EC4-95B8-4DDD93B46FF1}" type="presOf" srcId="{0902B5EB-839A-40C3-8C41-D98045BF1643}" destId="{252F50F8-FB96-429F-96E8-F0732AB80F61}" srcOrd="0" destOrd="0" presId="urn:microsoft.com/office/officeart/2005/8/layout/process4"/>
    <dgm:cxn modelId="{ECBB18C6-702A-4ACD-9B31-F070B8B73935}" type="presParOf" srcId="{29FED772-3226-42D1-93E6-84712927F3AE}" destId="{454D99BB-B1F8-4F93-B2DA-3A640D7837A9}" srcOrd="0" destOrd="0" presId="urn:microsoft.com/office/officeart/2005/8/layout/process4"/>
    <dgm:cxn modelId="{2BED7FD0-9BDC-412B-8A60-89AA01C8E6BC}" type="presParOf" srcId="{454D99BB-B1F8-4F93-B2DA-3A640D7837A9}" destId="{8AC30DC6-9A66-4203-AB76-CE47DCD2A079}" srcOrd="0" destOrd="0" presId="urn:microsoft.com/office/officeart/2005/8/layout/process4"/>
    <dgm:cxn modelId="{23F98A1B-11F4-4D16-BECB-1FC9A4305F65}" type="presParOf" srcId="{29FED772-3226-42D1-93E6-84712927F3AE}" destId="{C67C3B1F-821D-4718-A8A4-583E837C0C4C}" srcOrd="1" destOrd="0" presId="urn:microsoft.com/office/officeart/2005/8/layout/process4"/>
    <dgm:cxn modelId="{4B703926-CFAE-4544-B19A-B15FA424CE48}" type="presParOf" srcId="{29FED772-3226-42D1-93E6-84712927F3AE}" destId="{E6F967E9-6508-447E-A08B-D3B675824035}" srcOrd="2" destOrd="0" presId="urn:microsoft.com/office/officeart/2005/8/layout/process4"/>
    <dgm:cxn modelId="{E395EA30-CE30-406C-9446-6D55907C52AE}" type="presParOf" srcId="{E6F967E9-6508-447E-A08B-D3B675824035}" destId="{252F50F8-FB96-429F-96E8-F0732AB80F61}" srcOrd="0" destOrd="0" presId="urn:microsoft.com/office/officeart/2005/8/layout/process4"/>
    <dgm:cxn modelId="{B346D187-BC41-4DEA-8CE2-6EF083359C96}" type="presParOf" srcId="{29FED772-3226-42D1-93E6-84712927F3AE}" destId="{A283F5C2-3867-48A7-859E-D1AD98885A60}" srcOrd="3" destOrd="0" presId="urn:microsoft.com/office/officeart/2005/8/layout/process4"/>
    <dgm:cxn modelId="{59F1C287-346F-456E-81EA-B5F96043D7E7}" type="presParOf" srcId="{29FED772-3226-42D1-93E6-84712927F3AE}" destId="{B8A1C4B4-2341-4E72-9395-FD6BBD63E654}" srcOrd="4" destOrd="0" presId="urn:microsoft.com/office/officeart/2005/8/layout/process4"/>
    <dgm:cxn modelId="{DA569976-E4D6-4C8F-A031-F69828192695}" type="presParOf" srcId="{B8A1C4B4-2341-4E72-9395-FD6BBD63E654}" destId="{A025A060-5C15-483D-9E87-EED4825E30C0}" srcOrd="0" destOrd="0" presId="urn:microsoft.com/office/officeart/2005/8/layout/process4"/>
    <dgm:cxn modelId="{20DF527A-6922-4B27-A108-E2BED69E1095}" type="presParOf" srcId="{29FED772-3226-42D1-93E6-84712927F3AE}" destId="{E67D332A-7C52-41A2-A168-5A222380EBE4}" srcOrd="5" destOrd="0" presId="urn:microsoft.com/office/officeart/2005/8/layout/process4"/>
    <dgm:cxn modelId="{1BEB74CF-2935-4FF8-86F8-902772B2AF5E}" type="presParOf" srcId="{29FED772-3226-42D1-93E6-84712927F3AE}" destId="{29C740DE-3B8E-41C8-ACD5-8894DE8FFC09}" srcOrd="6" destOrd="0" presId="urn:microsoft.com/office/officeart/2005/8/layout/process4"/>
    <dgm:cxn modelId="{E044C2F9-642D-4800-BF92-448EA2203C15}" type="presParOf" srcId="{29C740DE-3B8E-41C8-ACD5-8894DE8FFC09}" destId="{48EBF894-E7DD-42E9-954C-FB5E97F9ABC6}" srcOrd="0" destOrd="0" presId="urn:microsoft.com/office/officeart/2005/8/layout/process4"/>
    <dgm:cxn modelId="{C2D5C6A8-76A2-468A-BB53-0D90E33374AD}" type="presParOf" srcId="{29FED772-3226-42D1-93E6-84712927F3AE}" destId="{143F4098-A3ED-4795-A722-7E54ACC2F9FB}" srcOrd="7" destOrd="0" presId="urn:microsoft.com/office/officeart/2005/8/layout/process4"/>
    <dgm:cxn modelId="{48883228-B8C3-49D6-A14A-54D0E410AC10}" type="presParOf" srcId="{29FED772-3226-42D1-93E6-84712927F3AE}" destId="{BEB71CFA-B092-4AE6-B8D5-52FDCF4A83E0}" srcOrd="8" destOrd="0" presId="urn:microsoft.com/office/officeart/2005/8/layout/process4"/>
    <dgm:cxn modelId="{561E3B79-DDA6-4323-BEFD-0A5D24840E60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15EBC469-80EF-4931-A76D-63B9946282D5}" type="presOf" srcId="{A8E89D63-A6AB-4F38-A916-591FB1E2E64A}" destId="{29FED772-3226-42D1-93E6-84712927F3AE}" srcOrd="0" destOrd="0" presId="urn:microsoft.com/office/officeart/2005/8/layout/process4"/>
    <dgm:cxn modelId="{D741C99C-5D07-47BA-955A-D2E95A27CA60}" type="presOf" srcId="{35C9FAAE-5FDB-4348-AA1E-1629199BA38B}" destId="{BFD58B5E-0741-4737-A564-E905737DF424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5FFE1C7B-E1CA-4D45-AF2B-F5D39462201F}" type="presOf" srcId="{4D816D50-29EE-4B0C-8B34-7EC20FC6CCCD}" destId="{48EBF894-E7DD-42E9-954C-FB5E97F9ABC6}" srcOrd="0" destOrd="0" presId="urn:microsoft.com/office/officeart/2005/8/layout/process4"/>
    <dgm:cxn modelId="{6D955E0F-9CB6-4C8A-BDCF-9890FAA95F42}" type="presOf" srcId="{3653F1D4-DBBC-49B5-B1C6-6C9A0B5020CA}" destId="{8AC30DC6-9A66-4203-AB76-CE47DCD2A079}" srcOrd="0" destOrd="0" presId="urn:microsoft.com/office/officeart/2005/8/layout/process4"/>
    <dgm:cxn modelId="{BD749D39-699F-4E2B-BAF7-905B149571CE}" type="presOf" srcId="{0902B5EB-839A-40C3-8C41-D98045BF1643}" destId="{252F50F8-FB96-429F-96E8-F0732AB80F61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E4A10CCF-8E56-470F-BC74-89BF67FC1273}" type="presOf" srcId="{9E0525EE-7C5A-4585-A8F9-E2F6CAD401BB}" destId="{A025A060-5C15-483D-9E87-EED4825E30C0}" srcOrd="0" destOrd="0" presId="urn:microsoft.com/office/officeart/2005/8/layout/process4"/>
    <dgm:cxn modelId="{29C24312-A425-41F9-BA81-49DCE5C684EA}" type="presParOf" srcId="{29FED772-3226-42D1-93E6-84712927F3AE}" destId="{454D99BB-B1F8-4F93-B2DA-3A640D7837A9}" srcOrd="0" destOrd="0" presId="urn:microsoft.com/office/officeart/2005/8/layout/process4"/>
    <dgm:cxn modelId="{75482339-FDB1-46C7-AB0D-85F4024E1480}" type="presParOf" srcId="{454D99BB-B1F8-4F93-B2DA-3A640D7837A9}" destId="{8AC30DC6-9A66-4203-AB76-CE47DCD2A079}" srcOrd="0" destOrd="0" presId="urn:microsoft.com/office/officeart/2005/8/layout/process4"/>
    <dgm:cxn modelId="{9BE7E25F-51D3-4F6A-BD1F-E6550A05E4A6}" type="presParOf" srcId="{29FED772-3226-42D1-93E6-84712927F3AE}" destId="{C67C3B1F-821D-4718-A8A4-583E837C0C4C}" srcOrd="1" destOrd="0" presId="urn:microsoft.com/office/officeart/2005/8/layout/process4"/>
    <dgm:cxn modelId="{98EF0E5B-D546-4F4E-883C-E791E131EC23}" type="presParOf" srcId="{29FED772-3226-42D1-93E6-84712927F3AE}" destId="{E6F967E9-6508-447E-A08B-D3B675824035}" srcOrd="2" destOrd="0" presId="urn:microsoft.com/office/officeart/2005/8/layout/process4"/>
    <dgm:cxn modelId="{48FC4BED-B8E0-44B8-93EA-D9A881EBDEAF}" type="presParOf" srcId="{E6F967E9-6508-447E-A08B-D3B675824035}" destId="{252F50F8-FB96-429F-96E8-F0732AB80F61}" srcOrd="0" destOrd="0" presId="urn:microsoft.com/office/officeart/2005/8/layout/process4"/>
    <dgm:cxn modelId="{7DBCE80A-4FB7-4F05-86CC-E6891795F2D3}" type="presParOf" srcId="{29FED772-3226-42D1-93E6-84712927F3AE}" destId="{A283F5C2-3867-48A7-859E-D1AD98885A60}" srcOrd="3" destOrd="0" presId="urn:microsoft.com/office/officeart/2005/8/layout/process4"/>
    <dgm:cxn modelId="{FFD21103-C507-40D6-BABB-9E12EF81BBD1}" type="presParOf" srcId="{29FED772-3226-42D1-93E6-84712927F3AE}" destId="{B8A1C4B4-2341-4E72-9395-FD6BBD63E654}" srcOrd="4" destOrd="0" presId="urn:microsoft.com/office/officeart/2005/8/layout/process4"/>
    <dgm:cxn modelId="{8B82E68A-851F-4025-888A-01E3FF919D6B}" type="presParOf" srcId="{B8A1C4B4-2341-4E72-9395-FD6BBD63E654}" destId="{A025A060-5C15-483D-9E87-EED4825E30C0}" srcOrd="0" destOrd="0" presId="urn:microsoft.com/office/officeart/2005/8/layout/process4"/>
    <dgm:cxn modelId="{389FFAF1-F048-47CD-BB27-733DCA3CAD5B}" type="presParOf" srcId="{29FED772-3226-42D1-93E6-84712927F3AE}" destId="{E67D332A-7C52-41A2-A168-5A222380EBE4}" srcOrd="5" destOrd="0" presId="urn:microsoft.com/office/officeart/2005/8/layout/process4"/>
    <dgm:cxn modelId="{16A4CA07-D2FF-4E5A-B742-5DDE5EDB62AB}" type="presParOf" srcId="{29FED772-3226-42D1-93E6-84712927F3AE}" destId="{29C740DE-3B8E-41C8-ACD5-8894DE8FFC09}" srcOrd="6" destOrd="0" presId="urn:microsoft.com/office/officeart/2005/8/layout/process4"/>
    <dgm:cxn modelId="{1721E508-BC52-4EF9-B085-70C092A156AC}" type="presParOf" srcId="{29C740DE-3B8E-41C8-ACD5-8894DE8FFC09}" destId="{48EBF894-E7DD-42E9-954C-FB5E97F9ABC6}" srcOrd="0" destOrd="0" presId="urn:microsoft.com/office/officeart/2005/8/layout/process4"/>
    <dgm:cxn modelId="{71CB6218-102F-4505-9E24-8D608FBA9D13}" type="presParOf" srcId="{29FED772-3226-42D1-93E6-84712927F3AE}" destId="{143F4098-A3ED-4795-A722-7E54ACC2F9FB}" srcOrd="7" destOrd="0" presId="urn:microsoft.com/office/officeart/2005/8/layout/process4"/>
    <dgm:cxn modelId="{3FE9CFBD-FBB0-4977-BD68-71F4F3453985}" type="presParOf" srcId="{29FED772-3226-42D1-93E6-84712927F3AE}" destId="{BEB71CFA-B092-4AE6-B8D5-52FDCF4A83E0}" srcOrd="8" destOrd="0" presId="urn:microsoft.com/office/officeart/2005/8/layout/process4"/>
    <dgm:cxn modelId="{DF27FDDD-AED4-4740-9E11-20CD52AB0729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EDC7A424-AC2A-41B2-832E-5DCAACFEC2A6}" type="presOf" srcId="{3653F1D4-DBBC-49B5-B1C6-6C9A0B5020CA}" destId="{8AC30DC6-9A66-4203-AB76-CE47DCD2A079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2E3BA9EC-6A87-4C00-9428-C6A59DBBDC02}" type="presOf" srcId="{9E0525EE-7C5A-4585-A8F9-E2F6CAD401BB}" destId="{A025A060-5C15-483D-9E87-EED4825E30C0}" srcOrd="0" destOrd="0" presId="urn:microsoft.com/office/officeart/2005/8/layout/process4"/>
    <dgm:cxn modelId="{A974DABE-A7AC-44D8-8A2F-95D2BECAD6FE}" type="presOf" srcId="{35C9FAAE-5FDB-4348-AA1E-1629199BA38B}" destId="{BFD58B5E-0741-4737-A564-E905737DF424}" srcOrd="0" destOrd="0" presId="urn:microsoft.com/office/officeart/2005/8/layout/process4"/>
    <dgm:cxn modelId="{0FD7A35B-03EA-487A-A6D0-CB0293D0B7C4}" type="presOf" srcId="{0902B5EB-839A-40C3-8C41-D98045BF1643}" destId="{252F50F8-FB96-429F-96E8-F0732AB80F61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F74CD6E5-7363-4681-9940-D37EC270D1E9}" type="presOf" srcId="{A8E89D63-A6AB-4F38-A916-591FB1E2E64A}" destId="{29FED772-3226-42D1-93E6-84712927F3AE}" srcOrd="0" destOrd="0" presId="urn:microsoft.com/office/officeart/2005/8/layout/process4"/>
    <dgm:cxn modelId="{D69ECF3B-3617-4AEC-B69B-4711222625A5}" type="presOf" srcId="{4D816D50-29EE-4B0C-8B34-7EC20FC6CCCD}" destId="{48EBF894-E7DD-42E9-954C-FB5E97F9ABC6}" srcOrd="0" destOrd="0" presId="urn:microsoft.com/office/officeart/2005/8/layout/process4"/>
    <dgm:cxn modelId="{980C1DE7-EED0-4C77-B02A-E3EBAD32899D}" type="presParOf" srcId="{29FED772-3226-42D1-93E6-84712927F3AE}" destId="{454D99BB-B1F8-4F93-B2DA-3A640D7837A9}" srcOrd="0" destOrd="0" presId="urn:microsoft.com/office/officeart/2005/8/layout/process4"/>
    <dgm:cxn modelId="{EBADC0B7-C932-413F-8C70-8E60CB0AB306}" type="presParOf" srcId="{454D99BB-B1F8-4F93-B2DA-3A640D7837A9}" destId="{8AC30DC6-9A66-4203-AB76-CE47DCD2A079}" srcOrd="0" destOrd="0" presId="urn:microsoft.com/office/officeart/2005/8/layout/process4"/>
    <dgm:cxn modelId="{AFC2709C-6281-4010-B857-8D9F060C5F2B}" type="presParOf" srcId="{29FED772-3226-42D1-93E6-84712927F3AE}" destId="{C67C3B1F-821D-4718-A8A4-583E837C0C4C}" srcOrd="1" destOrd="0" presId="urn:microsoft.com/office/officeart/2005/8/layout/process4"/>
    <dgm:cxn modelId="{4D94492F-EC8A-4F71-BF28-15B19015D6FB}" type="presParOf" srcId="{29FED772-3226-42D1-93E6-84712927F3AE}" destId="{E6F967E9-6508-447E-A08B-D3B675824035}" srcOrd="2" destOrd="0" presId="urn:microsoft.com/office/officeart/2005/8/layout/process4"/>
    <dgm:cxn modelId="{70B0B76F-7F3B-4226-A786-C4A4E14D465A}" type="presParOf" srcId="{E6F967E9-6508-447E-A08B-D3B675824035}" destId="{252F50F8-FB96-429F-96E8-F0732AB80F61}" srcOrd="0" destOrd="0" presId="urn:microsoft.com/office/officeart/2005/8/layout/process4"/>
    <dgm:cxn modelId="{5D590EDA-ECEE-4AAC-8FBC-10E55DECA971}" type="presParOf" srcId="{29FED772-3226-42D1-93E6-84712927F3AE}" destId="{A283F5C2-3867-48A7-859E-D1AD98885A60}" srcOrd="3" destOrd="0" presId="urn:microsoft.com/office/officeart/2005/8/layout/process4"/>
    <dgm:cxn modelId="{12881162-1E20-4C0E-A1F3-7B0968AFD81A}" type="presParOf" srcId="{29FED772-3226-42D1-93E6-84712927F3AE}" destId="{B8A1C4B4-2341-4E72-9395-FD6BBD63E654}" srcOrd="4" destOrd="0" presId="urn:microsoft.com/office/officeart/2005/8/layout/process4"/>
    <dgm:cxn modelId="{929AC55D-634B-4AF9-B869-82811934E58A}" type="presParOf" srcId="{B8A1C4B4-2341-4E72-9395-FD6BBD63E654}" destId="{A025A060-5C15-483D-9E87-EED4825E30C0}" srcOrd="0" destOrd="0" presId="urn:microsoft.com/office/officeart/2005/8/layout/process4"/>
    <dgm:cxn modelId="{BCF96162-F885-4130-9910-824FA6CD5853}" type="presParOf" srcId="{29FED772-3226-42D1-93E6-84712927F3AE}" destId="{E67D332A-7C52-41A2-A168-5A222380EBE4}" srcOrd="5" destOrd="0" presId="urn:microsoft.com/office/officeart/2005/8/layout/process4"/>
    <dgm:cxn modelId="{BE57AA5B-5358-49E4-969D-ED1E37D14168}" type="presParOf" srcId="{29FED772-3226-42D1-93E6-84712927F3AE}" destId="{29C740DE-3B8E-41C8-ACD5-8894DE8FFC09}" srcOrd="6" destOrd="0" presId="urn:microsoft.com/office/officeart/2005/8/layout/process4"/>
    <dgm:cxn modelId="{F844683A-0789-4D27-904F-BE7DA8B7BF1A}" type="presParOf" srcId="{29C740DE-3B8E-41C8-ACD5-8894DE8FFC09}" destId="{48EBF894-E7DD-42E9-954C-FB5E97F9ABC6}" srcOrd="0" destOrd="0" presId="urn:microsoft.com/office/officeart/2005/8/layout/process4"/>
    <dgm:cxn modelId="{8D73658E-F865-4831-BAB3-4373600DCC5D}" type="presParOf" srcId="{29FED772-3226-42D1-93E6-84712927F3AE}" destId="{143F4098-A3ED-4795-A722-7E54ACC2F9FB}" srcOrd="7" destOrd="0" presId="urn:microsoft.com/office/officeart/2005/8/layout/process4"/>
    <dgm:cxn modelId="{D5FDAEAA-C661-4C68-A845-BAB006D3C90F}" type="presParOf" srcId="{29FED772-3226-42D1-93E6-84712927F3AE}" destId="{BEB71CFA-B092-4AE6-B8D5-52FDCF4A83E0}" srcOrd="8" destOrd="0" presId="urn:microsoft.com/office/officeart/2005/8/layout/process4"/>
    <dgm:cxn modelId="{7771248A-B8FF-4E61-BAC8-40D0E2BF77E8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596BC1A0-2E60-4B0C-A93B-C30C36BEA358}" type="presOf" srcId="{3653F1D4-DBBC-49B5-B1C6-6C9A0B5020CA}" destId="{8AC30DC6-9A66-4203-AB76-CE47DCD2A079}" srcOrd="0" destOrd="0" presId="urn:microsoft.com/office/officeart/2005/8/layout/process4"/>
    <dgm:cxn modelId="{20FCF482-D60E-4074-8B72-B6AF7E682FA7}" type="presOf" srcId="{4D816D50-29EE-4B0C-8B34-7EC20FC6CCCD}" destId="{48EBF894-E7DD-42E9-954C-FB5E97F9ABC6}" srcOrd="0" destOrd="0" presId="urn:microsoft.com/office/officeart/2005/8/layout/process4"/>
    <dgm:cxn modelId="{F0E32B28-97F8-4559-B30F-2D5EA84D1912}" type="presOf" srcId="{35C9FAAE-5FDB-4348-AA1E-1629199BA38B}" destId="{BFD58B5E-0741-4737-A564-E905737DF424}" srcOrd="0" destOrd="0" presId="urn:microsoft.com/office/officeart/2005/8/layout/process4"/>
    <dgm:cxn modelId="{DEE73A54-BE4E-446B-BB83-D7159C614598}" type="presOf" srcId="{A8E89D63-A6AB-4F38-A916-591FB1E2E64A}" destId="{29FED772-3226-42D1-93E6-84712927F3AE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F7C19292-2C82-4C60-B456-8C7D56DBA082}" type="presOf" srcId="{0902B5EB-839A-40C3-8C41-D98045BF1643}" destId="{252F50F8-FB96-429F-96E8-F0732AB80F61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CAF829B0-2C8B-46AB-B11F-BE42FD3AC716}" type="presOf" srcId="{9E0525EE-7C5A-4585-A8F9-E2F6CAD401BB}" destId="{A025A060-5C15-483D-9E87-EED4825E30C0}" srcOrd="0" destOrd="0" presId="urn:microsoft.com/office/officeart/2005/8/layout/process4"/>
    <dgm:cxn modelId="{E386EC8C-5377-432A-BF14-58EED817C2F7}" type="presParOf" srcId="{29FED772-3226-42D1-93E6-84712927F3AE}" destId="{454D99BB-B1F8-4F93-B2DA-3A640D7837A9}" srcOrd="0" destOrd="0" presId="urn:microsoft.com/office/officeart/2005/8/layout/process4"/>
    <dgm:cxn modelId="{CEF06F2A-BC9C-4089-A344-691FB7817CA4}" type="presParOf" srcId="{454D99BB-B1F8-4F93-B2DA-3A640D7837A9}" destId="{8AC30DC6-9A66-4203-AB76-CE47DCD2A079}" srcOrd="0" destOrd="0" presId="urn:microsoft.com/office/officeart/2005/8/layout/process4"/>
    <dgm:cxn modelId="{8AA9727C-075C-4BC7-8C7D-81436BC99980}" type="presParOf" srcId="{29FED772-3226-42D1-93E6-84712927F3AE}" destId="{C67C3B1F-821D-4718-A8A4-583E837C0C4C}" srcOrd="1" destOrd="0" presId="urn:microsoft.com/office/officeart/2005/8/layout/process4"/>
    <dgm:cxn modelId="{A4D1BF51-D34E-469E-9452-A6B4A54DF468}" type="presParOf" srcId="{29FED772-3226-42D1-93E6-84712927F3AE}" destId="{E6F967E9-6508-447E-A08B-D3B675824035}" srcOrd="2" destOrd="0" presId="urn:microsoft.com/office/officeart/2005/8/layout/process4"/>
    <dgm:cxn modelId="{452F0311-1CF8-4490-9742-C7B013ADF130}" type="presParOf" srcId="{E6F967E9-6508-447E-A08B-D3B675824035}" destId="{252F50F8-FB96-429F-96E8-F0732AB80F61}" srcOrd="0" destOrd="0" presId="urn:microsoft.com/office/officeart/2005/8/layout/process4"/>
    <dgm:cxn modelId="{2936A595-85E0-4115-A2F8-5D9CA4B8F626}" type="presParOf" srcId="{29FED772-3226-42D1-93E6-84712927F3AE}" destId="{A283F5C2-3867-48A7-859E-D1AD98885A60}" srcOrd="3" destOrd="0" presId="urn:microsoft.com/office/officeart/2005/8/layout/process4"/>
    <dgm:cxn modelId="{74A6525D-80A1-4A87-B87F-E324092B24EB}" type="presParOf" srcId="{29FED772-3226-42D1-93E6-84712927F3AE}" destId="{B8A1C4B4-2341-4E72-9395-FD6BBD63E654}" srcOrd="4" destOrd="0" presId="urn:microsoft.com/office/officeart/2005/8/layout/process4"/>
    <dgm:cxn modelId="{254DC550-AC02-4A2B-BFE8-4A19B9C0D8A7}" type="presParOf" srcId="{B8A1C4B4-2341-4E72-9395-FD6BBD63E654}" destId="{A025A060-5C15-483D-9E87-EED4825E30C0}" srcOrd="0" destOrd="0" presId="urn:microsoft.com/office/officeart/2005/8/layout/process4"/>
    <dgm:cxn modelId="{DB245F3F-CE34-4EB0-8955-A8D9D4F634E2}" type="presParOf" srcId="{29FED772-3226-42D1-93E6-84712927F3AE}" destId="{E67D332A-7C52-41A2-A168-5A222380EBE4}" srcOrd="5" destOrd="0" presId="urn:microsoft.com/office/officeart/2005/8/layout/process4"/>
    <dgm:cxn modelId="{90750972-5B8F-40D1-BC98-93A228E7E2A9}" type="presParOf" srcId="{29FED772-3226-42D1-93E6-84712927F3AE}" destId="{29C740DE-3B8E-41C8-ACD5-8894DE8FFC09}" srcOrd="6" destOrd="0" presId="urn:microsoft.com/office/officeart/2005/8/layout/process4"/>
    <dgm:cxn modelId="{63BD4743-62BE-4477-8C63-8DA24D4E03C3}" type="presParOf" srcId="{29C740DE-3B8E-41C8-ACD5-8894DE8FFC09}" destId="{48EBF894-E7DD-42E9-954C-FB5E97F9ABC6}" srcOrd="0" destOrd="0" presId="urn:microsoft.com/office/officeart/2005/8/layout/process4"/>
    <dgm:cxn modelId="{8FDDE6E3-4AFC-476C-A056-ACCA0344455A}" type="presParOf" srcId="{29FED772-3226-42D1-93E6-84712927F3AE}" destId="{143F4098-A3ED-4795-A722-7E54ACC2F9FB}" srcOrd="7" destOrd="0" presId="urn:microsoft.com/office/officeart/2005/8/layout/process4"/>
    <dgm:cxn modelId="{1821A196-1AC2-4646-95E4-C59526F105B4}" type="presParOf" srcId="{29FED772-3226-42D1-93E6-84712927F3AE}" destId="{BEB71CFA-B092-4AE6-B8D5-52FDCF4A83E0}" srcOrd="8" destOrd="0" presId="urn:microsoft.com/office/officeart/2005/8/layout/process4"/>
    <dgm:cxn modelId="{A3C3E1DD-CA5B-40B2-BA38-67AF7BF7F847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9F4B96F1-074B-46BD-898A-F039634A9A59}" type="presOf" srcId="{3653F1D4-DBBC-49B5-B1C6-6C9A0B5020CA}" destId="{8AC30DC6-9A66-4203-AB76-CE47DCD2A079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E6E68953-BCE0-44A5-B4DD-247F99CEAF7A}" type="presOf" srcId="{4D816D50-29EE-4B0C-8B34-7EC20FC6CCCD}" destId="{48EBF894-E7DD-42E9-954C-FB5E97F9ABC6}" srcOrd="0" destOrd="0" presId="urn:microsoft.com/office/officeart/2005/8/layout/process4"/>
    <dgm:cxn modelId="{5B2628C1-B638-4307-B236-5928391775AA}" type="presOf" srcId="{35C9FAAE-5FDB-4348-AA1E-1629199BA38B}" destId="{BFD58B5E-0741-4737-A564-E905737DF424}" srcOrd="0" destOrd="0" presId="urn:microsoft.com/office/officeart/2005/8/layout/process4"/>
    <dgm:cxn modelId="{5C2E64A4-35AA-4FCE-B211-8B42A2AF28EF}" type="presOf" srcId="{0902B5EB-839A-40C3-8C41-D98045BF1643}" destId="{252F50F8-FB96-429F-96E8-F0732AB80F61}" srcOrd="0" destOrd="0" presId="urn:microsoft.com/office/officeart/2005/8/layout/process4"/>
    <dgm:cxn modelId="{9EE7B3F1-104C-48ED-86B3-912B78ED25DD}" type="presOf" srcId="{A8E89D63-A6AB-4F38-A916-591FB1E2E64A}" destId="{29FED772-3226-42D1-93E6-84712927F3AE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BDE9E3D2-B6D4-4FB2-9C04-D58A0E7BDE0A}" type="presOf" srcId="{9E0525EE-7C5A-4585-A8F9-E2F6CAD401BB}" destId="{A025A060-5C15-483D-9E87-EED4825E30C0}" srcOrd="0" destOrd="0" presId="urn:microsoft.com/office/officeart/2005/8/layout/process4"/>
    <dgm:cxn modelId="{145E8FA5-BCC9-401C-9ABD-37F400909F9E}" type="presParOf" srcId="{29FED772-3226-42D1-93E6-84712927F3AE}" destId="{454D99BB-B1F8-4F93-B2DA-3A640D7837A9}" srcOrd="0" destOrd="0" presId="urn:microsoft.com/office/officeart/2005/8/layout/process4"/>
    <dgm:cxn modelId="{AEECCF3B-0459-4CC9-AD35-38820ADDBE2D}" type="presParOf" srcId="{454D99BB-B1F8-4F93-B2DA-3A640D7837A9}" destId="{8AC30DC6-9A66-4203-AB76-CE47DCD2A079}" srcOrd="0" destOrd="0" presId="urn:microsoft.com/office/officeart/2005/8/layout/process4"/>
    <dgm:cxn modelId="{ED83E9ED-6E43-4B97-93C9-7B7082BA54B3}" type="presParOf" srcId="{29FED772-3226-42D1-93E6-84712927F3AE}" destId="{C67C3B1F-821D-4718-A8A4-583E837C0C4C}" srcOrd="1" destOrd="0" presId="urn:microsoft.com/office/officeart/2005/8/layout/process4"/>
    <dgm:cxn modelId="{ADCB23B4-83AA-439C-A2F5-9C81DCA14850}" type="presParOf" srcId="{29FED772-3226-42D1-93E6-84712927F3AE}" destId="{E6F967E9-6508-447E-A08B-D3B675824035}" srcOrd="2" destOrd="0" presId="urn:microsoft.com/office/officeart/2005/8/layout/process4"/>
    <dgm:cxn modelId="{43B209FB-B6F9-4E1D-89C2-E1B8C70DCD36}" type="presParOf" srcId="{E6F967E9-6508-447E-A08B-D3B675824035}" destId="{252F50F8-FB96-429F-96E8-F0732AB80F61}" srcOrd="0" destOrd="0" presId="urn:microsoft.com/office/officeart/2005/8/layout/process4"/>
    <dgm:cxn modelId="{664BAFEA-8CFB-4BCB-9025-CBE9B9F317E4}" type="presParOf" srcId="{29FED772-3226-42D1-93E6-84712927F3AE}" destId="{A283F5C2-3867-48A7-859E-D1AD98885A60}" srcOrd="3" destOrd="0" presId="urn:microsoft.com/office/officeart/2005/8/layout/process4"/>
    <dgm:cxn modelId="{8E104B45-4E3B-4E06-A4FE-96A27269A451}" type="presParOf" srcId="{29FED772-3226-42D1-93E6-84712927F3AE}" destId="{B8A1C4B4-2341-4E72-9395-FD6BBD63E654}" srcOrd="4" destOrd="0" presId="urn:microsoft.com/office/officeart/2005/8/layout/process4"/>
    <dgm:cxn modelId="{271DAE6B-8E78-4D7E-93CE-7100213FF2A3}" type="presParOf" srcId="{B8A1C4B4-2341-4E72-9395-FD6BBD63E654}" destId="{A025A060-5C15-483D-9E87-EED4825E30C0}" srcOrd="0" destOrd="0" presId="urn:microsoft.com/office/officeart/2005/8/layout/process4"/>
    <dgm:cxn modelId="{FA72D8D9-CFF3-41AE-B023-E3CF131C68A3}" type="presParOf" srcId="{29FED772-3226-42D1-93E6-84712927F3AE}" destId="{E67D332A-7C52-41A2-A168-5A222380EBE4}" srcOrd="5" destOrd="0" presId="urn:microsoft.com/office/officeart/2005/8/layout/process4"/>
    <dgm:cxn modelId="{6106D13C-1EA6-4CFF-BCED-763FD96A25E3}" type="presParOf" srcId="{29FED772-3226-42D1-93E6-84712927F3AE}" destId="{29C740DE-3B8E-41C8-ACD5-8894DE8FFC09}" srcOrd="6" destOrd="0" presId="urn:microsoft.com/office/officeart/2005/8/layout/process4"/>
    <dgm:cxn modelId="{BEC16FE2-B849-4F8F-8CF2-8D64EDA1FBFD}" type="presParOf" srcId="{29C740DE-3B8E-41C8-ACD5-8894DE8FFC09}" destId="{48EBF894-E7DD-42E9-954C-FB5E97F9ABC6}" srcOrd="0" destOrd="0" presId="urn:microsoft.com/office/officeart/2005/8/layout/process4"/>
    <dgm:cxn modelId="{B6CD050F-E2B2-484F-956D-8D9FC03F2F1A}" type="presParOf" srcId="{29FED772-3226-42D1-93E6-84712927F3AE}" destId="{143F4098-A3ED-4795-A722-7E54ACC2F9FB}" srcOrd="7" destOrd="0" presId="urn:microsoft.com/office/officeart/2005/8/layout/process4"/>
    <dgm:cxn modelId="{3527D9F7-A738-4F8A-A565-F2F92CBA9EC4}" type="presParOf" srcId="{29FED772-3226-42D1-93E6-84712927F3AE}" destId="{BEB71CFA-B092-4AE6-B8D5-52FDCF4A83E0}" srcOrd="8" destOrd="0" presId="urn:microsoft.com/office/officeart/2005/8/layout/process4"/>
    <dgm:cxn modelId="{18A49FC0-9D33-4E38-A9D3-E8DF3C479BD6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4D1AB30C-71A9-4F7D-9703-EB8CECDA8BD5}" type="presOf" srcId="{35C9FAAE-5FDB-4348-AA1E-1629199BA38B}" destId="{BFD58B5E-0741-4737-A564-E905737DF424}" srcOrd="0" destOrd="0" presId="urn:microsoft.com/office/officeart/2005/8/layout/process4"/>
    <dgm:cxn modelId="{4E5035C7-1157-470F-B8B3-A554E382003F}" type="presOf" srcId="{A8E89D63-A6AB-4F38-A916-591FB1E2E64A}" destId="{29FED772-3226-42D1-93E6-84712927F3AE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ECE22960-296F-46B0-873A-7E9A1EAD5A89}" type="presOf" srcId="{9E0525EE-7C5A-4585-A8F9-E2F6CAD401BB}" destId="{A025A060-5C15-483D-9E87-EED4825E30C0}" srcOrd="0" destOrd="0" presId="urn:microsoft.com/office/officeart/2005/8/layout/process4"/>
    <dgm:cxn modelId="{D2075982-5523-424E-B82F-7E85FC11986C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6F834E28-D1F3-49AA-8397-2D37BE906754}" type="presOf" srcId="{3653F1D4-DBBC-49B5-B1C6-6C9A0B5020CA}" destId="{8AC30DC6-9A66-4203-AB76-CE47DCD2A079}" srcOrd="0" destOrd="0" presId="urn:microsoft.com/office/officeart/2005/8/layout/process4"/>
    <dgm:cxn modelId="{DDF09C26-31F5-4FEB-9F1D-F4BCDAF2EC3F}" type="presOf" srcId="{4D816D50-29EE-4B0C-8B34-7EC20FC6CCCD}" destId="{48EBF894-E7DD-42E9-954C-FB5E97F9ABC6}" srcOrd="0" destOrd="0" presId="urn:microsoft.com/office/officeart/2005/8/layout/process4"/>
    <dgm:cxn modelId="{40DBD4FE-C005-4830-96C0-B069E028CC57}" type="presParOf" srcId="{29FED772-3226-42D1-93E6-84712927F3AE}" destId="{454D99BB-B1F8-4F93-B2DA-3A640D7837A9}" srcOrd="0" destOrd="0" presId="urn:microsoft.com/office/officeart/2005/8/layout/process4"/>
    <dgm:cxn modelId="{4199A2DA-25DC-4DB9-A31F-594380877AB1}" type="presParOf" srcId="{454D99BB-B1F8-4F93-B2DA-3A640D7837A9}" destId="{8AC30DC6-9A66-4203-AB76-CE47DCD2A079}" srcOrd="0" destOrd="0" presId="urn:microsoft.com/office/officeart/2005/8/layout/process4"/>
    <dgm:cxn modelId="{A064BE43-589D-4B19-A618-20E0B660B6E6}" type="presParOf" srcId="{29FED772-3226-42D1-93E6-84712927F3AE}" destId="{C67C3B1F-821D-4718-A8A4-583E837C0C4C}" srcOrd="1" destOrd="0" presId="urn:microsoft.com/office/officeart/2005/8/layout/process4"/>
    <dgm:cxn modelId="{EFEE6910-8DD8-4570-AFEA-85F315457F63}" type="presParOf" srcId="{29FED772-3226-42D1-93E6-84712927F3AE}" destId="{E6F967E9-6508-447E-A08B-D3B675824035}" srcOrd="2" destOrd="0" presId="urn:microsoft.com/office/officeart/2005/8/layout/process4"/>
    <dgm:cxn modelId="{A59F69A4-C7D7-4BF0-B919-7CCB4E0A514F}" type="presParOf" srcId="{E6F967E9-6508-447E-A08B-D3B675824035}" destId="{252F50F8-FB96-429F-96E8-F0732AB80F61}" srcOrd="0" destOrd="0" presId="urn:microsoft.com/office/officeart/2005/8/layout/process4"/>
    <dgm:cxn modelId="{A311079D-E459-4CB3-9D68-A76B3233B574}" type="presParOf" srcId="{29FED772-3226-42D1-93E6-84712927F3AE}" destId="{A283F5C2-3867-48A7-859E-D1AD98885A60}" srcOrd="3" destOrd="0" presId="urn:microsoft.com/office/officeart/2005/8/layout/process4"/>
    <dgm:cxn modelId="{C4F8FE89-B316-4C99-ADAE-2A36F585B29A}" type="presParOf" srcId="{29FED772-3226-42D1-93E6-84712927F3AE}" destId="{B8A1C4B4-2341-4E72-9395-FD6BBD63E654}" srcOrd="4" destOrd="0" presId="urn:microsoft.com/office/officeart/2005/8/layout/process4"/>
    <dgm:cxn modelId="{C83C4BF7-58F5-4D90-A3D1-B99B223594CC}" type="presParOf" srcId="{B8A1C4B4-2341-4E72-9395-FD6BBD63E654}" destId="{A025A060-5C15-483D-9E87-EED4825E30C0}" srcOrd="0" destOrd="0" presId="urn:microsoft.com/office/officeart/2005/8/layout/process4"/>
    <dgm:cxn modelId="{CFFA6FC6-783E-4608-AC41-29858DD8D084}" type="presParOf" srcId="{29FED772-3226-42D1-93E6-84712927F3AE}" destId="{E67D332A-7C52-41A2-A168-5A222380EBE4}" srcOrd="5" destOrd="0" presId="urn:microsoft.com/office/officeart/2005/8/layout/process4"/>
    <dgm:cxn modelId="{B42F6492-5300-431A-AF8C-34B93291C2E9}" type="presParOf" srcId="{29FED772-3226-42D1-93E6-84712927F3AE}" destId="{29C740DE-3B8E-41C8-ACD5-8894DE8FFC09}" srcOrd="6" destOrd="0" presId="urn:microsoft.com/office/officeart/2005/8/layout/process4"/>
    <dgm:cxn modelId="{6FA747F2-66E4-4C00-84F9-3EB8B7E62A9D}" type="presParOf" srcId="{29C740DE-3B8E-41C8-ACD5-8894DE8FFC09}" destId="{48EBF894-E7DD-42E9-954C-FB5E97F9ABC6}" srcOrd="0" destOrd="0" presId="urn:microsoft.com/office/officeart/2005/8/layout/process4"/>
    <dgm:cxn modelId="{08D7F7E6-70F4-45EB-82D2-13F72D4CF57F}" type="presParOf" srcId="{29FED772-3226-42D1-93E6-84712927F3AE}" destId="{143F4098-A3ED-4795-A722-7E54ACC2F9FB}" srcOrd="7" destOrd="0" presId="urn:microsoft.com/office/officeart/2005/8/layout/process4"/>
    <dgm:cxn modelId="{A4B078D2-59DA-45D7-94E5-0DE365ED95B1}" type="presParOf" srcId="{29FED772-3226-42D1-93E6-84712927F3AE}" destId="{BEB71CFA-B092-4AE6-B8D5-52FDCF4A83E0}" srcOrd="8" destOrd="0" presId="urn:microsoft.com/office/officeart/2005/8/layout/process4"/>
    <dgm:cxn modelId="{08DB2C51-C319-4FDF-B5B2-A79594783768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A43EF367-7642-4F03-A6FE-FBF4AC52675D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BB6F8006-B2CD-41EE-B928-7B1676049F4F}" type="presOf" srcId="{3653F1D4-DBBC-49B5-B1C6-6C9A0B5020CA}" destId="{8AC30DC6-9A66-4203-AB76-CE47DCD2A079}" srcOrd="0" destOrd="0" presId="urn:microsoft.com/office/officeart/2005/8/layout/process4"/>
    <dgm:cxn modelId="{41199743-95DB-4881-B015-F55D6FE994D5}" type="presOf" srcId="{35C9FAAE-5FDB-4348-AA1E-1629199BA38B}" destId="{BFD58B5E-0741-4737-A564-E905737DF424}" srcOrd="0" destOrd="0" presId="urn:microsoft.com/office/officeart/2005/8/layout/process4"/>
    <dgm:cxn modelId="{38012B87-FB68-483A-AECD-A087391E6E8C}" type="presOf" srcId="{A8E89D63-A6AB-4F38-A916-591FB1E2E64A}" destId="{29FED772-3226-42D1-93E6-84712927F3AE}" srcOrd="0" destOrd="0" presId="urn:microsoft.com/office/officeart/2005/8/layout/process4"/>
    <dgm:cxn modelId="{0FE8CFA2-5AC6-4A50-A27A-568D2F36C12D}" type="presOf" srcId="{9E0525EE-7C5A-4585-A8F9-E2F6CAD401BB}" destId="{A025A060-5C15-483D-9E87-EED4825E30C0}" srcOrd="0" destOrd="0" presId="urn:microsoft.com/office/officeart/2005/8/layout/process4"/>
    <dgm:cxn modelId="{95B3883B-3405-4A1D-933B-314245B1C904}" type="presOf" srcId="{4D816D50-29EE-4B0C-8B34-7EC20FC6CCCD}" destId="{48EBF894-E7DD-42E9-954C-FB5E97F9ABC6}" srcOrd="0" destOrd="0" presId="urn:microsoft.com/office/officeart/2005/8/layout/process4"/>
    <dgm:cxn modelId="{32BB1FEA-4A24-483B-9B0E-D222FC609B16}" type="presParOf" srcId="{29FED772-3226-42D1-93E6-84712927F3AE}" destId="{454D99BB-B1F8-4F93-B2DA-3A640D7837A9}" srcOrd="0" destOrd="0" presId="urn:microsoft.com/office/officeart/2005/8/layout/process4"/>
    <dgm:cxn modelId="{ECDEAA13-932F-4FBA-8FFE-C2B513B6BD07}" type="presParOf" srcId="{454D99BB-B1F8-4F93-B2DA-3A640D7837A9}" destId="{8AC30DC6-9A66-4203-AB76-CE47DCD2A079}" srcOrd="0" destOrd="0" presId="urn:microsoft.com/office/officeart/2005/8/layout/process4"/>
    <dgm:cxn modelId="{DD293F1B-C279-4D8C-9BFC-FAE72E8E2AF2}" type="presParOf" srcId="{29FED772-3226-42D1-93E6-84712927F3AE}" destId="{C67C3B1F-821D-4718-A8A4-583E837C0C4C}" srcOrd="1" destOrd="0" presId="urn:microsoft.com/office/officeart/2005/8/layout/process4"/>
    <dgm:cxn modelId="{2D613FA2-4905-46EF-A4A7-752F656A7040}" type="presParOf" srcId="{29FED772-3226-42D1-93E6-84712927F3AE}" destId="{E6F967E9-6508-447E-A08B-D3B675824035}" srcOrd="2" destOrd="0" presId="urn:microsoft.com/office/officeart/2005/8/layout/process4"/>
    <dgm:cxn modelId="{80A56482-5DB8-400E-B0A6-7863E2DE729D}" type="presParOf" srcId="{E6F967E9-6508-447E-A08B-D3B675824035}" destId="{252F50F8-FB96-429F-96E8-F0732AB80F61}" srcOrd="0" destOrd="0" presId="urn:microsoft.com/office/officeart/2005/8/layout/process4"/>
    <dgm:cxn modelId="{72F716C3-D0DD-48A3-B9E0-12F1D92F79C8}" type="presParOf" srcId="{29FED772-3226-42D1-93E6-84712927F3AE}" destId="{A283F5C2-3867-48A7-859E-D1AD98885A60}" srcOrd="3" destOrd="0" presId="urn:microsoft.com/office/officeart/2005/8/layout/process4"/>
    <dgm:cxn modelId="{9AA8FB1E-8F57-475C-B99C-6958ADFA5998}" type="presParOf" srcId="{29FED772-3226-42D1-93E6-84712927F3AE}" destId="{B8A1C4B4-2341-4E72-9395-FD6BBD63E654}" srcOrd="4" destOrd="0" presId="urn:microsoft.com/office/officeart/2005/8/layout/process4"/>
    <dgm:cxn modelId="{7193DCDC-7809-403E-B6DE-371EC06447FF}" type="presParOf" srcId="{B8A1C4B4-2341-4E72-9395-FD6BBD63E654}" destId="{A025A060-5C15-483D-9E87-EED4825E30C0}" srcOrd="0" destOrd="0" presId="urn:microsoft.com/office/officeart/2005/8/layout/process4"/>
    <dgm:cxn modelId="{5F8AF409-D48F-40F4-B668-03F8960D7CAB}" type="presParOf" srcId="{29FED772-3226-42D1-93E6-84712927F3AE}" destId="{E67D332A-7C52-41A2-A168-5A222380EBE4}" srcOrd="5" destOrd="0" presId="urn:microsoft.com/office/officeart/2005/8/layout/process4"/>
    <dgm:cxn modelId="{4A0E843A-BA96-480A-9057-EBE2FB7FD8BD}" type="presParOf" srcId="{29FED772-3226-42D1-93E6-84712927F3AE}" destId="{29C740DE-3B8E-41C8-ACD5-8894DE8FFC09}" srcOrd="6" destOrd="0" presId="urn:microsoft.com/office/officeart/2005/8/layout/process4"/>
    <dgm:cxn modelId="{A7C3CD63-8CDF-4776-A47C-2395D889A363}" type="presParOf" srcId="{29C740DE-3B8E-41C8-ACD5-8894DE8FFC09}" destId="{48EBF894-E7DD-42E9-954C-FB5E97F9ABC6}" srcOrd="0" destOrd="0" presId="urn:microsoft.com/office/officeart/2005/8/layout/process4"/>
    <dgm:cxn modelId="{BCB3E418-C87E-4C2A-B3BD-EB3C93608E75}" type="presParOf" srcId="{29FED772-3226-42D1-93E6-84712927F3AE}" destId="{143F4098-A3ED-4795-A722-7E54ACC2F9FB}" srcOrd="7" destOrd="0" presId="urn:microsoft.com/office/officeart/2005/8/layout/process4"/>
    <dgm:cxn modelId="{AF78497D-AA42-49BC-8739-EBB411B0B0F5}" type="presParOf" srcId="{29FED772-3226-42D1-93E6-84712927F3AE}" destId="{BEB71CFA-B092-4AE6-B8D5-52FDCF4A83E0}" srcOrd="8" destOrd="0" presId="urn:microsoft.com/office/officeart/2005/8/layout/process4"/>
    <dgm:cxn modelId="{6AED6715-A7D5-4E22-A96D-1B8EDBAF45F2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i="0" dirty="0" smtClean="0"/>
            <a:t>二、清洗</a:t>
          </a:r>
          <a:r>
            <a:rPr lang="en-US" altLang="zh-CN" sz="2800" i="0" dirty="0" smtClean="0"/>
            <a:t>Data</a:t>
          </a:r>
          <a:endParaRPr lang="zh-CN" altLang="en-US" sz="2800" i="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一、概览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91BE5529-2E1E-4CEF-9A13-F2B85092CD6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三、横扫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C1052FF8-B7AA-4B4C-B218-F3CE3B28979D}" type="parTrans" cxnId="{8D5967C2-B1EB-43F7-BAF0-7F5D9B94C2F7}">
      <dgm:prSet/>
      <dgm:spPr/>
      <dgm:t>
        <a:bodyPr/>
        <a:lstStyle/>
        <a:p>
          <a:endParaRPr lang="zh-CN" altLang="en-US"/>
        </a:p>
      </dgm:t>
    </dgm:pt>
    <dgm:pt modelId="{88F9C4FC-A3E7-4085-BEFA-7BF87704C746}" type="sibTrans" cxnId="{8D5967C2-B1EB-43F7-BAF0-7F5D9B94C2F7}">
      <dgm:prSet/>
      <dgm:spPr/>
      <dgm:t>
        <a:bodyPr/>
        <a:lstStyle/>
        <a:p>
          <a:endParaRPr lang="zh-CN" altLang="en-US"/>
        </a:p>
      </dgm:t>
    </dgm:pt>
    <dgm:pt modelId="{375780CD-7774-4207-9758-EDB77BE3FB14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四、深挖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A06BE625-631C-40F1-9461-A5250C7C1AD9}" type="parTrans" cxnId="{CCB6B921-C107-4814-89F2-D72F3F225F19}">
      <dgm:prSet/>
      <dgm:spPr/>
      <dgm:t>
        <a:bodyPr/>
        <a:lstStyle/>
        <a:p>
          <a:endParaRPr lang="zh-CN" altLang="en-US"/>
        </a:p>
      </dgm:t>
    </dgm:pt>
    <dgm:pt modelId="{3C9EB5C8-FB25-4E34-B959-CACFA539E883}" type="sibTrans" cxnId="{CCB6B921-C107-4814-89F2-D72F3F225F19}">
      <dgm:prSet/>
      <dgm:spPr/>
      <dgm:t>
        <a:bodyPr/>
        <a:lstStyle/>
        <a:p>
          <a:endParaRPr lang="zh-CN" altLang="en-US"/>
        </a:p>
      </dgm:t>
    </dgm:pt>
    <dgm:pt modelId="{0F92D7EC-6F61-41F8-A2F5-376D2E195B56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五、整理成果</a:t>
          </a:r>
          <a:endParaRPr lang="zh-CN" altLang="en-US" sz="2800" dirty="0"/>
        </a:p>
      </dgm:t>
    </dgm:pt>
    <dgm:pt modelId="{3E9F87C3-D0B0-460A-BB04-32C644D8FB05}" type="parTrans" cxnId="{EF289A43-D43D-4568-BCF6-AFE6EF445F99}">
      <dgm:prSet/>
      <dgm:spPr/>
      <dgm:t>
        <a:bodyPr/>
        <a:lstStyle/>
        <a:p>
          <a:endParaRPr lang="zh-CN" altLang="en-US"/>
        </a:p>
      </dgm:t>
    </dgm:pt>
    <dgm:pt modelId="{BEC60015-3704-4CD3-A67F-6C3068BDDAE9}" type="sibTrans" cxnId="{EF289A43-D43D-4568-BCF6-AFE6EF445F99}">
      <dgm:prSet/>
      <dgm:spPr/>
      <dgm:t>
        <a:bodyPr/>
        <a:lstStyle/>
        <a:p>
          <a:endParaRPr lang="zh-CN" altLang="en-US"/>
        </a:p>
      </dgm:t>
    </dgm:pt>
    <dgm:pt modelId="{D0F13E30-15F6-4011-BE9E-04B21587CA83}" type="pres">
      <dgm:prSet presAssocID="{A8E89D63-A6AB-4F38-A916-591FB1E2E64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79999B0-7EAE-4C62-8A5C-D29EA45C0738}" type="pres">
      <dgm:prSet presAssocID="{A8E89D63-A6AB-4F38-A916-591FB1E2E64A}" presName="Name1" presStyleCnt="0"/>
      <dgm:spPr/>
    </dgm:pt>
    <dgm:pt modelId="{FF706E72-D9F2-4E46-B844-FFB7D7AC0DB3}" type="pres">
      <dgm:prSet presAssocID="{A8E89D63-A6AB-4F38-A916-591FB1E2E64A}" presName="cycle" presStyleCnt="0"/>
      <dgm:spPr/>
    </dgm:pt>
    <dgm:pt modelId="{D8356403-3612-4FD2-A70C-11023220AF9F}" type="pres">
      <dgm:prSet presAssocID="{A8E89D63-A6AB-4F38-A916-591FB1E2E64A}" presName="srcNode" presStyleLbl="node1" presStyleIdx="0" presStyleCnt="5"/>
      <dgm:spPr/>
    </dgm:pt>
    <dgm:pt modelId="{259355CD-BAF4-44A6-8258-8FBF1C345E55}" type="pres">
      <dgm:prSet presAssocID="{A8E89D63-A6AB-4F38-A916-591FB1E2E64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BABE82B-0342-4FFD-8B5B-DD2F1E58883F}" type="pres">
      <dgm:prSet presAssocID="{A8E89D63-A6AB-4F38-A916-591FB1E2E64A}" presName="extraNode" presStyleLbl="node1" presStyleIdx="0" presStyleCnt="5"/>
      <dgm:spPr/>
    </dgm:pt>
    <dgm:pt modelId="{93D83325-18E9-4C5B-8660-1605B3B5AA60}" type="pres">
      <dgm:prSet presAssocID="{A8E89D63-A6AB-4F38-A916-591FB1E2E64A}" presName="dstNode" presStyleLbl="node1" presStyleIdx="0" presStyleCnt="5"/>
      <dgm:spPr/>
    </dgm:pt>
    <dgm:pt modelId="{7E383C87-59D6-4B22-87AD-DB132D373FA7}" type="pres">
      <dgm:prSet presAssocID="{4D816D50-29EE-4B0C-8B34-7EC20FC6CCC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5D8C3B-5382-4A4D-82A0-822109E091AA}" type="pres">
      <dgm:prSet presAssocID="{4D816D50-29EE-4B0C-8B34-7EC20FC6CCCD}" presName="accent_1" presStyleCnt="0"/>
      <dgm:spPr/>
    </dgm:pt>
    <dgm:pt modelId="{50B0D6C7-D852-4370-A97A-95292DF1E6FD}" type="pres">
      <dgm:prSet presAssocID="{4D816D50-29EE-4B0C-8B34-7EC20FC6CCCD}" presName="accentRepeatNode" presStyleLbl="solidFgAcc1" presStyleIdx="0" presStyleCnt="5"/>
      <dgm:spPr/>
    </dgm:pt>
    <dgm:pt modelId="{F4505938-771B-4789-A632-4FB447E1538A}" type="pres">
      <dgm:prSet presAssocID="{9E0525EE-7C5A-4585-A8F9-E2F6CAD401BB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9CF202-F667-4A3F-AA0E-91A6B2E0CBD0}" type="pres">
      <dgm:prSet presAssocID="{9E0525EE-7C5A-4585-A8F9-E2F6CAD401BB}" presName="accent_2" presStyleCnt="0"/>
      <dgm:spPr/>
    </dgm:pt>
    <dgm:pt modelId="{405D51BA-0B9E-4A1F-8F15-7F0BE418F070}" type="pres">
      <dgm:prSet presAssocID="{9E0525EE-7C5A-4585-A8F9-E2F6CAD401BB}" presName="accentRepeatNode" presStyleLbl="solidFgAcc1" presStyleIdx="1" presStyleCnt="5"/>
      <dgm:spPr/>
    </dgm:pt>
    <dgm:pt modelId="{6B143345-E462-427E-AB04-E69CEA259125}" type="pres">
      <dgm:prSet presAssocID="{91BE5529-2E1E-4CEF-9A13-F2B85092CD6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2BFBFF-73B3-44D3-A098-D1D1850810C5}" type="pres">
      <dgm:prSet presAssocID="{91BE5529-2E1E-4CEF-9A13-F2B85092CD6A}" presName="accent_3" presStyleCnt="0"/>
      <dgm:spPr/>
    </dgm:pt>
    <dgm:pt modelId="{9C8B214A-717D-4DE7-805B-344BE506A88F}" type="pres">
      <dgm:prSet presAssocID="{91BE5529-2E1E-4CEF-9A13-F2B85092CD6A}" presName="accentRepeatNode" presStyleLbl="solidFgAcc1" presStyleIdx="2" presStyleCnt="5"/>
      <dgm:spPr/>
    </dgm:pt>
    <dgm:pt modelId="{0A49D77F-F34B-459B-B6BD-29FB06D7E824}" type="pres">
      <dgm:prSet presAssocID="{375780CD-7774-4207-9758-EDB77BE3FB14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FFCBD8-C291-4CD7-8D93-8BB5126992D1}" type="pres">
      <dgm:prSet presAssocID="{375780CD-7774-4207-9758-EDB77BE3FB14}" presName="accent_4" presStyleCnt="0"/>
      <dgm:spPr/>
    </dgm:pt>
    <dgm:pt modelId="{65F9C1C0-E923-46DE-B2C2-C0181510EBF2}" type="pres">
      <dgm:prSet presAssocID="{375780CD-7774-4207-9758-EDB77BE3FB14}" presName="accentRepeatNode" presStyleLbl="solidFgAcc1" presStyleIdx="3" presStyleCnt="5"/>
      <dgm:spPr/>
    </dgm:pt>
    <dgm:pt modelId="{3C89E9F5-4AC8-4D2F-850B-DB8E77C91230}" type="pres">
      <dgm:prSet presAssocID="{0F92D7EC-6F61-41F8-A2F5-376D2E195B5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E1D9EE-077A-4E29-AA49-927053E96814}" type="pres">
      <dgm:prSet presAssocID="{0F92D7EC-6F61-41F8-A2F5-376D2E195B56}" presName="accent_5" presStyleCnt="0"/>
      <dgm:spPr/>
    </dgm:pt>
    <dgm:pt modelId="{1F0BB93E-7749-4F47-9424-F18AA224C9A8}" type="pres">
      <dgm:prSet presAssocID="{0F92D7EC-6F61-41F8-A2F5-376D2E195B56}" presName="accentRepeatNode" presStyleLbl="solidFgAcc1" presStyleIdx="4" presStyleCnt="5"/>
      <dgm:spPr/>
    </dgm:pt>
  </dgm:ptLst>
  <dgm:cxnLst>
    <dgm:cxn modelId="{57E3D9BF-FC15-495A-A09D-1CDD7B0098BC}" type="presOf" srcId="{4D816D50-29EE-4B0C-8B34-7EC20FC6CCCD}" destId="{7E383C87-59D6-4B22-87AD-DB132D373FA7}" srcOrd="0" destOrd="0" presId="urn:microsoft.com/office/officeart/2008/layout/VerticalCurvedList"/>
    <dgm:cxn modelId="{EEE1F7C8-BEA2-4FE5-AB54-72479382E774}" type="presOf" srcId="{47761ACA-A2B8-4488-AFB6-21432639343A}" destId="{259355CD-BAF4-44A6-8258-8FBF1C345E55}" srcOrd="0" destOrd="0" presId="urn:microsoft.com/office/officeart/2008/layout/VerticalCurvedList"/>
    <dgm:cxn modelId="{CCB6B921-C107-4814-89F2-D72F3F225F19}" srcId="{A8E89D63-A6AB-4F38-A916-591FB1E2E64A}" destId="{375780CD-7774-4207-9758-EDB77BE3FB14}" srcOrd="3" destOrd="0" parTransId="{A06BE625-631C-40F1-9461-A5250C7C1AD9}" sibTransId="{3C9EB5C8-FB25-4E34-B959-CACFA539E883}"/>
    <dgm:cxn modelId="{60C82340-5C27-4044-88FB-9AC25AB2D797}" type="presOf" srcId="{A8E89D63-A6AB-4F38-A916-591FB1E2E64A}" destId="{D0F13E30-15F6-4011-BE9E-04B21587CA83}" srcOrd="0" destOrd="0" presId="urn:microsoft.com/office/officeart/2008/layout/VerticalCurvedList"/>
    <dgm:cxn modelId="{C2F1A7D4-1EE0-4B23-A73B-D0E8B65EDC6F}" srcId="{A8E89D63-A6AB-4F38-A916-591FB1E2E64A}" destId="{9E0525EE-7C5A-4585-A8F9-E2F6CAD401BB}" srcOrd="1" destOrd="0" parTransId="{6CCBBBAB-6A16-4530-BC2A-6ED6D3132B64}" sibTransId="{4BF70787-F033-471F-9DCD-EEED12778B70}"/>
    <dgm:cxn modelId="{49A038C2-0137-4965-8A1E-8A35A234163A}" type="presOf" srcId="{91BE5529-2E1E-4CEF-9A13-F2B85092CD6A}" destId="{6B143345-E462-427E-AB04-E69CEA259125}" srcOrd="0" destOrd="0" presId="urn:microsoft.com/office/officeart/2008/layout/VerticalCurvedList"/>
    <dgm:cxn modelId="{F3B01978-770D-4630-BFAE-8364F1210C30}" type="presOf" srcId="{0F92D7EC-6F61-41F8-A2F5-376D2E195B56}" destId="{3C89E9F5-4AC8-4D2F-850B-DB8E77C91230}" srcOrd="0" destOrd="0" presId="urn:microsoft.com/office/officeart/2008/layout/VerticalCurvedList"/>
    <dgm:cxn modelId="{0B29BFC5-DBE8-446B-B1BC-8E704593E99E}" srcId="{A8E89D63-A6AB-4F38-A916-591FB1E2E64A}" destId="{4D816D50-29EE-4B0C-8B34-7EC20FC6CCCD}" srcOrd="0" destOrd="0" parTransId="{7E1C5898-AC36-4BCE-89ED-165B9EC788C6}" sibTransId="{47761ACA-A2B8-4488-AFB6-21432639343A}"/>
    <dgm:cxn modelId="{8D5967C2-B1EB-43F7-BAF0-7F5D9B94C2F7}" srcId="{A8E89D63-A6AB-4F38-A916-591FB1E2E64A}" destId="{91BE5529-2E1E-4CEF-9A13-F2B85092CD6A}" srcOrd="2" destOrd="0" parTransId="{C1052FF8-B7AA-4B4C-B218-F3CE3B28979D}" sibTransId="{88F9C4FC-A3E7-4085-BEFA-7BF87704C746}"/>
    <dgm:cxn modelId="{A3D2EE7A-DC8F-4FCE-B2A4-2CA5701F67F1}" type="presOf" srcId="{9E0525EE-7C5A-4585-A8F9-E2F6CAD401BB}" destId="{F4505938-771B-4789-A632-4FB447E1538A}" srcOrd="0" destOrd="0" presId="urn:microsoft.com/office/officeart/2008/layout/VerticalCurvedList"/>
    <dgm:cxn modelId="{EF289A43-D43D-4568-BCF6-AFE6EF445F99}" srcId="{A8E89D63-A6AB-4F38-A916-591FB1E2E64A}" destId="{0F92D7EC-6F61-41F8-A2F5-376D2E195B56}" srcOrd="4" destOrd="0" parTransId="{3E9F87C3-D0B0-460A-BB04-32C644D8FB05}" sibTransId="{BEC60015-3704-4CD3-A67F-6C3068BDDAE9}"/>
    <dgm:cxn modelId="{80A53A0A-8AD7-4676-B6DC-C2F328169B93}" type="presOf" srcId="{375780CD-7774-4207-9758-EDB77BE3FB14}" destId="{0A49D77F-F34B-459B-B6BD-29FB06D7E824}" srcOrd="0" destOrd="0" presId="urn:microsoft.com/office/officeart/2008/layout/VerticalCurvedList"/>
    <dgm:cxn modelId="{CB549F4D-57BE-4DCD-811B-8550A5C2BB6A}" type="presParOf" srcId="{D0F13E30-15F6-4011-BE9E-04B21587CA83}" destId="{879999B0-7EAE-4C62-8A5C-D29EA45C0738}" srcOrd="0" destOrd="0" presId="urn:microsoft.com/office/officeart/2008/layout/VerticalCurvedList"/>
    <dgm:cxn modelId="{D38BBBB1-9338-4DDE-A388-4709681F45DA}" type="presParOf" srcId="{879999B0-7EAE-4C62-8A5C-D29EA45C0738}" destId="{FF706E72-D9F2-4E46-B844-FFB7D7AC0DB3}" srcOrd="0" destOrd="0" presId="urn:microsoft.com/office/officeart/2008/layout/VerticalCurvedList"/>
    <dgm:cxn modelId="{0E9FB51D-2296-4A09-A02F-BF85B6E132CE}" type="presParOf" srcId="{FF706E72-D9F2-4E46-B844-FFB7D7AC0DB3}" destId="{D8356403-3612-4FD2-A70C-11023220AF9F}" srcOrd="0" destOrd="0" presId="urn:microsoft.com/office/officeart/2008/layout/VerticalCurvedList"/>
    <dgm:cxn modelId="{110BFF50-07CA-4AB0-8A88-536CA55AF435}" type="presParOf" srcId="{FF706E72-D9F2-4E46-B844-FFB7D7AC0DB3}" destId="{259355CD-BAF4-44A6-8258-8FBF1C345E55}" srcOrd="1" destOrd="0" presId="urn:microsoft.com/office/officeart/2008/layout/VerticalCurvedList"/>
    <dgm:cxn modelId="{655794DF-49D8-4692-8801-F40ADBFE8040}" type="presParOf" srcId="{FF706E72-D9F2-4E46-B844-FFB7D7AC0DB3}" destId="{EBABE82B-0342-4FFD-8B5B-DD2F1E58883F}" srcOrd="2" destOrd="0" presId="urn:microsoft.com/office/officeart/2008/layout/VerticalCurvedList"/>
    <dgm:cxn modelId="{77054A9C-32A7-412A-B6B5-5D754DCF51FC}" type="presParOf" srcId="{FF706E72-D9F2-4E46-B844-FFB7D7AC0DB3}" destId="{93D83325-18E9-4C5B-8660-1605B3B5AA60}" srcOrd="3" destOrd="0" presId="urn:microsoft.com/office/officeart/2008/layout/VerticalCurvedList"/>
    <dgm:cxn modelId="{D71AD8E9-9C20-4220-B054-A7A3C2437E55}" type="presParOf" srcId="{879999B0-7EAE-4C62-8A5C-D29EA45C0738}" destId="{7E383C87-59D6-4B22-87AD-DB132D373FA7}" srcOrd="1" destOrd="0" presId="urn:microsoft.com/office/officeart/2008/layout/VerticalCurvedList"/>
    <dgm:cxn modelId="{7ED8A735-5D33-4C18-8F2C-E5465F38448D}" type="presParOf" srcId="{879999B0-7EAE-4C62-8A5C-D29EA45C0738}" destId="{945D8C3B-5382-4A4D-82A0-822109E091AA}" srcOrd="2" destOrd="0" presId="urn:microsoft.com/office/officeart/2008/layout/VerticalCurvedList"/>
    <dgm:cxn modelId="{446C69BE-FEA0-44C5-99C4-C3F4FD06B887}" type="presParOf" srcId="{945D8C3B-5382-4A4D-82A0-822109E091AA}" destId="{50B0D6C7-D852-4370-A97A-95292DF1E6FD}" srcOrd="0" destOrd="0" presId="urn:microsoft.com/office/officeart/2008/layout/VerticalCurvedList"/>
    <dgm:cxn modelId="{73520A98-A852-417D-840B-B8DACC0E2BBD}" type="presParOf" srcId="{879999B0-7EAE-4C62-8A5C-D29EA45C0738}" destId="{F4505938-771B-4789-A632-4FB447E1538A}" srcOrd="3" destOrd="0" presId="urn:microsoft.com/office/officeart/2008/layout/VerticalCurvedList"/>
    <dgm:cxn modelId="{1EBAB3CE-4EB0-4131-BD69-3E5E1BAE3D44}" type="presParOf" srcId="{879999B0-7EAE-4C62-8A5C-D29EA45C0738}" destId="{FF9CF202-F667-4A3F-AA0E-91A6B2E0CBD0}" srcOrd="4" destOrd="0" presId="urn:microsoft.com/office/officeart/2008/layout/VerticalCurvedList"/>
    <dgm:cxn modelId="{5E69B3C6-75A3-400B-A4C8-EED2867FBAD2}" type="presParOf" srcId="{FF9CF202-F667-4A3F-AA0E-91A6B2E0CBD0}" destId="{405D51BA-0B9E-4A1F-8F15-7F0BE418F070}" srcOrd="0" destOrd="0" presId="urn:microsoft.com/office/officeart/2008/layout/VerticalCurvedList"/>
    <dgm:cxn modelId="{1CFBD0B2-7EB2-4357-B046-1A52324A8D40}" type="presParOf" srcId="{879999B0-7EAE-4C62-8A5C-D29EA45C0738}" destId="{6B143345-E462-427E-AB04-E69CEA259125}" srcOrd="5" destOrd="0" presId="urn:microsoft.com/office/officeart/2008/layout/VerticalCurvedList"/>
    <dgm:cxn modelId="{3F8EA51B-20C6-42C6-9C49-E0B97AE1483B}" type="presParOf" srcId="{879999B0-7EAE-4C62-8A5C-D29EA45C0738}" destId="{002BFBFF-73B3-44D3-A098-D1D1850810C5}" srcOrd="6" destOrd="0" presId="urn:microsoft.com/office/officeart/2008/layout/VerticalCurvedList"/>
    <dgm:cxn modelId="{2492C98B-6D7E-4676-9B78-935D5FD86EC9}" type="presParOf" srcId="{002BFBFF-73B3-44D3-A098-D1D1850810C5}" destId="{9C8B214A-717D-4DE7-805B-344BE506A88F}" srcOrd="0" destOrd="0" presId="urn:microsoft.com/office/officeart/2008/layout/VerticalCurvedList"/>
    <dgm:cxn modelId="{6FD81A13-7089-4D36-8855-C89BFB3376B6}" type="presParOf" srcId="{879999B0-7EAE-4C62-8A5C-D29EA45C0738}" destId="{0A49D77F-F34B-459B-B6BD-29FB06D7E824}" srcOrd="7" destOrd="0" presId="urn:microsoft.com/office/officeart/2008/layout/VerticalCurvedList"/>
    <dgm:cxn modelId="{62098F27-AB7F-4339-83A0-9D3401C5DD6F}" type="presParOf" srcId="{879999B0-7EAE-4C62-8A5C-D29EA45C0738}" destId="{33FFCBD8-C291-4CD7-8D93-8BB5126992D1}" srcOrd="8" destOrd="0" presId="urn:microsoft.com/office/officeart/2008/layout/VerticalCurvedList"/>
    <dgm:cxn modelId="{2FFB528C-5A50-497A-8402-C6B03C189D6E}" type="presParOf" srcId="{33FFCBD8-C291-4CD7-8D93-8BB5126992D1}" destId="{65F9C1C0-E923-46DE-B2C2-C0181510EBF2}" srcOrd="0" destOrd="0" presId="urn:microsoft.com/office/officeart/2008/layout/VerticalCurvedList"/>
    <dgm:cxn modelId="{532A545C-8346-4EE8-B457-72F4CB2A4E77}" type="presParOf" srcId="{879999B0-7EAE-4C62-8A5C-D29EA45C0738}" destId="{3C89E9F5-4AC8-4D2F-850B-DB8E77C91230}" srcOrd="9" destOrd="0" presId="urn:microsoft.com/office/officeart/2008/layout/VerticalCurvedList"/>
    <dgm:cxn modelId="{EB45A5D8-5BC8-4831-B9CA-460C1037EE28}" type="presParOf" srcId="{879999B0-7EAE-4C62-8A5C-D29EA45C0738}" destId="{C3E1D9EE-077A-4E29-AA49-927053E96814}" srcOrd="10" destOrd="0" presId="urn:microsoft.com/office/officeart/2008/layout/VerticalCurvedList"/>
    <dgm:cxn modelId="{96A83F3C-0720-43A6-BEEB-6C504C05B7A9}" type="presParOf" srcId="{C3E1D9EE-077A-4E29-AA49-927053E96814}" destId="{1F0BB93E-7749-4F47-9424-F18AA224C9A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C04F0749-6717-48A3-B9D2-1ED9293A97C3}" type="presOf" srcId="{9E0525EE-7C5A-4585-A8F9-E2F6CAD401BB}" destId="{A025A060-5C15-483D-9E87-EED4825E30C0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E2E2B9A4-FBFF-4161-93C0-727483CA5AC4}" type="presOf" srcId="{3653F1D4-DBBC-49B5-B1C6-6C9A0B5020CA}" destId="{8AC30DC6-9A66-4203-AB76-CE47DCD2A079}" srcOrd="0" destOrd="0" presId="urn:microsoft.com/office/officeart/2005/8/layout/process4"/>
    <dgm:cxn modelId="{D86B599E-869C-4507-8EB1-146BFA67FA08}" type="presOf" srcId="{4D816D50-29EE-4B0C-8B34-7EC20FC6CCCD}" destId="{48EBF894-E7DD-42E9-954C-FB5E97F9ABC6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080EF406-D56F-425B-8778-730ACCE193A5}" type="presOf" srcId="{A8E89D63-A6AB-4F38-A916-591FB1E2E64A}" destId="{29FED772-3226-42D1-93E6-84712927F3AE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DDCCE4F1-C3B7-412B-8C13-11120CD6FE17}" type="presOf" srcId="{0902B5EB-839A-40C3-8C41-D98045BF1643}" destId="{252F50F8-FB96-429F-96E8-F0732AB80F61}" srcOrd="0" destOrd="0" presId="urn:microsoft.com/office/officeart/2005/8/layout/process4"/>
    <dgm:cxn modelId="{75E8B7F2-61CB-4EB2-AE1F-376445E578E3}" type="presOf" srcId="{35C9FAAE-5FDB-4348-AA1E-1629199BA38B}" destId="{BFD58B5E-0741-4737-A564-E905737DF424}" srcOrd="0" destOrd="0" presId="urn:microsoft.com/office/officeart/2005/8/layout/process4"/>
    <dgm:cxn modelId="{DB8C8BAD-DF0B-4C1B-98F0-805705AB006F}" type="presParOf" srcId="{29FED772-3226-42D1-93E6-84712927F3AE}" destId="{454D99BB-B1F8-4F93-B2DA-3A640D7837A9}" srcOrd="0" destOrd="0" presId="urn:microsoft.com/office/officeart/2005/8/layout/process4"/>
    <dgm:cxn modelId="{0BB22953-D086-4B55-AFAD-78BDD1B6825A}" type="presParOf" srcId="{454D99BB-B1F8-4F93-B2DA-3A640D7837A9}" destId="{8AC30DC6-9A66-4203-AB76-CE47DCD2A079}" srcOrd="0" destOrd="0" presId="urn:microsoft.com/office/officeart/2005/8/layout/process4"/>
    <dgm:cxn modelId="{7EB55203-EC03-4C91-977A-D8EF5BB8C852}" type="presParOf" srcId="{29FED772-3226-42D1-93E6-84712927F3AE}" destId="{C67C3B1F-821D-4718-A8A4-583E837C0C4C}" srcOrd="1" destOrd="0" presId="urn:microsoft.com/office/officeart/2005/8/layout/process4"/>
    <dgm:cxn modelId="{E9B35791-D144-4C42-BEBE-EE492D34FFD4}" type="presParOf" srcId="{29FED772-3226-42D1-93E6-84712927F3AE}" destId="{E6F967E9-6508-447E-A08B-D3B675824035}" srcOrd="2" destOrd="0" presId="urn:microsoft.com/office/officeart/2005/8/layout/process4"/>
    <dgm:cxn modelId="{0D846F79-B6F1-48E2-B825-34E42DB15BF8}" type="presParOf" srcId="{E6F967E9-6508-447E-A08B-D3B675824035}" destId="{252F50F8-FB96-429F-96E8-F0732AB80F61}" srcOrd="0" destOrd="0" presId="urn:microsoft.com/office/officeart/2005/8/layout/process4"/>
    <dgm:cxn modelId="{27B2E678-1B6E-4553-81F7-744D3A785AA6}" type="presParOf" srcId="{29FED772-3226-42D1-93E6-84712927F3AE}" destId="{A283F5C2-3867-48A7-859E-D1AD98885A60}" srcOrd="3" destOrd="0" presId="urn:microsoft.com/office/officeart/2005/8/layout/process4"/>
    <dgm:cxn modelId="{EE1606E1-3AC1-4994-9111-DFADC98F3BE1}" type="presParOf" srcId="{29FED772-3226-42D1-93E6-84712927F3AE}" destId="{B8A1C4B4-2341-4E72-9395-FD6BBD63E654}" srcOrd="4" destOrd="0" presId="urn:microsoft.com/office/officeart/2005/8/layout/process4"/>
    <dgm:cxn modelId="{184CBCB4-2147-4CD0-B246-AAF85A1C7B07}" type="presParOf" srcId="{B8A1C4B4-2341-4E72-9395-FD6BBD63E654}" destId="{A025A060-5C15-483D-9E87-EED4825E30C0}" srcOrd="0" destOrd="0" presId="urn:microsoft.com/office/officeart/2005/8/layout/process4"/>
    <dgm:cxn modelId="{58FF2767-A77E-4D88-BA95-A3FFCE61FA2E}" type="presParOf" srcId="{29FED772-3226-42D1-93E6-84712927F3AE}" destId="{E67D332A-7C52-41A2-A168-5A222380EBE4}" srcOrd="5" destOrd="0" presId="urn:microsoft.com/office/officeart/2005/8/layout/process4"/>
    <dgm:cxn modelId="{7981E794-F204-4037-80E9-C1FF1A2B6B30}" type="presParOf" srcId="{29FED772-3226-42D1-93E6-84712927F3AE}" destId="{29C740DE-3B8E-41C8-ACD5-8894DE8FFC09}" srcOrd="6" destOrd="0" presId="urn:microsoft.com/office/officeart/2005/8/layout/process4"/>
    <dgm:cxn modelId="{AA5B584E-56BD-40BD-840F-C8B434776AC7}" type="presParOf" srcId="{29C740DE-3B8E-41C8-ACD5-8894DE8FFC09}" destId="{48EBF894-E7DD-42E9-954C-FB5E97F9ABC6}" srcOrd="0" destOrd="0" presId="urn:microsoft.com/office/officeart/2005/8/layout/process4"/>
    <dgm:cxn modelId="{85575584-7157-4C6D-ABAA-4743A6E3D765}" type="presParOf" srcId="{29FED772-3226-42D1-93E6-84712927F3AE}" destId="{143F4098-A3ED-4795-A722-7E54ACC2F9FB}" srcOrd="7" destOrd="0" presId="urn:microsoft.com/office/officeart/2005/8/layout/process4"/>
    <dgm:cxn modelId="{10D82E28-2AF1-43E5-9E9F-D278AAD58BF7}" type="presParOf" srcId="{29FED772-3226-42D1-93E6-84712927F3AE}" destId="{BEB71CFA-B092-4AE6-B8D5-52FDCF4A83E0}" srcOrd="8" destOrd="0" presId="urn:microsoft.com/office/officeart/2005/8/layout/process4"/>
    <dgm:cxn modelId="{5A717DE5-4812-4585-B045-44AFD21443C9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b="1" dirty="0" smtClean="0">
              <a:solidFill>
                <a:srgbClr val="FFFF00"/>
              </a:solidFill>
            </a:rPr>
            <a:t>一、概览</a:t>
          </a:r>
          <a:r>
            <a:rPr lang="en-US" altLang="zh-CN" sz="2400" b="1" dirty="0" smtClean="0">
              <a:solidFill>
                <a:srgbClr val="FFFF00"/>
              </a:solidFill>
            </a:rPr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i="0" dirty="0" smtClean="0"/>
            <a:t>二、清洗</a:t>
          </a:r>
          <a:r>
            <a:rPr lang="en-US" altLang="zh-CN" sz="2400" i="0" dirty="0" smtClean="0"/>
            <a:t>Data</a:t>
          </a:r>
          <a:endParaRPr lang="zh-CN" altLang="en-US" sz="2400" i="0" dirty="0"/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三、横扫</a:t>
          </a:r>
          <a:r>
            <a:rPr lang="en-US" altLang="zh-CN" sz="2400" dirty="0" smtClean="0"/>
            <a:t>Data</a:t>
          </a:r>
          <a:endParaRPr lang="zh-CN" altLang="en-US" sz="2400" dirty="0"/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四、深挖</a:t>
          </a:r>
          <a:r>
            <a:rPr lang="en-US" altLang="zh-CN" sz="2400" dirty="0" smtClean="0"/>
            <a:t>Data</a:t>
          </a:r>
          <a:endParaRPr lang="zh-CN" altLang="en-US" sz="2400" dirty="0"/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00B753D2-6634-4947-8BE0-E346A5D8F569}" type="presOf" srcId="{01024DB0-16EF-488D-ABD3-E9469F7802B2}" destId="{069A38F2-FE84-4D44-BCA6-868FCFAB2AB7}" srcOrd="0" destOrd="0" presId="urn:microsoft.com/office/officeart/2005/8/layout/process4"/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DB84EA15-DB18-4FC0-91D2-A0EF9ECEDB23}" type="presOf" srcId="{93CE3782-5D1C-45A3-BDAD-C5DEA70F4D12}" destId="{68644BA4-0C57-4D72-8C7E-3DB7B8BABDA1}" srcOrd="0" destOrd="0" presId="urn:microsoft.com/office/officeart/2005/8/layout/process4"/>
    <dgm:cxn modelId="{3724555E-01CE-4767-A49A-D64953E06981}" type="presOf" srcId="{A6A64550-F472-4156-A458-A49A8A6B7846}" destId="{02D11F4D-431A-438D-AE7E-F56C2D20BEC5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C09A460A-D95A-4504-A215-EAB3A08DC9CE}" type="presOf" srcId="{A8E89D63-A6AB-4F38-A916-591FB1E2E64A}" destId="{29FED772-3226-42D1-93E6-84712927F3AE}" srcOrd="0" destOrd="0" presId="urn:microsoft.com/office/officeart/2005/8/layout/process4"/>
    <dgm:cxn modelId="{BCF23037-E8D4-46E7-816A-263DBA293789}" type="presOf" srcId="{972AA48F-D932-4DD3-852D-5DD651CEAB62}" destId="{DCD5B852-7425-4FCB-A431-1229D5DCA50A}" srcOrd="0" destOrd="0" presId="urn:microsoft.com/office/officeart/2005/8/layout/process4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7B47CC99-59BB-4649-9886-F240B431BDF3}" type="presOf" srcId="{35C9FAAE-5FDB-4348-AA1E-1629199BA38B}" destId="{BFD58B5E-0741-4737-A564-E905737DF424}" srcOrd="0" destOrd="0" presId="urn:microsoft.com/office/officeart/2005/8/layout/process4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B4F47E8C-D6C3-44EB-BAA9-E7CE760E4FE8}" type="presParOf" srcId="{29FED772-3226-42D1-93E6-84712927F3AE}" destId="{86B72E66-935B-4EA8-9C0D-9FB061DBA4F4}" srcOrd="0" destOrd="0" presId="urn:microsoft.com/office/officeart/2005/8/layout/process4"/>
    <dgm:cxn modelId="{4AF9AD32-0A12-4B67-821D-8B35DC70B7C4}" type="presParOf" srcId="{86B72E66-935B-4EA8-9C0D-9FB061DBA4F4}" destId="{069A38F2-FE84-4D44-BCA6-868FCFAB2AB7}" srcOrd="0" destOrd="0" presId="urn:microsoft.com/office/officeart/2005/8/layout/process4"/>
    <dgm:cxn modelId="{B19E3003-57D7-475D-B763-107BED31544D}" type="presParOf" srcId="{29FED772-3226-42D1-93E6-84712927F3AE}" destId="{78A4FDED-8EC7-4885-9FFA-BDD9F907A66C}" srcOrd="1" destOrd="0" presId="urn:microsoft.com/office/officeart/2005/8/layout/process4"/>
    <dgm:cxn modelId="{D11293AA-E9E8-478B-8786-7A25CBBFC846}" type="presParOf" srcId="{29FED772-3226-42D1-93E6-84712927F3AE}" destId="{2DE54A69-52F5-4900-9E81-9475F8AB88A0}" srcOrd="2" destOrd="0" presId="urn:microsoft.com/office/officeart/2005/8/layout/process4"/>
    <dgm:cxn modelId="{538D037F-8489-4819-A368-3405D0392D33}" type="presParOf" srcId="{2DE54A69-52F5-4900-9E81-9475F8AB88A0}" destId="{DCD5B852-7425-4FCB-A431-1229D5DCA50A}" srcOrd="0" destOrd="0" presId="urn:microsoft.com/office/officeart/2005/8/layout/process4"/>
    <dgm:cxn modelId="{1CD1FBB1-0506-40DD-B96B-965872A015A8}" type="presParOf" srcId="{29FED772-3226-42D1-93E6-84712927F3AE}" destId="{A82D05CB-3B31-4048-AF56-8F08435A5872}" srcOrd="3" destOrd="0" presId="urn:microsoft.com/office/officeart/2005/8/layout/process4"/>
    <dgm:cxn modelId="{3D3E4A96-C826-4F1B-B18A-A3D145356D5B}" type="presParOf" srcId="{29FED772-3226-42D1-93E6-84712927F3AE}" destId="{63EA4BD5-7C9E-4D50-821D-C50876496DA9}" srcOrd="4" destOrd="0" presId="urn:microsoft.com/office/officeart/2005/8/layout/process4"/>
    <dgm:cxn modelId="{3BCCF7C1-FA2F-49CF-A7FD-5CF759042E47}" type="presParOf" srcId="{63EA4BD5-7C9E-4D50-821D-C50876496DA9}" destId="{02D11F4D-431A-438D-AE7E-F56C2D20BEC5}" srcOrd="0" destOrd="0" presId="urn:microsoft.com/office/officeart/2005/8/layout/process4"/>
    <dgm:cxn modelId="{A145C3B9-86FE-4A6B-8F75-1ECC31002241}" type="presParOf" srcId="{29FED772-3226-42D1-93E6-84712927F3AE}" destId="{2F21BBD3-39A4-4C1E-B323-F26E7701126F}" srcOrd="5" destOrd="0" presId="urn:microsoft.com/office/officeart/2005/8/layout/process4"/>
    <dgm:cxn modelId="{253C20E1-4BAE-406B-862E-833CE2338EA7}" type="presParOf" srcId="{29FED772-3226-42D1-93E6-84712927F3AE}" destId="{3BEC0ECD-1D72-49E9-89D3-2967A98301D6}" srcOrd="6" destOrd="0" presId="urn:microsoft.com/office/officeart/2005/8/layout/process4"/>
    <dgm:cxn modelId="{6BF3A730-BA85-4645-AB2A-4E330E71894E}" type="presParOf" srcId="{3BEC0ECD-1D72-49E9-89D3-2967A98301D6}" destId="{68644BA4-0C57-4D72-8C7E-3DB7B8BABDA1}" srcOrd="0" destOrd="0" presId="urn:microsoft.com/office/officeart/2005/8/layout/process4"/>
    <dgm:cxn modelId="{9C87F5B7-1BF6-4B1E-8730-5D93F478D5BA}" type="presParOf" srcId="{29FED772-3226-42D1-93E6-84712927F3AE}" destId="{143F4098-A3ED-4795-A722-7E54ACC2F9FB}" srcOrd="7" destOrd="0" presId="urn:microsoft.com/office/officeart/2005/8/layout/process4"/>
    <dgm:cxn modelId="{611C0BE7-A61C-42B3-BF8B-CFB956469198}" type="presParOf" srcId="{29FED772-3226-42D1-93E6-84712927F3AE}" destId="{BEB71CFA-B092-4AE6-B8D5-52FDCF4A83E0}" srcOrd="8" destOrd="0" presId="urn:microsoft.com/office/officeart/2005/8/layout/process4"/>
    <dgm:cxn modelId="{B0BFAA21-4091-450A-AEE7-694F48303A36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b="1" dirty="0" smtClean="0">
              <a:solidFill>
                <a:srgbClr val="FFFF00"/>
              </a:solidFill>
            </a:rPr>
            <a:t>一、概览</a:t>
          </a:r>
          <a:r>
            <a:rPr lang="en-US" altLang="zh-CN" sz="2400" b="1" dirty="0" smtClean="0">
              <a:solidFill>
                <a:srgbClr val="FFFF00"/>
              </a:solidFill>
            </a:rPr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i="0" dirty="0" smtClean="0"/>
            <a:t>二、清洗</a:t>
          </a:r>
          <a:r>
            <a:rPr lang="en-US" altLang="zh-CN" sz="2400" i="0" dirty="0" smtClean="0"/>
            <a:t>Data</a:t>
          </a:r>
          <a:endParaRPr lang="zh-CN" altLang="en-US" sz="2400" i="0" dirty="0"/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三、横扫</a:t>
          </a:r>
          <a:r>
            <a:rPr lang="en-US" altLang="zh-CN" sz="2400" dirty="0" smtClean="0"/>
            <a:t>Data</a:t>
          </a:r>
          <a:endParaRPr lang="zh-CN" altLang="en-US" sz="2400" dirty="0"/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四、深挖</a:t>
          </a:r>
          <a:r>
            <a:rPr lang="en-US" altLang="zh-CN" sz="2400" dirty="0" smtClean="0"/>
            <a:t>Data</a:t>
          </a:r>
          <a:endParaRPr lang="zh-CN" altLang="en-US" sz="2400" dirty="0"/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C0FE170E-E4E8-4072-A941-B55486AC9B92}" type="presOf" srcId="{93CE3782-5D1C-45A3-BDAD-C5DEA70F4D12}" destId="{68644BA4-0C57-4D72-8C7E-3DB7B8BABDA1}" srcOrd="0" destOrd="0" presId="urn:microsoft.com/office/officeart/2005/8/layout/process4"/>
    <dgm:cxn modelId="{E13B3FF6-63AB-45B8-B920-64D510EA8680}" type="presOf" srcId="{A8E89D63-A6AB-4F38-A916-591FB1E2E64A}" destId="{29FED772-3226-42D1-93E6-84712927F3AE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E1B946C4-3352-4DAA-BD2C-CD4FA90D3187}" type="presOf" srcId="{01024DB0-16EF-488D-ABD3-E9469F7802B2}" destId="{069A38F2-FE84-4D44-BCA6-868FCFAB2AB7}" srcOrd="0" destOrd="0" presId="urn:microsoft.com/office/officeart/2005/8/layout/process4"/>
    <dgm:cxn modelId="{EC65285A-FA65-4B2D-AF40-2F43094063D6}" type="presOf" srcId="{972AA48F-D932-4DD3-852D-5DD651CEAB62}" destId="{DCD5B852-7425-4FCB-A431-1229D5DCA50A}" srcOrd="0" destOrd="0" presId="urn:microsoft.com/office/officeart/2005/8/layout/process4"/>
    <dgm:cxn modelId="{54327052-2085-4A7D-9DF6-7917EDE1BB79}" type="presOf" srcId="{A6A64550-F472-4156-A458-A49A8A6B7846}" destId="{02D11F4D-431A-438D-AE7E-F56C2D20BEC5}" srcOrd="0" destOrd="0" presId="urn:microsoft.com/office/officeart/2005/8/layout/process4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0CFE0DDD-5462-406F-B550-6E2D303BAEC1}" type="presOf" srcId="{35C9FAAE-5FDB-4348-AA1E-1629199BA38B}" destId="{BFD58B5E-0741-4737-A564-E905737DF424}" srcOrd="0" destOrd="0" presId="urn:microsoft.com/office/officeart/2005/8/layout/process4"/>
    <dgm:cxn modelId="{7095C3DD-BAC8-484F-ACB5-8DB31BA4E38F}" type="presParOf" srcId="{29FED772-3226-42D1-93E6-84712927F3AE}" destId="{86B72E66-935B-4EA8-9C0D-9FB061DBA4F4}" srcOrd="0" destOrd="0" presId="urn:microsoft.com/office/officeart/2005/8/layout/process4"/>
    <dgm:cxn modelId="{FDD23789-5B7D-4360-996E-96E1BD33FBF1}" type="presParOf" srcId="{86B72E66-935B-4EA8-9C0D-9FB061DBA4F4}" destId="{069A38F2-FE84-4D44-BCA6-868FCFAB2AB7}" srcOrd="0" destOrd="0" presId="urn:microsoft.com/office/officeart/2005/8/layout/process4"/>
    <dgm:cxn modelId="{21ACD3C1-420A-41A9-8F44-BF75CBF06D15}" type="presParOf" srcId="{29FED772-3226-42D1-93E6-84712927F3AE}" destId="{78A4FDED-8EC7-4885-9FFA-BDD9F907A66C}" srcOrd="1" destOrd="0" presId="urn:microsoft.com/office/officeart/2005/8/layout/process4"/>
    <dgm:cxn modelId="{52E261FD-9971-416D-939F-2AA698615FC8}" type="presParOf" srcId="{29FED772-3226-42D1-93E6-84712927F3AE}" destId="{2DE54A69-52F5-4900-9E81-9475F8AB88A0}" srcOrd="2" destOrd="0" presId="urn:microsoft.com/office/officeart/2005/8/layout/process4"/>
    <dgm:cxn modelId="{3D843880-126D-4143-AEFF-E0E05815492B}" type="presParOf" srcId="{2DE54A69-52F5-4900-9E81-9475F8AB88A0}" destId="{DCD5B852-7425-4FCB-A431-1229D5DCA50A}" srcOrd="0" destOrd="0" presId="urn:microsoft.com/office/officeart/2005/8/layout/process4"/>
    <dgm:cxn modelId="{BAFB8781-CC29-4236-B213-01EE73BEBCB0}" type="presParOf" srcId="{29FED772-3226-42D1-93E6-84712927F3AE}" destId="{A82D05CB-3B31-4048-AF56-8F08435A5872}" srcOrd="3" destOrd="0" presId="urn:microsoft.com/office/officeart/2005/8/layout/process4"/>
    <dgm:cxn modelId="{1852FAF8-4DF5-4CB7-A73A-3B23B91D8EDB}" type="presParOf" srcId="{29FED772-3226-42D1-93E6-84712927F3AE}" destId="{63EA4BD5-7C9E-4D50-821D-C50876496DA9}" srcOrd="4" destOrd="0" presId="urn:microsoft.com/office/officeart/2005/8/layout/process4"/>
    <dgm:cxn modelId="{86EA9A64-193D-4DE0-B676-F13759EBDB1E}" type="presParOf" srcId="{63EA4BD5-7C9E-4D50-821D-C50876496DA9}" destId="{02D11F4D-431A-438D-AE7E-F56C2D20BEC5}" srcOrd="0" destOrd="0" presId="urn:microsoft.com/office/officeart/2005/8/layout/process4"/>
    <dgm:cxn modelId="{F5AA290C-53A1-4663-A45A-BABB3E70208E}" type="presParOf" srcId="{29FED772-3226-42D1-93E6-84712927F3AE}" destId="{2F21BBD3-39A4-4C1E-B323-F26E7701126F}" srcOrd="5" destOrd="0" presId="urn:microsoft.com/office/officeart/2005/8/layout/process4"/>
    <dgm:cxn modelId="{50E9E74F-F691-4536-98F1-C4586ADE24C5}" type="presParOf" srcId="{29FED772-3226-42D1-93E6-84712927F3AE}" destId="{3BEC0ECD-1D72-49E9-89D3-2967A98301D6}" srcOrd="6" destOrd="0" presId="urn:microsoft.com/office/officeart/2005/8/layout/process4"/>
    <dgm:cxn modelId="{55C40A15-30E2-4B5B-BFEA-2A2663CEE66F}" type="presParOf" srcId="{3BEC0ECD-1D72-49E9-89D3-2967A98301D6}" destId="{68644BA4-0C57-4D72-8C7E-3DB7B8BABDA1}" srcOrd="0" destOrd="0" presId="urn:microsoft.com/office/officeart/2005/8/layout/process4"/>
    <dgm:cxn modelId="{D6B327B8-44D1-4908-BBF4-4CE3B2809937}" type="presParOf" srcId="{29FED772-3226-42D1-93E6-84712927F3AE}" destId="{143F4098-A3ED-4795-A722-7E54ACC2F9FB}" srcOrd="7" destOrd="0" presId="urn:microsoft.com/office/officeart/2005/8/layout/process4"/>
    <dgm:cxn modelId="{ADF5822B-7E8B-4BE2-B434-A33B60CDFAAF}" type="presParOf" srcId="{29FED772-3226-42D1-93E6-84712927F3AE}" destId="{BEB71CFA-B092-4AE6-B8D5-52FDCF4A83E0}" srcOrd="8" destOrd="0" presId="urn:microsoft.com/office/officeart/2005/8/layout/process4"/>
    <dgm:cxn modelId="{A9D7C3BA-1B9E-45F4-85DA-58940D8E7B82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1" i="0" dirty="0" smtClean="0">
              <a:solidFill>
                <a:srgbClr val="FFFF00"/>
              </a:solidFill>
            </a:rPr>
            <a:t>二、清洗</a:t>
          </a:r>
          <a:r>
            <a:rPr lang="en-US" altLang="zh-CN" sz="2400" b="1" i="0" dirty="0" smtClean="0">
              <a:solidFill>
                <a:srgbClr val="FFFF00"/>
              </a:solidFill>
            </a:rPr>
            <a:t>Data</a:t>
          </a:r>
          <a:endParaRPr lang="zh-CN" altLang="en-US" sz="2400" b="1" i="0" dirty="0">
            <a:solidFill>
              <a:srgbClr val="FFFF00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b="0" dirty="0" smtClean="0">
              <a:solidFill>
                <a:schemeClr val="bg1"/>
              </a:solidFill>
            </a:rPr>
            <a:t>三、横扫</a:t>
          </a:r>
          <a:r>
            <a:rPr lang="en-US" altLang="zh-CN" sz="2400" b="0" dirty="0" smtClean="0">
              <a:solidFill>
                <a:schemeClr val="bg1"/>
              </a:solidFill>
            </a:rPr>
            <a:t>Data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b="0" dirty="0" smtClean="0">
              <a:solidFill>
                <a:schemeClr val="bg1"/>
              </a:solidFill>
            </a:rPr>
            <a:t>四、深挖</a:t>
          </a:r>
          <a:r>
            <a:rPr lang="en-US" altLang="zh-CN" sz="2400" b="0" dirty="0" smtClean="0">
              <a:solidFill>
                <a:schemeClr val="bg1"/>
              </a:solidFill>
            </a:rPr>
            <a:t>Data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E48DDF52-9A8D-4A15-9C8A-0490F66FADB3}" type="presOf" srcId="{01024DB0-16EF-488D-ABD3-E9469F7802B2}" destId="{069A38F2-FE84-4D44-BCA6-868FCFAB2AB7}" srcOrd="0" destOrd="0" presId="urn:microsoft.com/office/officeart/2005/8/layout/process4"/>
    <dgm:cxn modelId="{58434EB0-B041-4DDC-B68F-F0A7CAFBCA7A}" type="presOf" srcId="{A8E89D63-A6AB-4F38-A916-591FB1E2E64A}" destId="{29FED772-3226-42D1-93E6-84712927F3AE}" srcOrd="0" destOrd="0" presId="urn:microsoft.com/office/officeart/2005/8/layout/process4"/>
    <dgm:cxn modelId="{4D1E9857-6BC0-4114-A0C2-7A46972CC54C}" type="presOf" srcId="{93CE3782-5D1C-45A3-BDAD-C5DEA70F4D12}" destId="{68644BA4-0C57-4D72-8C7E-3DB7B8BABDA1}" srcOrd="0" destOrd="0" presId="urn:microsoft.com/office/officeart/2005/8/layout/process4"/>
    <dgm:cxn modelId="{BA8D7919-51C4-4428-9A9C-6019D300DB74}" type="presOf" srcId="{972AA48F-D932-4DD3-852D-5DD651CEAB62}" destId="{DCD5B852-7425-4FCB-A431-1229D5DCA50A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92A83827-1553-4363-9D77-00F9A4FA34F5}" type="presOf" srcId="{35C9FAAE-5FDB-4348-AA1E-1629199BA38B}" destId="{BFD58B5E-0741-4737-A564-E905737DF424}" srcOrd="0" destOrd="0" presId="urn:microsoft.com/office/officeart/2005/8/layout/process4"/>
    <dgm:cxn modelId="{F7687C4E-AC5B-44C7-AAF1-77085035BA4E}" type="presOf" srcId="{A6A64550-F472-4156-A458-A49A8A6B7846}" destId="{02D11F4D-431A-438D-AE7E-F56C2D20BEC5}" srcOrd="0" destOrd="0" presId="urn:microsoft.com/office/officeart/2005/8/layout/process4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7CC6E494-9F28-4C9F-A705-F27B3C2E400C}" type="presParOf" srcId="{29FED772-3226-42D1-93E6-84712927F3AE}" destId="{86B72E66-935B-4EA8-9C0D-9FB061DBA4F4}" srcOrd="0" destOrd="0" presId="urn:microsoft.com/office/officeart/2005/8/layout/process4"/>
    <dgm:cxn modelId="{755CD6E1-941F-4AD0-AF70-3340E23D4CEF}" type="presParOf" srcId="{86B72E66-935B-4EA8-9C0D-9FB061DBA4F4}" destId="{069A38F2-FE84-4D44-BCA6-868FCFAB2AB7}" srcOrd="0" destOrd="0" presId="urn:microsoft.com/office/officeart/2005/8/layout/process4"/>
    <dgm:cxn modelId="{D843404F-FB24-4215-A4A1-BD808D17E0F9}" type="presParOf" srcId="{29FED772-3226-42D1-93E6-84712927F3AE}" destId="{78A4FDED-8EC7-4885-9FFA-BDD9F907A66C}" srcOrd="1" destOrd="0" presId="urn:microsoft.com/office/officeart/2005/8/layout/process4"/>
    <dgm:cxn modelId="{4D145A24-ABEE-44CF-A785-1996F94E0266}" type="presParOf" srcId="{29FED772-3226-42D1-93E6-84712927F3AE}" destId="{2DE54A69-52F5-4900-9E81-9475F8AB88A0}" srcOrd="2" destOrd="0" presId="urn:microsoft.com/office/officeart/2005/8/layout/process4"/>
    <dgm:cxn modelId="{4AB64792-2741-48E6-AA86-9289161DD5B8}" type="presParOf" srcId="{2DE54A69-52F5-4900-9E81-9475F8AB88A0}" destId="{DCD5B852-7425-4FCB-A431-1229D5DCA50A}" srcOrd="0" destOrd="0" presId="urn:microsoft.com/office/officeart/2005/8/layout/process4"/>
    <dgm:cxn modelId="{B51166FC-D066-44C8-A3C4-100495F0E044}" type="presParOf" srcId="{29FED772-3226-42D1-93E6-84712927F3AE}" destId="{A82D05CB-3B31-4048-AF56-8F08435A5872}" srcOrd="3" destOrd="0" presId="urn:microsoft.com/office/officeart/2005/8/layout/process4"/>
    <dgm:cxn modelId="{8B65A898-9E9B-4145-B14A-1D2A677081A0}" type="presParOf" srcId="{29FED772-3226-42D1-93E6-84712927F3AE}" destId="{63EA4BD5-7C9E-4D50-821D-C50876496DA9}" srcOrd="4" destOrd="0" presId="urn:microsoft.com/office/officeart/2005/8/layout/process4"/>
    <dgm:cxn modelId="{979D914F-BF48-48B4-8C92-80A2E3B6BC30}" type="presParOf" srcId="{63EA4BD5-7C9E-4D50-821D-C50876496DA9}" destId="{02D11F4D-431A-438D-AE7E-F56C2D20BEC5}" srcOrd="0" destOrd="0" presId="urn:microsoft.com/office/officeart/2005/8/layout/process4"/>
    <dgm:cxn modelId="{A6BDBBDB-0F64-47FE-8609-97E4E6A8CE1B}" type="presParOf" srcId="{29FED772-3226-42D1-93E6-84712927F3AE}" destId="{2F21BBD3-39A4-4C1E-B323-F26E7701126F}" srcOrd="5" destOrd="0" presId="urn:microsoft.com/office/officeart/2005/8/layout/process4"/>
    <dgm:cxn modelId="{04986ED3-4F1D-4468-8C24-3F911F94DE2C}" type="presParOf" srcId="{29FED772-3226-42D1-93E6-84712927F3AE}" destId="{3BEC0ECD-1D72-49E9-89D3-2967A98301D6}" srcOrd="6" destOrd="0" presId="urn:microsoft.com/office/officeart/2005/8/layout/process4"/>
    <dgm:cxn modelId="{598EDCCA-B20C-4F1D-B873-E8451C969F69}" type="presParOf" srcId="{3BEC0ECD-1D72-49E9-89D3-2967A98301D6}" destId="{68644BA4-0C57-4D72-8C7E-3DB7B8BABDA1}" srcOrd="0" destOrd="0" presId="urn:microsoft.com/office/officeart/2005/8/layout/process4"/>
    <dgm:cxn modelId="{4B12E984-7A1D-47B2-9B70-BD5AE4EBCF75}" type="presParOf" srcId="{29FED772-3226-42D1-93E6-84712927F3AE}" destId="{143F4098-A3ED-4795-A722-7E54ACC2F9FB}" srcOrd="7" destOrd="0" presId="urn:microsoft.com/office/officeart/2005/8/layout/process4"/>
    <dgm:cxn modelId="{3DB3E97A-EF4F-4C58-9A0C-8A79E4C5E05A}" type="presParOf" srcId="{29FED772-3226-42D1-93E6-84712927F3AE}" destId="{BEB71CFA-B092-4AE6-B8D5-52FDCF4A83E0}" srcOrd="8" destOrd="0" presId="urn:microsoft.com/office/officeart/2005/8/layout/process4"/>
    <dgm:cxn modelId="{C1966254-47AD-4E0E-82BB-A49FE21B7CAA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1" i="0" dirty="0" smtClean="0">
              <a:solidFill>
                <a:srgbClr val="FFFF00"/>
              </a:solidFill>
            </a:rPr>
            <a:t>二、清洗</a:t>
          </a:r>
          <a:r>
            <a:rPr lang="en-US" altLang="zh-CN" sz="2400" b="1" i="0" dirty="0" smtClean="0">
              <a:solidFill>
                <a:srgbClr val="FFFF00"/>
              </a:solidFill>
            </a:rPr>
            <a:t>Data</a:t>
          </a:r>
          <a:endParaRPr lang="zh-CN" altLang="en-US" sz="2400" b="1" i="0" dirty="0">
            <a:solidFill>
              <a:srgbClr val="FFFF00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三、横扫</a:t>
          </a:r>
          <a:r>
            <a:rPr lang="en-US" altLang="zh-CN" sz="2400" dirty="0" smtClean="0"/>
            <a:t>Data</a:t>
          </a:r>
          <a:endParaRPr lang="zh-CN" altLang="en-US" sz="2400" dirty="0"/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四、深挖</a:t>
          </a:r>
          <a:r>
            <a:rPr lang="en-US" altLang="zh-CN" sz="2400" dirty="0" smtClean="0"/>
            <a:t>Data</a:t>
          </a:r>
          <a:endParaRPr lang="zh-CN" altLang="en-US" sz="2400" dirty="0"/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96E45ADA-FA7E-4C3E-B631-C3DCF5DF5FED}" type="presOf" srcId="{35C9FAAE-5FDB-4348-AA1E-1629199BA38B}" destId="{BFD58B5E-0741-4737-A564-E905737DF424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704A6E24-35BD-4EED-92C5-41E8FCD760F1}" type="presOf" srcId="{A6A64550-F472-4156-A458-A49A8A6B7846}" destId="{02D11F4D-431A-438D-AE7E-F56C2D20BEC5}" srcOrd="0" destOrd="0" presId="urn:microsoft.com/office/officeart/2005/8/layout/process4"/>
    <dgm:cxn modelId="{91A4B432-EDC4-47FC-BCC0-EF43C35B33ED}" type="presOf" srcId="{01024DB0-16EF-488D-ABD3-E9469F7802B2}" destId="{069A38F2-FE84-4D44-BCA6-868FCFAB2AB7}" srcOrd="0" destOrd="0" presId="urn:microsoft.com/office/officeart/2005/8/layout/process4"/>
    <dgm:cxn modelId="{6004D5A7-5845-4812-B7E7-D07D07844CCF}" type="presOf" srcId="{93CE3782-5D1C-45A3-BDAD-C5DEA70F4D12}" destId="{68644BA4-0C57-4D72-8C7E-3DB7B8BABDA1}" srcOrd="0" destOrd="0" presId="urn:microsoft.com/office/officeart/2005/8/layout/process4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8AD09CBB-DB42-4610-8A9C-86419225046F}" type="presOf" srcId="{972AA48F-D932-4DD3-852D-5DD651CEAB62}" destId="{DCD5B852-7425-4FCB-A431-1229D5DCA50A}" srcOrd="0" destOrd="0" presId="urn:microsoft.com/office/officeart/2005/8/layout/process4"/>
    <dgm:cxn modelId="{4AF1E721-0C63-48A1-A44A-D443E7DDB21B}" type="presOf" srcId="{A8E89D63-A6AB-4F38-A916-591FB1E2E64A}" destId="{29FED772-3226-42D1-93E6-84712927F3AE}" srcOrd="0" destOrd="0" presId="urn:microsoft.com/office/officeart/2005/8/layout/process4"/>
    <dgm:cxn modelId="{C9F0D509-6721-4EC8-A996-F55F5C87406E}" type="presParOf" srcId="{29FED772-3226-42D1-93E6-84712927F3AE}" destId="{86B72E66-935B-4EA8-9C0D-9FB061DBA4F4}" srcOrd="0" destOrd="0" presId="urn:microsoft.com/office/officeart/2005/8/layout/process4"/>
    <dgm:cxn modelId="{4CC57EFF-79F7-47B1-9EC2-40A65448C5F6}" type="presParOf" srcId="{86B72E66-935B-4EA8-9C0D-9FB061DBA4F4}" destId="{069A38F2-FE84-4D44-BCA6-868FCFAB2AB7}" srcOrd="0" destOrd="0" presId="urn:microsoft.com/office/officeart/2005/8/layout/process4"/>
    <dgm:cxn modelId="{B125927F-B412-43DB-B340-5E6C633DD57A}" type="presParOf" srcId="{29FED772-3226-42D1-93E6-84712927F3AE}" destId="{78A4FDED-8EC7-4885-9FFA-BDD9F907A66C}" srcOrd="1" destOrd="0" presId="urn:microsoft.com/office/officeart/2005/8/layout/process4"/>
    <dgm:cxn modelId="{AB8E40E8-375C-45E0-97AF-31C5EDC715FF}" type="presParOf" srcId="{29FED772-3226-42D1-93E6-84712927F3AE}" destId="{2DE54A69-52F5-4900-9E81-9475F8AB88A0}" srcOrd="2" destOrd="0" presId="urn:microsoft.com/office/officeart/2005/8/layout/process4"/>
    <dgm:cxn modelId="{CFD56CC9-AF0E-40F8-ADEE-C9F8AF2DAE99}" type="presParOf" srcId="{2DE54A69-52F5-4900-9E81-9475F8AB88A0}" destId="{DCD5B852-7425-4FCB-A431-1229D5DCA50A}" srcOrd="0" destOrd="0" presId="urn:microsoft.com/office/officeart/2005/8/layout/process4"/>
    <dgm:cxn modelId="{B1771CD5-766A-4322-9227-75081D5A3225}" type="presParOf" srcId="{29FED772-3226-42D1-93E6-84712927F3AE}" destId="{A82D05CB-3B31-4048-AF56-8F08435A5872}" srcOrd="3" destOrd="0" presId="urn:microsoft.com/office/officeart/2005/8/layout/process4"/>
    <dgm:cxn modelId="{5DB941A2-EEE2-4B04-A2FE-C9217F23858F}" type="presParOf" srcId="{29FED772-3226-42D1-93E6-84712927F3AE}" destId="{63EA4BD5-7C9E-4D50-821D-C50876496DA9}" srcOrd="4" destOrd="0" presId="urn:microsoft.com/office/officeart/2005/8/layout/process4"/>
    <dgm:cxn modelId="{E30D6C50-B895-49DA-8E14-88648462E286}" type="presParOf" srcId="{63EA4BD5-7C9E-4D50-821D-C50876496DA9}" destId="{02D11F4D-431A-438D-AE7E-F56C2D20BEC5}" srcOrd="0" destOrd="0" presId="urn:microsoft.com/office/officeart/2005/8/layout/process4"/>
    <dgm:cxn modelId="{072D71D7-72DA-422A-882E-6D88022FC9E7}" type="presParOf" srcId="{29FED772-3226-42D1-93E6-84712927F3AE}" destId="{2F21BBD3-39A4-4C1E-B323-F26E7701126F}" srcOrd="5" destOrd="0" presId="urn:microsoft.com/office/officeart/2005/8/layout/process4"/>
    <dgm:cxn modelId="{5D3D21F0-BF8C-4210-B2EA-EBC9B89AB754}" type="presParOf" srcId="{29FED772-3226-42D1-93E6-84712927F3AE}" destId="{3BEC0ECD-1D72-49E9-89D3-2967A98301D6}" srcOrd="6" destOrd="0" presId="urn:microsoft.com/office/officeart/2005/8/layout/process4"/>
    <dgm:cxn modelId="{4B082EF2-D8C4-48DF-A54D-D8B90161F928}" type="presParOf" srcId="{3BEC0ECD-1D72-49E9-89D3-2967A98301D6}" destId="{68644BA4-0C57-4D72-8C7E-3DB7B8BABDA1}" srcOrd="0" destOrd="0" presId="urn:microsoft.com/office/officeart/2005/8/layout/process4"/>
    <dgm:cxn modelId="{04B8BF3C-1574-4477-B5F9-E7C9C155DA76}" type="presParOf" srcId="{29FED772-3226-42D1-93E6-84712927F3AE}" destId="{143F4098-A3ED-4795-A722-7E54ACC2F9FB}" srcOrd="7" destOrd="0" presId="urn:microsoft.com/office/officeart/2005/8/layout/process4"/>
    <dgm:cxn modelId="{69225374-F759-469E-8947-8C0901A770F6}" type="presParOf" srcId="{29FED772-3226-42D1-93E6-84712927F3AE}" destId="{BEB71CFA-B092-4AE6-B8D5-52FDCF4A83E0}" srcOrd="8" destOrd="0" presId="urn:microsoft.com/office/officeart/2005/8/layout/process4"/>
    <dgm:cxn modelId="{DDDF87F1-A59E-4CBC-8AE2-7AB67ED46C54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1" i="0" dirty="0" smtClean="0">
              <a:solidFill>
                <a:srgbClr val="FFFF00"/>
              </a:solidFill>
            </a:rPr>
            <a:t>二、清洗</a:t>
          </a:r>
          <a:r>
            <a:rPr lang="en-US" altLang="zh-CN" sz="2400" b="1" i="0" dirty="0" smtClean="0">
              <a:solidFill>
                <a:srgbClr val="FFFF00"/>
              </a:solidFill>
            </a:rPr>
            <a:t>Data</a:t>
          </a:r>
          <a:endParaRPr lang="zh-CN" altLang="en-US" sz="2400" b="1" i="0" dirty="0">
            <a:solidFill>
              <a:srgbClr val="FFFF00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三、横扫</a:t>
          </a:r>
          <a:r>
            <a:rPr lang="en-US" altLang="zh-CN" sz="2400" dirty="0" smtClean="0"/>
            <a:t>Data</a:t>
          </a:r>
          <a:endParaRPr lang="zh-CN" altLang="en-US" sz="2400" dirty="0"/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四、深挖</a:t>
          </a:r>
          <a:r>
            <a:rPr lang="en-US" altLang="zh-CN" sz="2400" dirty="0" smtClean="0"/>
            <a:t>Data</a:t>
          </a:r>
          <a:endParaRPr lang="zh-CN" altLang="en-US" sz="2400" dirty="0"/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87CB8974-6788-4D7A-AF1C-0EF0CCD8FDA9}" type="presOf" srcId="{A6A64550-F472-4156-A458-A49A8A6B7846}" destId="{02D11F4D-431A-438D-AE7E-F56C2D20BEC5}" srcOrd="0" destOrd="0" presId="urn:microsoft.com/office/officeart/2005/8/layout/process4"/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BBFFBF09-D7AE-4D39-B07D-CF87CA3E38B6}" type="presOf" srcId="{01024DB0-16EF-488D-ABD3-E9469F7802B2}" destId="{069A38F2-FE84-4D44-BCA6-868FCFAB2AB7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A6E5F4F8-B942-441E-8CBB-52DA030E3131}" type="presOf" srcId="{A8E89D63-A6AB-4F38-A916-591FB1E2E64A}" destId="{29FED772-3226-42D1-93E6-84712927F3AE}" srcOrd="0" destOrd="0" presId="urn:microsoft.com/office/officeart/2005/8/layout/process4"/>
    <dgm:cxn modelId="{F34C0D45-F781-4454-A34C-F1F061969C03}" type="presOf" srcId="{93CE3782-5D1C-45A3-BDAD-C5DEA70F4D12}" destId="{68644BA4-0C57-4D72-8C7E-3DB7B8BABDA1}" srcOrd="0" destOrd="0" presId="urn:microsoft.com/office/officeart/2005/8/layout/process4"/>
    <dgm:cxn modelId="{DB26DA35-1433-44DC-AACB-6BE5607CF4EE}" type="presOf" srcId="{972AA48F-D932-4DD3-852D-5DD651CEAB62}" destId="{DCD5B852-7425-4FCB-A431-1229D5DCA50A}" srcOrd="0" destOrd="0" presId="urn:microsoft.com/office/officeart/2005/8/layout/process4"/>
    <dgm:cxn modelId="{5751EF9D-E373-45D2-9E5A-47E0A4A10C4F}" type="presOf" srcId="{35C9FAAE-5FDB-4348-AA1E-1629199BA38B}" destId="{BFD58B5E-0741-4737-A564-E905737DF424}" srcOrd="0" destOrd="0" presId="urn:microsoft.com/office/officeart/2005/8/layout/process4"/>
    <dgm:cxn modelId="{64169A93-2EAF-4590-8C0A-3CA45B3CCB89}" type="presParOf" srcId="{29FED772-3226-42D1-93E6-84712927F3AE}" destId="{86B72E66-935B-4EA8-9C0D-9FB061DBA4F4}" srcOrd="0" destOrd="0" presId="urn:microsoft.com/office/officeart/2005/8/layout/process4"/>
    <dgm:cxn modelId="{758B8708-6CC8-4EDB-A923-A2662A84C069}" type="presParOf" srcId="{86B72E66-935B-4EA8-9C0D-9FB061DBA4F4}" destId="{069A38F2-FE84-4D44-BCA6-868FCFAB2AB7}" srcOrd="0" destOrd="0" presId="urn:microsoft.com/office/officeart/2005/8/layout/process4"/>
    <dgm:cxn modelId="{758D8859-3B4D-46DA-94C2-6F985CADB3ED}" type="presParOf" srcId="{29FED772-3226-42D1-93E6-84712927F3AE}" destId="{78A4FDED-8EC7-4885-9FFA-BDD9F907A66C}" srcOrd="1" destOrd="0" presId="urn:microsoft.com/office/officeart/2005/8/layout/process4"/>
    <dgm:cxn modelId="{73C87174-AC74-42E8-8245-8038A5C936D7}" type="presParOf" srcId="{29FED772-3226-42D1-93E6-84712927F3AE}" destId="{2DE54A69-52F5-4900-9E81-9475F8AB88A0}" srcOrd="2" destOrd="0" presId="urn:microsoft.com/office/officeart/2005/8/layout/process4"/>
    <dgm:cxn modelId="{3D333B95-097E-454D-B356-ADA9526C6F5B}" type="presParOf" srcId="{2DE54A69-52F5-4900-9E81-9475F8AB88A0}" destId="{DCD5B852-7425-4FCB-A431-1229D5DCA50A}" srcOrd="0" destOrd="0" presId="urn:microsoft.com/office/officeart/2005/8/layout/process4"/>
    <dgm:cxn modelId="{4570FC89-0166-4255-825D-307574D992BC}" type="presParOf" srcId="{29FED772-3226-42D1-93E6-84712927F3AE}" destId="{A82D05CB-3B31-4048-AF56-8F08435A5872}" srcOrd="3" destOrd="0" presId="urn:microsoft.com/office/officeart/2005/8/layout/process4"/>
    <dgm:cxn modelId="{099CBED8-5347-4AEB-AE19-2F374F1E72F4}" type="presParOf" srcId="{29FED772-3226-42D1-93E6-84712927F3AE}" destId="{63EA4BD5-7C9E-4D50-821D-C50876496DA9}" srcOrd="4" destOrd="0" presId="urn:microsoft.com/office/officeart/2005/8/layout/process4"/>
    <dgm:cxn modelId="{B2820645-AE55-4C45-BC68-45D8982785AB}" type="presParOf" srcId="{63EA4BD5-7C9E-4D50-821D-C50876496DA9}" destId="{02D11F4D-431A-438D-AE7E-F56C2D20BEC5}" srcOrd="0" destOrd="0" presId="urn:microsoft.com/office/officeart/2005/8/layout/process4"/>
    <dgm:cxn modelId="{A0300D7F-8FB1-43AD-B334-F169D8B4796B}" type="presParOf" srcId="{29FED772-3226-42D1-93E6-84712927F3AE}" destId="{2F21BBD3-39A4-4C1E-B323-F26E7701126F}" srcOrd="5" destOrd="0" presId="urn:microsoft.com/office/officeart/2005/8/layout/process4"/>
    <dgm:cxn modelId="{2551922D-16BA-4F0B-9344-3EFF81E701C7}" type="presParOf" srcId="{29FED772-3226-42D1-93E6-84712927F3AE}" destId="{3BEC0ECD-1D72-49E9-89D3-2967A98301D6}" srcOrd="6" destOrd="0" presId="urn:microsoft.com/office/officeart/2005/8/layout/process4"/>
    <dgm:cxn modelId="{2DD18361-5D01-45D2-85E9-CAD31E8D9637}" type="presParOf" srcId="{3BEC0ECD-1D72-49E9-89D3-2967A98301D6}" destId="{68644BA4-0C57-4D72-8C7E-3DB7B8BABDA1}" srcOrd="0" destOrd="0" presId="urn:microsoft.com/office/officeart/2005/8/layout/process4"/>
    <dgm:cxn modelId="{6598E566-504F-4E84-9B24-858DAF078D4B}" type="presParOf" srcId="{29FED772-3226-42D1-93E6-84712927F3AE}" destId="{143F4098-A3ED-4795-A722-7E54ACC2F9FB}" srcOrd="7" destOrd="0" presId="urn:microsoft.com/office/officeart/2005/8/layout/process4"/>
    <dgm:cxn modelId="{31147234-25BA-4CF6-9CF1-708AC37CA021}" type="presParOf" srcId="{29FED772-3226-42D1-93E6-84712927F3AE}" destId="{BEB71CFA-B092-4AE6-B8D5-52FDCF4A83E0}" srcOrd="8" destOrd="0" presId="urn:microsoft.com/office/officeart/2005/8/layout/process4"/>
    <dgm:cxn modelId="{473DB290-7D9B-40BD-95AB-5163471A25A4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1" i="0" dirty="0" smtClean="0">
              <a:solidFill>
                <a:srgbClr val="FFFF00"/>
              </a:solidFill>
            </a:rPr>
            <a:t>二、清洗</a:t>
          </a:r>
          <a:r>
            <a:rPr lang="en-US" altLang="zh-CN" sz="2400" b="1" i="0" dirty="0" smtClean="0">
              <a:solidFill>
                <a:srgbClr val="FFFF00"/>
              </a:solidFill>
            </a:rPr>
            <a:t>Data</a:t>
          </a:r>
          <a:endParaRPr lang="zh-CN" altLang="en-US" sz="2400" b="1" i="0" dirty="0">
            <a:solidFill>
              <a:srgbClr val="FFFF00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三、横扫</a:t>
          </a:r>
          <a:r>
            <a:rPr lang="en-US" altLang="zh-CN" sz="2400" dirty="0" smtClean="0"/>
            <a:t>Data</a:t>
          </a:r>
          <a:endParaRPr lang="zh-CN" altLang="en-US" sz="2400" dirty="0"/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四、深挖</a:t>
          </a:r>
          <a:r>
            <a:rPr lang="en-US" altLang="zh-CN" sz="2400" dirty="0" smtClean="0"/>
            <a:t>Data</a:t>
          </a:r>
          <a:endParaRPr lang="zh-CN" altLang="en-US" sz="2400" dirty="0"/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1E2362DA-EA9E-4C97-A1A7-45566C1C9116}" type="presOf" srcId="{01024DB0-16EF-488D-ABD3-E9469F7802B2}" destId="{069A38F2-FE84-4D44-BCA6-868FCFAB2AB7}" srcOrd="0" destOrd="0" presId="urn:microsoft.com/office/officeart/2005/8/layout/process4"/>
    <dgm:cxn modelId="{7CBB9D07-0898-428B-9412-0C641BF2866F}" type="presOf" srcId="{972AA48F-D932-4DD3-852D-5DD651CEAB62}" destId="{DCD5B852-7425-4FCB-A431-1229D5DCA50A}" srcOrd="0" destOrd="0" presId="urn:microsoft.com/office/officeart/2005/8/layout/process4"/>
    <dgm:cxn modelId="{3FEA9E98-BE13-47EF-B5DF-EA2A286C1970}" type="presOf" srcId="{A6A64550-F472-4156-A458-A49A8A6B7846}" destId="{02D11F4D-431A-438D-AE7E-F56C2D20BEC5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EB0A7F62-421B-4797-84C5-C0573B84CB52}" type="presOf" srcId="{93CE3782-5D1C-45A3-BDAD-C5DEA70F4D12}" destId="{68644BA4-0C57-4D72-8C7E-3DB7B8BABDA1}" srcOrd="0" destOrd="0" presId="urn:microsoft.com/office/officeart/2005/8/layout/process4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CEDB7CBC-C374-41F3-8326-B5E44F8CFED2}" type="presOf" srcId="{35C9FAAE-5FDB-4348-AA1E-1629199BA38B}" destId="{BFD58B5E-0741-4737-A564-E905737DF424}" srcOrd="0" destOrd="0" presId="urn:microsoft.com/office/officeart/2005/8/layout/process4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B4C02BC4-AD45-4880-887E-83F945C11A46}" type="presOf" srcId="{A8E89D63-A6AB-4F38-A916-591FB1E2E64A}" destId="{29FED772-3226-42D1-93E6-84712927F3AE}" srcOrd="0" destOrd="0" presId="urn:microsoft.com/office/officeart/2005/8/layout/process4"/>
    <dgm:cxn modelId="{E86F7DBF-7A2D-4678-BEB5-8B43BEA06A6A}" type="presParOf" srcId="{29FED772-3226-42D1-93E6-84712927F3AE}" destId="{86B72E66-935B-4EA8-9C0D-9FB061DBA4F4}" srcOrd="0" destOrd="0" presId="urn:microsoft.com/office/officeart/2005/8/layout/process4"/>
    <dgm:cxn modelId="{C91D3D6C-A80F-4796-95C0-E848ADF60778}" type="presParOf" srcId="{86B72E66-935B-4EA8-9C0D-9FB061DBA4F4}" destId="{069A38F2-FE84-4D44-BCA6-868FCFAB2AB7}" srcOrd="0" destOrd="0" presId="urn:microsoft.com/office/officeart/2005/8/layout/process4"/>
    <dgm:cxn modelId="{3C7B3DCB-0763-4BF3-B820-6101DA63AE41}" type="presParOf" srcId="{29FED772-3226-42D1-93E6-84712927F3AE}" destId="{78A4FDED-8EC7-4885-9FFA-BDD9F907A66C}" srcOrd="1" destOrd="0" presId="urn:microsoft.com/office/officeart/2005/8/layout/process4"/>
    <dgm:cxn modelId="{E03423A9-77B2-4859-99E8-7BC56D4B42F0}" type="presParOf" srcId="{29FED772-3226-42D1-93E6-84712927F3AE}" destId="{2DE54A69-52F5-4900-9E81-9475F8AB88A0}" srcOrd="2" destOrd="0" presId="urn:microsoft.com/office/officeart/2005/8/layout/process4"/>
    <dgm:cxn modelId="{C0746BD9-860A-4EB8-A8CB-BFED4014A5B4}" type="presParOf" srcId="{2DE54A69-52F5-4900-9E81-9475F8AB88A0}" destId="{DCD5B852-7425-4FCB-A431-1229D5DCA50A}" srcOrd="0" destOrd="0" presId="urn:microsoft.com/office/officeart/2005/8/layout/process4"/>
    <dgm:cxn modelId="{6AA4A1AA-5929-4236-9878-00E9FDB5EA5A}" type="presParOf" srcId="{29FED772-3226-42D1-93E6-84712927F3AE}" destId="{A82D05CB-3B31-4048-AF56-8F08435A5872}" srcOrd="3" destOrd="0" presId="urn:microsoft.com/office/officeart/2005/8/layout/process4"/>
    <dgm:cxn modelId="{826D1844-CE1A-49B5-BE4F-9C4EB8781161}" type="presParOf" srcId="{29FED772-3226-42D1-93E6-84712927F3AE}" destId="{63EA4BD5-7C9E-4D50-821D-C50876496DA9}" srcOrd="4" destOrd="0" presId="urn:microsoft.com/office/officeart/2005/8/layout/process4"/>
    <dgm:cxn modelId="{7B4AD78C-FCD3-4D8A-B8A7-7F29BC67B6A6}" type="presParOf" srcId="{63EA4BD5-7C9E-4D50-821D-C50876496DA9}" destId="{02D11F4D-431A-438D-AE7E-F56C2D20BEC5}" srcOrd="0" destOrd="0" presId="urn:microsoft.com/office/officeart/2005/8/layout/process4"/>
    <dgm:cxn modelId="{6ADFF600-5EF3-443F-9AA2-2D5B39877EFD}" type="presParOf" srcId="{29FED772-3226-42D1-93E6-84712927F3AE}" destId="{2F21BBD3-39A4-4C1E-B323-F26E7701126F}" srcOrd="5" destOrd="0" presId="urn:microsoft.com/office/officeart/2005/8/layout/process4"/>
    <dgm:cxn modelId="{FBE3FAF9-3B7D-49FE-9E20-21DC3F827E94}" type="presParOf" srcId="{29FED772-3226-42D1-93E6-84712927F3AE}" destId="{3BEC0ECD-1D72-49E9-89D3-2967A98301D6}" srcOrd="6" destOrd="0" presId="urn:microsoft.com/office/officeart/2005/8/layout/process4"/>
    <dgm:cxn modelId="{0CE7407F-9E95-41E0-BE5D-30CFA001F354}" type="presParOf" srcId="{3BEC0ECD-1D72-49E9-89D3-2967A98301D6}" destId="{68644BA4-0C57-4D72-8C7E-3DB7B8BABDA1}" srcOrd="0" destOrd="0" presId="urn:microsoft.com/office/officeart/2005/8/layout/process4"/>
    <dgm:cxn modelId="{B86BB323-5837-4147-A644-985E64A3CCEB}" type="presParOf" srcId="{29FED772-3226-42D1-93E6-84712927F3AE}" destId="{143F4098-A3ED-4795-A722-7E54ACC2F9FB}" srcOrd="7" destOrd="0" presId="urn:microsoft.com/office/officeart/2005/8/layout/process4"/>
    <dgm:cxn modelId="{265A43AF-ABB8-4B7C-9497-6E0608099FA8}" type="presParOf" srcId="{29FED772-3226-42D1-93E6-84712927F3AE}" destId="{BEB71CFA-B092-4AE6-B8D5-52FDCF4A83E0}" srcOrd="8" destOrd="0" presId="urn:microsoft.com/office/officeart/2005/8/layout/process4"/>
    <dgm:cxn modelId="{22E9D1CF-D93C-4AC8-B8D2-276C16A2FFC0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0" i="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dirty="0" smtClean="0">
              <a:solidFill>
                <a:schemeClr val="bg1"/>
              </a:solidFill>
            </a:rPr>
            <a:t>Data</a:t>
          </a:r>
          <a:endParaRPr lang="zh-CN" altLang="en-US" sz="2400" b="0" i="0" dirty="0">
            <a:solidFill>
              <a:schemeClr val="bg1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b="1" dirty="0" smtClean="0">
              <a:solidFill>
                <a:srgbClr val="FFFF00"/>
              </a:solidFill>
            </a:rPr>
            <a:t>三、横扫</a:t>
          </a:r>
          <a:r>
            <a:rPr lang="en-US" altLang="zh-CN" sz="2400" b="1" dirty="0" smtClean="0">
              <a:solidFill>
                <a:srgbClr val="FFFF00"/>
              </a:solidFill>
            </a:rPr>
            <a:t>Data</a:t>
          </a:r>
          <a:endParaRPr lang="zh-CN" altLang="en-US" sz="2400" b="1" dirty="0">
            <a:solidFill>
              <a:srgbClr val="FFFF00"/>
            </a:solidFill>
          </a:endParaRPr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四、深挖</a:t>
          </a:r>
          <a:r>
            <a:rPr lang="en-US" altLang="zh-CN" sz="2400" dirty="0" smtClean="0"/>
            <a:t>Data</a:t>
          </a:r>
          <a:endParaRPr lang="zh-CN" altLang="en-US" sz="2400" dirty="0"/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937525B6-0D56-4917-9AF6-2A2CEEC94EE6}" type="presOf" srcId="{35C9FAAE-5FDB-4348-AA1E-1629199BA38B}" destId="{BFD58B5E-0741-4737-A564-E905737DF424}" srcOrd="0" destOrd="0" presId="urn:microsoft.com/office/officeart/2005/8/layout/process4"/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609B0A30-323F-4259-9E98-B35563C10BB6}" type="presOf" srcId="{972AA48F-D932-4DD3-852D-5DD651CEAB62}" destId="{DCD5B852-7425-4FCB-A431-1229D5DCA50A}" srcOrd="0" destOrd="0" presId="urn:microsoft.com/office/officeart/2005/8/layout/process4"/>
    <dgm:cxn modelId="{FBDE0CAF-D50D-498E-A2E9-FE089E92ED7C}" type="presOf" srcId="{A8E89D63-A6AB-4F38-A916-591FB1E2E64A}" destId="{29FED772-3226-42D1-93E6-84712927F3AE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8045F9F0-CE7F-499D-8470-395DC2727320}" type="presOf" srcId="{A6A64550-F472-4156-A458-A49A8A6B7846}" destId="{02D11F4D-431A-438D-AE7E-F56C2D20BEC5}" srcOrd="0" destOrd="0" presId="urn:microsoft.com/office/officeart/2005/8/layout/process4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5A343DC5-CC65-4A69-9E51-0369F1AAD178}" type="presOf" srcId="{93CE3782-5D1C-45A3-BDAD-C5DEA70F4D12}" destId="{68644BA4-0C57-4D72-8C7E-3DB7B8BABDA1}" srcOrd="0" destOrd="0" presId="urn:microsoft.com/office/officeart/2005/8/layout/process4"/>
    <dgm:cxn modelId="{A4729621-0387-4525-AB7E-6477EC07A3D8}" type="presOf" srcId="{01024DB0-16EF-488D-ABD3-E9469F7802B2}" destId="{069A38F2-FE84-4D44-BCA6-868FCFAB2AB7}" srcOrd="0" destOrd="0" presId="urn:microsoft.com/office/officeart/2005/8/layout/process4"/>
    <dgm:cxn modelId="{F33D64CA-85B5-4DFE-A872-8F7A646A2C3D}" type="presParOf" srcId="{29FED772-3226-42D1-93E6-84712927F3AE}" destId="{86B72E66-935B-4EA8-9C0D-9FB061DBA4F4}" srcOrd="0" destOrd="0" presId="urn:microsoft.com/office/officeart/2005/8/layout/process4"/>
    <dgm:cxn modelId="{79E97DDC-D530-4D43-BA92-5DB426D0837E}" type="presParOf" srcId="{86B72E66-935B-4EA8-9C0D-9FB061DBA4F4}" destId="{069A38F2-FE84-4D44-BCA6-868FCFAB2AB7}" srcOrd="0" destOrd="0" presId="urn:microsoft.com/office/officeart/2005/8/layout/process4"/>
    <dgm:cxn modelId="{051D27C6-D0D5-4A1B-9B22-E902AC390B17}" type="presParOf" srcId="{29FED772-3226-42D1-93E6-84712927F3AE}" destId="{78A4FDED-8EC7-4885-9FFA-BDD9F907A66C}" srcOrd="1" destOrd="0" presId="urn:microsoft.com/office/officeart/2005/8/layout/process4"/>
    <dgm:cxn modelId="{CA49B77B-DC4D-4053-8C0D-1795654F7C02}" type="presParOf" srcId="{29FED772-3226-42D1-93E6-84712927F3AE}" destId="{2DE54A69-52F5-4900-9E81-9475F8AB88A0}" srcOrd="2" destOrd="0" presId="urn:microsoft.com/office/officeart/2005/8/layout/process4"/>
    <dgm:cxn modelId="{10FE175A-3E3B-407F-8F33-845AD789C596}" type="presParOf" srcId="{2DE54A69-52F5-4900-9E81-9475F8AB88A0}" destId="{DCD5B852-7425-4FCB-A431-1229D5DCA50A}" srcOrd="0" destOrd="0" presId="urn:microsoft.com/office/officeart/2005/8/layout/process4"/>
    <dgm:cxn modelId="{E4F5622A-7EEA-43F0-9CA2-D136E7A08574}" type="presParOf" srcId="{29FED772-3226-42D1-93E6-84712927F3AE}" destId="{A82D05CB-3B31-4048-AF56-8F08435A5872}" srcOrd="3" destOrd="0" presId="urn:microsoft.com/office/officeart/2005/8/layout/process4"/>
    <dgm:cxn modelId="{ABDE2BC3-1EC1-4783-9A2F-418332F6A3AC}" type="presParOf" srcId="{29FED772-3226-42D1-93E6-84712927F3AE}" destId="{63EA4BD5-7C9E-4D50-821D-C50876496DA9}" srcOrd="4" destOrd="0" presId="urn:microsoft.com/office/officeart/2005/8/layout/process4"/>
    <dgm:cxn modelId="{4C988616-43B3-4728-A3E2-EB048665E6E6}" type="presParOf" srcId="{63EA4BD5-7C9E-4D50-821D-C50876496DA9}" destId="{02D11F4D-431A-438D-AE7E-F56C2D20BEC5}" srcOrd="0" destOrd="0" presId="urn:microsoft.com/office/officeart/2005/8/layout/process4"/>
    <dgm:cxn modelId="{4623B6FC-DF00-4B02-B74C-660F1BD0D7D9}" type="presParOf" srcId="{29FED772-3226-42D1-93E6-84712927F3AE}" destId="{2F21BBD3-39A4-4C1E-B323-F26E7701126F}" srcOrd="5" destOrd="0" presId="urn:microsoft.com/office/officeart/2005/8/layout/process4"/>
    <dgm:cxn modelId="{10C5C6A9-6AE7-4755-8F15-A17C14003412}" type="presParOf" srcId="{29FED772-3226-42D1-93E6-84712927F3AE}" destId="{3BEC0ECD-1D72-49E9-89D3-2967A98301D6}" srcOrd="6" destOrd="0" presId="urn:microsoft.com/office/officeart/2005/8/layout/process4"/>
    <dgm:cxn modelId="{597EFC6D-823C-42BD-AC83-098B2E465B5E}" type="presParOf" srcId="{3BEC0ECD-1D72-49E9-89D3-2967A98301D6}" destId="{68644BA4-0C57-4D72-8C7E-3DB7B8BABDA1}" srcOrd="0" destOrd="0" presId="urn:microsoft.com/office/officeart/2005/8/layout/process4"/>
    <dgm:cxn modelId="{B43CEBC8-7CE1-4C2D-A19D-A6ECBE5C1E03}" type="presParOf" srcId="{29FED772-3226-42D1-93E6-84712927F3AE}" destId="{143F4098-A3ED-4795-A722-7E54ACC2F9FB}" srcOrd="7" destOrd="0" presId="urn:microsoft.com/office/officeart/2005/8/layout/process4"/>
    <dgm:cxn modelId="{81480403-E584-4CC0-8B18-4A30017F1ED0}" type="presParOf" srcId="{29FED772-3226-42D1-93E6-84712927F3AE}" destId="{BEB71CFA-B092-4AE6-B8D5-52FDCF4A83E0}" srcOrd="8" destOrd="0" presId="urn:microsoft.com/office/officeart/2005/8/layout/process4"/>
    <dgm:cxn modelId="{6D5088CB-77C5-4809-B0AA-9A22C26EA3D8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0" i="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dirty="0" smtClean="0">
              <a:solidFill>
                <a:schemeClr val="bg1"/>
              </a:solidFill>
            </a:rPr>
            <a:t>Data</a:t>
          </a:r>
          <a:endParaRPr lang="zh-CN" altLang="en-US" sz="2400" b="0" i="0" dirty="0">
            <a:solidFill>
              <a:schemeClr val="bg1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b="1" dirty="0" smtClean="0">
              <a:solidFill>
                <a:srgbClr val="FFFF00"/>
              </a:solidFill>
            </a:rPr>
            <a:t>三、横扫</a:t>
          </a:r>
          <a:r>
            <a:rPr lang="en-US" altLang="zh-CN" sz="2400" b="1" dirty="0" smtClean="0">
              <a:solidFill>
                <a:srgbClr val="FFFF00"/>
              </a:solidFill>
            </a:rPr>
            <a:t>Data</a:t>
          </a:r>
          <a:endParaRPr lang="zh-CN" altLang="en-US" sz="2400" b="1" dirty="0">
            <a:solidFill>
              <a:srgbClr val="FFFF00"/>
            </a:solidFill>
          </a:endParaRPr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四、深挖</a:t>
          </a:r>
          <a:r>
            <a:rPr lang="en-US" altLang="zh-CN" sz="2400" dirty="0" smtClean="0"/>
            <a:t>Data</a:t>
          </a:r>
          <a:endParaRPr lang="zh-CN" altLang="en-US" sz="2400" dirty="0"/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69CB21C3-EE65-4B20-B9FB-C5C0A439D1B8}" type="presOf" srcId="{A8E89D63-A6AB-4F38-A916-591FB1E2E64A}" destId="{29FED772-3226-42D1-93E6-84712927F3AE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482798DB-94C7-4EA4-82C5-BAE3C990C4CF}" type="presOf" srcId="{93CE3782-5D1C-45A3-BDAD-C5DEA70F4D12}" destId="{68644BA4-0C57-4D72-8C7E-3DB7B8BABDA1}" srcOrd="0" destOrd="0" presId="urn:microsoft.com/office/officeart/2005/8/layout/process4"/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307CCBC2-E204-4570-B25E-149F49E80DC2}" type="presOf" srcId="{01024DB0-16EF-488D-ABD3-E9469F7802B2}" destId="{069A38F2-FE84-4D44-BCA6-868FCFAB2AB7}" srcOrd="0" destOrd="0" presId="urn:microsoft.com/office/officeart/2005/8/layout/process4"/>
    <dgm:cxn modelId="{E1633B7F-680F-48EE-B44F-FE1A0583C076}" type="presOf" srcId="{35C9FAAE-5FDB-4348-AA1E-1629199BA38B}" destId="{BFD58B5E-0741-4737-A564-E905737DF424}" srcOrd="0" destOrd="0" presId="urn:microsoft.com/office/officeart/2005/8/layout/process4"/>
    <dgm:cxn modelId="{30BF0F2F-0A96-49FC-8F71-ECC548CB244E}" type="presOf" srcId="{972AA48F-D932-4DD3-852D-5DD651CEAB62}" destId="{DCD5B852-7425-4FCB-A431-1229D5DCA50A}" srcOrd="0" destOrd="0" presId="urn:microsoft.com/office/officeart/2005/8/layout/process4"/>
    <dgm:cxn modelId="{55373538-28B6-4157-ACF5-E221FDD705DE}" type="presOf" srcId="{A6A64550-F472-4156-A458-A49A8A6B7846}" destId="{02D11F4D-431A-438D-AE7E-F56C2D20BEC5}" srcOrd="0" destOrd="0" presId="urn:microsoft.com/office/officeart/2005/8/layout/process4"/>
    <dgm:cxn modelId="{591F126A-9B48-44B1-8D0D-214DF61E51B4}" type="presParOf" srcId="{29FED772-3226-42D1-93E6-84712927F3AE}" destId="{86B72E66-935B-4EA8-9C0D-9FB061DBA4F4}" srcOrd="0" destOrd="0" presId="urn:microsoft.com/office/officeart/2005/8/layout/process4"/>
    <dgm:cxn modelId="{94FA02CE-32BF-4507-B60C-E035F8AF6066}" type="presParOf" srcId="{86B72E66-935B-4EA8-9C0D-9FB061DBA4F4}" destId="{069A38F2-FE84-4D44-BCA6-868FCFAB2AB7}" srcOrd="0" destOrd="0" presId="urn:microsoft.com/office/officeart/2005/8/layout/process4"/>
    <dgm:cxn modelId="{961B9C08-2EEA-4068-A86C-CA4D1B3F3727}" type="presParOf" srcId="{29FED772-3226-42D1-93E6-84712927F3AE}" destId="{78A4FDED-8EC7-4885-9FFA-BDD9F907A66C}" srcOrd="1" destOrd="0" presId="urn:microsoft.com/office/officeart/2005/8/layout/process4"/>
    <dgm:cxn modelId="{B0507C09-A948-4E49-A4C1-E0CA3F00C191}" type="presParOf" srcId="{29FED772-3226-42D1-93E6-84712927F3AE}" destId="{2DE54A69-52F5-4900-9E81-9475F8AB88A0}" srcOrd="2" destOrd="0" presId="urn:microsoft.com/office/officeart/2005/8/layout/process4"/>
    <dgm:cxn modelId="{59B0B9A6-2D10-440C-ADF1-1D31039C9620}" type="presParOf" srcId="{2DE54A69-52F5-4900-9E81-9475F8AB88A0}" destId="{DCD5B852-7425-4FCB-A431-1229D5DCA50A}" srcOrd="0" destOrd="0" presId="urn:microsoft.com/office/officeart/2005/8/layout/process4"/>
    <dgm:cxn modelId="{509F27DA-484A-45E5-AACB-5186E232D95E}" type="presParOf" srcId="{29FED772-3226-42D1-93E6-84712927F3AE}" destId="{A82D05CB-3B31-4048-AF56-8F08435A5872}" srcOrd="3" destOrd="0" presId="urn:microsoft.com/office/officeart/2005/8/layout/process4"/>
    <dgm:cxn modelId="{2809CACA-BC71-4A75-80CB-26F7F5582858}" type="presParOf" srcId="{29FED772-3226-42D1-93E6-84712927F3AE}" destId="{63EA4BD5-7C9E-4D50-821D-C50876496DA9}" srcOrd="4" destOrd="0" presId="urn:microsoft.com/office/officeart/2005/8/layout/process4"/>
    <dgm:cxn modelId="{3F62B318-2167-428C-8729-749C887FB9DD}" type="presParOf" srcId="{63EA4BD5-7C9E-4D50-821D-C50876496DA9}" destId="{02D11F4D-431A-438D-AE7E-F56C2D20BEC5}" srcOrd="0" destOrd="0" presId="urn:microsoft.com/office/officeart/2005/8/layout/process4"/>
    <dgm:cxn modelId="{9F6C6310-EA4C-45B7-B34C-FED8403D6C04}" type="presParOf" srcId="{29FED772-3226-42D1-93E6-84712927F3AE}" destId="{2F21BBD3-39A4-4C1E-B323-F26E7701126F}" srcOrd="5" destOrd="0" presId="urn:microsoft.com/office/officeart/2005/8/layout/process4"/>
    <dgm:cxn modelId="{3F7DBEB8-A041-4AED-AE9A-F12C918A93C1}" type="presParOf" srcId="{29FED772-3226-42D1-93E6-84712927F3AE}" destId="{3BEC0ECD-1D72-49E9-89D3-2967A98301D6}" srcOrd="6" destOrd="0" presId="urn:microsoft.com/office/officeart/2005/8/layout/process4"/>
    <dgm:cxn modelId="{AECA954B-E8D2-4F4F-B599-0A49D975905B}" type="presParOf" srcId="{3BEC0ECD-1D72-49E9-89D3-2967A98301D6}" destId="{68644BA4-0C57-4D72-8C7E-3DB7B8BABDA1}" srcOrd="0" destOrd="0" presId="urn:microsoft.com/office/officeart/2005/8/layout/process4"/>
    <dgm:cxn modelId="{2C9F436B-A4BE-4A68-8A32-D8015B4C4949}" type="presParOf" srcId="{29FED772-3226-42D1-93E6-84712927F3AE}" destId="{143F4098-A3ED-4795-A722-7E54ACC2F9FB}" srcOrd="7" destOrd="0" presId="urn:microsoft.com/office/officeart/2005/8/layout/process4"/>
    <dgm:cxn modelId="{DCFFAB0D-45B2-4660-BC98-2435F99F8788}" type="presParOf" srcId="{29FED772-3226-42D1-93E6-84712927F3AE}" destId="{BEB71CFA-B092-4AE6-B8D5-52FDCF4A83E0}" srcOrd="8" destOrd="0" presId="urn:microsoft.com/office/officeart/2005/8/layout/process4"/>
    <dgm:cxn modelId="{140CA1FF-F94B-45AC-90F5-8DC0B3BAEB97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0" i="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dirty="0" smtClean="0">
              <a:solidFill>
                <a:schemeClr val="bg1"/>
              </a:solidFill>
            </a:rPr>
            <a:t>Data</a:t>
          </a:r>
          <a:endParaRPr lang="zh-CN" altLang="en-US" sz="2400" b="0" i="0" dirty="0">
            <a:solidFill>
              <a:schemeClr val="bg1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b="0" dirty="0" smtClean="0">
              <a:solidFill>
                <a:schemeClr val="bg1"/>
              </a:solidFill>
            </a:rPr>
            <a:t>三、横扫</a:t>
          </a:r>
          <a:r>
            <a:rPr lang="en-US" altLang="zh-CN" sz="2400" b="0" dirty="0" smtClean="0">
              <a:solidFill>
                <a:schemeClr val="bg1"/>
              </a:solidFill>
            </a:rPr>
            <a:t>Data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b="1" dirty="0" smtClean="0">
              <a:solidFill>
                <a:srgbClr val="FFFF00"/>
              </a:solidFill>
            </a:rPr>
            <a:t>四、深挖</a:t>
          </a:r>
          <a:r>
            <a:rPr lang="en-US" altLang="zh-CN" sz="2400" b="1" dirty="0" smtClean="0">
              <a:solidFill>
                <a:srgbClr val="FFFF00"/>
              </a:solidFill>
            </a:rPr>
            <a:t>Data</a:t>
          </a:r>
          <a:endParaRPr lang="zh-CN" altLang="en-US" sz="2400" b="1" dirty="0">
            <a:solidFill>
              <a:srgbClr val="FFFF00"/>
            </a:solidFill>
          </a:endParaRPr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241EE752-834D-40E0-BAFE-3B8E290C9BBF}" type="presOf" srcId="{972AA48F-D932-4DD3-852D-5DD651CEAB62}" destId="{DCD5B852-7425-4FCB-A431-1229D5DCA50A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C827B5B0-E237-481D-9994-00D62155BB59}" type="presOf" srcId="{01024DB0-16EF-488D-ABD3-E9469F7802B2}" destId="{069A38F2-FE84-4D44-BCA6-868FCFAB2AB7}" srcOrd="0" destOrd="0" presId="urn:microsoft.com/office/officeart/2005/8/layout/process4"/>
    <dgm:cxn modelId="{51B7F729-17A7-4312-AC1F-F5E0AC92D50F}" type="presOf" srcId="{A6A64550-F472-4156-A458-A49A8A6B7846}" destId="{02D11F4D-431A-438D-AE7E-F56C2D20BEC5}" srcOrd="0" destOrd="0" presId="urn:microsoft.com/office/officeart/2005/8/layout/process4"/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EBFBE150-F84D-41A4-B65B-5F4B21E24573}" type="presOf" srcId="{A8E89D63-A6AB-4F38-A916-591FB1E2E64A}" destId="{29FED772-3226-42D1-93E6-84712927F3AE}" srcOrd="0" destOrd="0" presId="urn:microsoft.com/office/officeart/2005/8/layout/process4"/>
    <dgm:cxn modelId="{6000EA98-5A10-443B-9210-FAD6B8E17E88}" type="presOf" srcId="{35C9FAAE-5FDB-4348-AA1E-1629199BA38B}" destId="{BFD58B5E-0741-4737-A564-E905737DF424}" srcOrd="0" destOrd="0" presId="urn:microsoft.com/office/officeart/2005/8/layout/process4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A7E987F8-07E2-457E-8962-28DF7B4237AA}" type="presOf" srcId="{93CE3782-5D1C-45A3-BDAD-C5DEA70F4D12}" destId="{68644BA4-0C57-4D72-8C7E-3DB7B8BABDA1}" srcOrd="0" destOrd="0" presId="urn:microsoft.com/office/officeart/2005/8/layout/process4"/>
    <dgm:cxn modelId="{AEC6E854-1317-4FF4-AF6E-D1981082E9EA}" type="presParOf" srcId="{29FED772-3226-42D1-93E6-84712927F3AE}" destId="{86B72E66-935B-4EA8-9C0D-9FB061DBA4F4}" srcOrd="0" destOrd="0" presId="urn:microsoft.com/office/officeart/2005/8/layout/process4"/>
    <dgm:cxn modelId="{3E02CAC5-B8F6-455D-95EF-A4F9A59989A5}" type="presParOf" srcId="{86B72E66-935B-4EA8-9C0D-9FB061DBA4F4}" destId="{069A38F2-FE84-4D44-BCA6-868FCFAB2AB7}" srcOrd="0" destOrd="0" presId="urn:microsoft.com/office/officeart/2005/8/layout/process4"/>
    <dgm:cxn modelId="{2D4717F3-0136-4EBF-A967-5355ADB8D60E}" type="presParOf" srcId="{29FED772-3226-42D1-93E6-84712927F3AE}" destId="{78A4FDED-8EC7-4885-9FFA-BDD9F907A66C}" srcOrd="1" destOrd="0" presId="urn:microsoft.com/office/officeart/2005/8/layout/process4"/>
    <dgm:cxn modelId="{C076F2AB-0084-4E42-AEBA-BA3A49823FCF}" type="presParOf" srcId="{29FED772-3226-42D1-93E6-84712927F3AE}" destId="{2DE54A69-52F5-4900-9E81-9475F8AB88A0}" srcOrd="2" destOrd="0" presId="urn:microsoft.com/office/officeart/2005/8/layout/process4"/>
    <dgm:cxn modelId="{AD7F24DB-D228-415A-B473-44A4EE2A6710}" type="presParOf" srcId="{2DE54A69-52F5-4900-9E81-9475F8AB88A0}" destId="{DCD5B852-7425-4FCB-A431-1229D5DCA50A}" srcOrd="0" destOrd="0" presId="urn:microsoft.com/office/officeart/2005/8/layout/process4"/>
    <dgm:cxn modelId="{C1D3B495-9886-465B-B0F0-1D98693A3973}" type="presParOf" srcId="{29FED772-3226-42D1-93E6-84712927F3AE}" destId="{A82D05CB-3B31-4048-AF56-8F08435A5872}" srcOrd="3" destOrd="0" presId="urn:microsoft.com/office/officeart/2005/8/layout/process4"/>
    <dgm:cxn modelId="{15E1D5C2-33E3-44EE-9BAA-22F2E2F35F5C}" type="presParOf" srcId="{29FED772-3226-42D1-93E6-84712927F3AE}" destId="{63EA4BD5-7C9E-4D50-821D-C50876496DA9}" srcOrd="4" destOrd="0" presId="urn:microsoft.com/office/officeart/2005/8/layout/process4"/>
    <dgm:cxn modelId="{E4F0F501-D47D-4F5C-BF2C-C9ABB0C24E14}" type="presParOf" srcId="{63EA4BD5-7C9E-4D50-821D-C50876496DA9}" destId="{02D11F4D-431A-438D-AE7E-F56C2D20BEC5}" srcOrd="0" destOrd="0" presId="urn:microsoft.com/office/officeart/2005/8/layout/process4"/>
    <dgm:cxn modelId="{A919FBA7-5BD8-427A-BFC9-5C92EA2D5B48}" type="presParOf" srcId="{29FED772-3226-42D1-93E6-84712927F3AE}" destId="{2F21BBD3-39A4-4C1E-B323-F26E7701126F}" srcOrd="5" destOrd="0" presId="urn:microsoft.com/office/officeart/2005/8/layout/process4"/>
    <dgm:cxn modelId="{C373C3E3-2306-46CE-BDBA-CD205CE5E1AA}" type="presParOf" srcId="{29FED772-3226-42D1-93E6-84712927F3AE}" destId="{3BEC0ECD-1D72-49E9-89D3-2967A98301D6}" srcOrd="6" destOrd="0" presId="urn:microsoft.com/office/officeart/2005/8/layout/process4"/>
    <dgm:cxn modelId="{C43C0452-2B7A-487E-8A57-D8FA64B1CB7E}" type="presParOf" srcId="{3BEC0ECD-1D72-49E9-89D3-2967A98301D6}" destId="{68644BA4-0C57-4D72-8C7E-3DB7B8BABDA1}" srcOrd="0" destOrd="0" presId="urn:microsoft.com/office/officeart/2005/8/layout/process4"/>
    <dgm:cxn modelId="{C6C7106C-A1C0-4891-953C-4C8E163370FE}" type="presParOf" srcId="{29FED772-3226-42D1-93E6-84712927F3AE}" destId="{143F4098-A3ED-4795-A722-7E54ACC2F9FB}" srcOrd="7" destOrd="0" presId="urn:microsoft.com/office/officeart/2005/8/layout/process4"/>
    <dgm:cxn modelId="{A6668FA4-A301-469A-9F81-CE5C0D068591}" type="presParOf" srcId="{29FED772-3226-42D1-93E6-84712927F3AE}" destId="{BEB71CFA-B092-4AE6-B8D5-52FDCF4A83E0}" srcOrd="8" destOrd="0" presId="urn:microsoft.com/office/officeart/2005/8/layout/process4"/>
    <dgm:cxn modelId="{EFA29357-AD03-48EA-AA23-2A78836D721E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0" i="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dirty="0" smtClean="0">
              <a:solidFill>
                <a:schemeClr val="bg1"/>
              </a:solidFill>
            </a:rPr>
            <a:t>Data</a:t>
          </a:r>
          <a:endParaRPr lang="zh-CN" altLang="en-US" sz="2400" b="0" i="0" dirty="0">
            <a:solidFill>
              <a:schemeClr val="bg1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b="0" dirty="0" smtClean="0">
              <a:solidFill>
                <a:schemeClr val="bg1"/>
              </a:solidFill>
            </a:rPr>
            <a:t>三、横扫</a:t>
          </a:r>
          <a:r>
            <a:rPr lang="en-US" altLang="zh-CN" sz="2400" b="0" dirty="0" smtClean="0">
              <a:solidFill>
                <a:schemeClr val="bg1"/>
              </a:solidFill>
            </a:rPr>
            <a:t>Data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b="1" dirty="0" smtClean="0">
              <a:solidFill>
                <a:srgbClr val="FFFF00"/>
              </a:solidFill>
            </a:rPr>
            <a:t>四、深挖</a:t>
          </a:r>
          <a:r>
            <a:rPr lang="en-US" altLang="zh-CN" sz="2400" b="1" dirty="0" smtClean="0">
              <a:solidFill>
                <a:srgbClr val="FFFF00"/>
              </a:solidFill>
            </a:rPr>
            <a:t>Data</a:t>
          </a:r>
          <a:endParaRPr lang="zh-CN" altLang="en-US" sz="2400" b="1" dirty="0">
            <a:solidFill>
              <a:srgbClr val="FFFF00"/>
            </a:solidFill>
          </a:endParaRPr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28584F5A-61A5-4522-9E8B-8E74E1CBD310}" type="presOf" srcId="{972AA48F-D932-4DD3-852D-5DD651CEAB62}" destId="{DCD5B852-7425-4FCB-A431-1229D5DCA50A}" srcOrd="0" destOrd="0" presId="urn:microsoft.com/office/officeart/2005/8/layout/process4"/>
    <dgm:cxn modelId="{25B1A260-DBF0-4CF5-9D52-F457E7A2B21E}" type="presOf" srcId="{35C9FAAE-5FDB-4348-AA1E-1629199BA38B}" destId="{BFD58B5E-0741-4737-A564-E905737DF424}" srcOrd="0" destOrd="0" presId="urn:microsoft.com/office/officeart/2005/8/layout/process4"/>
    <dgm:cxn modelId="{44F08C05-86C8-4187-82F6-CD911AD03397}" type="presOf" srcId="{A8E89D63-A6AB-4F38-A916-591FB1E2E64A}" destId="{29FED772-3226-42D1-93E6-84712927F3AE}" srcOrd="0" destOrd="0" presId="urn:microsoft.com/office/officeart/2005/8/layout/process4"/>
    <dgm:cxn modelId="{4653E12D-D4D4-4B45-96E7-1FC65AE72352}" type="presOf" srcId="{93CE3782-5D1C-45A3-BDAD-C5DEA70F4D12}" destId="{68644BA4-0C57-4D72-8C7E-3DB7B8BABDA1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1F815C47-D408-44F2-B4E1-C14A649C6827}" type="presOf" srcId="{01024DB0-16EF-488D-ABD3-E9469F7802B2}" destId="{069A38F2-FE84-4D44-BCA6-868FCFAB2AB7}" srcOrd="0" destOrd="0" presId="urn:microsoft.com/office/officeart/2005/8/layout/process4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657E8128-5D59-4611-B193-5C1D31F8FA82}" type="presOf" srcId="{A6A64550-F472-4156-A458-A49A8A6B7846}" destId="{02D11F4D-431A-438D-AE7E-F56C2D20BEC5}" srcOrd="0" destOrd="0" presId="urn:microsoft.com/office/officeart/2005/8/layout/process4"/>
    <dgm:cxn modelId="{7FDD4BE1-A27A-49BF-BCDA-DE04014131BD}" type="presParOf" srcId="{29FED772-3226-42D1-93E6-84712927F3AE}" destId="{86B72E66-935B-4EA8-9C0D-9FB061DBA4F4}" srcOrd="0" destOrd="0" presId="urn:microsoft.com/office/officeart/2005/8/layout/process4"/>
    <dgm:cxn modelId="{D630079B-DE25-48AA-BD9F-5C5343FF7C39}" type="presParOf" srcId="{86B72E66-935B-4EA8-9C0D-9FB061DBA4F4}" destId="{069A38F2-FE84-4D44-BCA6-868FCFAB2AB7}" srcOrd="0" destOrd="0" presId="urn:microsoft.com/office/officeart/2005/8/layout/process4"/>
    <dgm:cxn modelId="{7EB5E7F9-9DBD-4FB4-9FA8-C3A34E2E9A2C}" type="presParOf" srcId="{29FED772-3226-42D1-93E6-84712927F3AE}" destId="{78A4FDED-8EC7-4885-9FFA-BDD9F907A66C}" srcOrd="1" destOrd="0" presId="urn:microsoft.com/office/officeart/2005/8/layout/process4"/>
    <dgm:cxn modelId="{CD33C21F-9A23-4AE7-9EBA-95C85B206EBE}" type="presParOf" srcId="{29FED772-3226-42D1-93E6-84712927F3AE}" destId="{2DE54A69-52F5-4900-9E81-9475F8AB88A0}" srcOrd="2" destOrd="0" presId="urn:microsoft.com/office/officeart/2005/8/layout/process4"/>
    <dgm:cxn modelId="{862E8840-4CD0-4818-B620-7B811A25AC96}" type="presParOf" srcId="{2DE54A69-52F5-4900-9E81-9475F8AB88A0}" destId="{DCD5B852-7425-4FCB-A431-1229D5DCA50A}" srcOrd="0" destOrd="0" presId="urn:microsoft.com/office/officeart/2005/8/layout/process4"/>
    <dgm:cxn modelId="{79A679C6-2D07-455F-8169-85DA1BDA0033}" type="presParOf" srcId="{29FED772-3226-42D1-93E6-84712927F3AE}" destId="{A82D05CB-3B31-4048-AF56-8F08435A5872}" srcOrd="3" destOrd="0" presId="urn:microsoft.com/office/officeart/2005/8/layout/process4"/>
    <dgm:cxn modelId="{AA87EE03-72DD-410F-8730-3EB0696E13B6}" type="presParOf" srcId="{29FED772-3226-42D1-93E6-84712927F3AE}" destId="{63EA4BD5-7C9E-4D50-821D-C50876496DA9}" srcOrd="4" destOrd="0" presId="urn:microsoft.com/office/officeart/2005/8/layout/process4"/>
    <dgm:cxn modelId="{600BADEE-F049-4D24-868F-1CE638F3999F}" type="presParOf" srcId="{63EA4BD5-7C9E-4D50-821D-C50876496DA9}" destId="{02D11F4D-431A-438D-AE7E-F56C2D20BEC5}" srcOrd="0" destOrd="0" presId="urn:microsoft.com/office/officeart/2005/8/layout/process4"/>
    <dgm:cxn modelId="{DB6B2DE7-FA97-4331-B7C8-A2149D3055E7}" type="presParOf" srcId="{29FED772-3226-42D1-93E6-84712927F3AE}" destId="{2F21BBD3-39A4-4C1E-B323-F26E7701126F}" srcOrd="5" destOrd="0" presId="urn:microsoft.com/office/officeart/2005/8/layout/process4"/>
    <dgm:cxn modelId="{8FBF6C89-D013-4F9C-B742-DE411C30F889}" type="presParOf" srcId="{29FED772-3226-42D1-93E6-84712927F3AE}" destId="{3BEC0ECD-1D72-49E9-89D3-2967A98301D6}" srcOrd="6" destOrd="0" presId="urn:microsoft.com/office/officeart/2005/8/layout/process4"/>
    <dgm:cxn modelId="{52C850B3-A25A-462B-9EA2-ADA5F9171520}" type="presParOf" srcId="{3BEC0ECD-1D72-49E9-89D3-2967A98301D6}" destId="{68644BA4-0C57-4D72-8C7E-3DB7B8BABDA1}" srcOrd="0" destOrd="0" presId="urn:microsoft.com/office/officeart/2005/8/layout/process4"/>
    <dgm:cxn modelId="{EF22B62C-DE2C-4B16-8DFA-79D066E32BF0}" type="presParOf" srcId="{29FED772-3226-42D1-93E6-84712927F3AE}" destId="{143F4098-A3ED-4795-A722-7E54ACC2F9FB}" srcOrd="7" destOrd="0" presId="urn:microsoft.com/office/officeart/2005/8/layout/process4"/>
    <dgm:cxn modelId="{C7C84359-9FC0-4139-A87B-A9D46518B350}" type="presParOf" srcId="{29FED772-3226-42D1-93E6-84712927F3AE}" destId="{BEB71CFA-B092-4AE6-B8D5-52FDCF4A83E0}" srcOrd="8" destOrd="0" presId="urn:microsoft.com/office/officeart/2005/8/layout/process4"/>
    <dgm:cxn modelId="{B26A6EFA-4585-4E1F-9C8B-1ABD1996BD3E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A4666372-5CC2-41DE-8354-47E12C4F9542}" type="presOf" srcId="{0902B5EB-839A-40C3-8C41-D98045BF1643}" destId="{252F50F8-FB96-429F-96E8-F0732AB80F61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4FE79F4C-CE8C-40FC-9371-7E9E0809EA8C}" type="presOf" srcId="{35C9FAAE-5FDB-4348-AA1E-1629199BA38B}" destId="{BFD58B5E-0741-4737-A564-E905737DF424}" srcOrd="0" destOrd="0" presId="urn:microsoft.com/office/officeart/2005/8/layout/process4"/>
    <dgm:cxn modelId="{25A6233F-1BEE-4034-B449-90D130F26DE9}" type="presOf" srcId="{3653F1D4-DBBC-49B5-B1C6-6C9A0B5020CA}" destId="{8AC30DC6-9A66-4203-AB76-CE47DCD2A079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B8F17FB7-3A0A-403A-8ADA-549B6ACC125C}" type="presOf" srcId="{A8E89D63-A6AB-4F38-A916-591FB1E2E64A}" destId="{29FED772-3226-42D1-93E6-84712927F3AE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75759CD7-0C4D-4081-906F-FB4B7F83F8C8}" type="presOf" srcId="{4D816D50-29EE-4B0C-8B34-7EC20FC6CCCD}" destId="{48EBF894-E7DD-42E9-954C-FB5E97F9ABC6}" srcOrd="0" destOrd="0" presId="urn:microsoft.com/office/officeart/2005/8/layout/process4"/>
    <dgm:cxn modelId="{FA975086-D859-4036-AAD9-69D770591771}" type="presOf" srcId="{9E0525EE-7C5A-4585-A8F9-E2F6CAD401BB}" destId="{A025A060-5C15-483D-9E87-EED4825E30C0}" srcOrd="0" destOrd="0" presId="urn:microsoft.com/office/officeart/2005/8/layout/process4"/>
    <dgm:cxn modelId="{D38371C3-5727-4F7A-A33A-47593858EEE9}" type="presParOf" srcId="{29FED772-3226-42D1-93E6-84712927F3AE}" destId="{454D99BB-B1F8-4F93-B2DA-3A640D7837A9}" srcOrd="0" destOrd="0" presId="urn:microsoft.com/office/officeart/2005/8/layout/process4"/>
    <dgm:cxn modelId="{7F660DC2-447C-43C1-9958-C08C11DB8703}" type="presParOf" srcId="{454D99BB-B1F8-4F93-B2DA-3A640D7837A9}" destId="{8AC30DC6-9A66-4203-AB76-CE47DCD2A079}" srcOrd="0" destOrd="0" presId="urn:microsoft.com/office/officeart/2005/8/layout/process4"/>
    <dgm:cxn modelId="{F7250270-A0DE-4313-8C53-72C0B1CBB5C4}" type="presParOf" srcId="{29FED772-3226-42D1-93E6-84712927F3AE}" destId="{C67C3B1F-821D-4718-A8A4-583E837C0C4C}" srcOrd="1" destOrd="0" presId="urn:microsoft.com/office/officeart/2005/8/layout/process4"/>
    <dgm:cxn modelId="{C2CE7B13-88DD-4BB5-B78A-958C7118D9CA}" type="presParOf" srcId="{29FED772-3226-42D1-93E6-84712927F3AE}" destId="{E6F967E9-6508-447E-A08B-D3B675824035}" srcOrd="2" destOrd="0" presId="urn:microsoft.com/office/officeart/2005/8/layout/process4"/>
    <dgm:cxn modelId="{53FB603F-FE6E-4DA8-9E8E-ECB3D4986484}" type="presParOf" srcId="{E6F967E9-6508-447E-A08B-D3B675824035}" destId="{252F50F8-FB96-429F-96E8-F0732AB80F61}" srcOrd="0" destOrd="0" presId="urn:microsoft.com/office/officeart/2005/8/layout/process4"/>
    <dgm:cxn modelId="{DE565C33-5472-4C3D-8CD2-0FE598207E7C}" type="presParOf" srcId="{29FED772-3226-42D1-93E6-84712927F3AE}" destId="{A283F5C2-3867-48A7-859E-D1AD98885A60}" srcOrd="3" destOrd="0" presId="urn:microsoft.com/office/officeart/2005/8/layout/process4"/>
    <dgm:cxn modelId="{A75D97C0-77D5-4618-92EE-C79B27971F24}" type="presParOf" srcId="{29FED772-3226-42D1-93E6-84712927F3AE}" destId="{B8A1C4B4-2341-4E72-9395-FD6BBD63E654}" srcOrd="4" destOrd="0" presId="urn:microsoft.com/office/officeart/2005/8/layout/process4"/>
    <dgm:cxn modelId="{63386D8D-DB4E-4217-8FEE-9F2CAF3E2E48}" type="presParOf" srcId="{B8A1C4B4-2341-4E72-9395-FD6BBD63E654}" destId="{A025A060-5C15-483D-9E87-EED4825E30C0}" srcOrd="0" destOrd="0" presId="urn:microsoft.com/office/officeart/2005/8/layout/process4"/>
    <dgm:cxn modelId="{D5666E16-C7B5-4829-A4F2-C8972CA7C603}" type="presParOf" srcId="{29FED772-3226-42D1-93E6-84712927F3AE}" destId="{E67D332A-7C52-41A2-A168-5A222380EBE4}" srcOrd="5" destOrd="0" presId="urn:microsoft.com/office/officeart/2005/8/layout/process4"/>
    <dgm:cxn modelId="{C7209A3D-0FDC-4ADE-BAA1-DCF6A3B62C8C}" type="presParOf" srcId="{29FED772-3226-42D1-93E6-84712927F3AE}" destId="{29C740DE-3B8E-41C8-ACD5-8894DE8FFC09}" srcOrd="6" destOrd="0" presId="urn:microsoft.com/office/officeart/2005/8/layout/process4"/>
    <dgm:cxn modelId="{11891EA4-CF40-4E8D-8026-7FC017785CC0}" type="presParOf" srcId="{29C740DE-3B8E-41C8-ACD5-8894DE8FFC09}" destId="{48EBF894-E7DD-42E9-954C-FB5E97F9ABC6}" srcOrd="0" destOrd="0" presId="urn:microsoft.com/office/officeart/2005/8/layout/process4"/>
    <dgm:cxn modelId="{10CEE370-5E10-41C8-B843-3726AC60FEC8}" type="presParOf" srcId="{29FED772-3226-42D1-93E6-84712927F3AE}" destId="{143F4098-A3ED-4795-A722-7E54ACC2F9FB}" srcOrd="7" destOrd="0" presId="urn:microsoft.com/office/officeart/2005/8/layout/process4"/>
    <dgm:cxn modelId="{3B52B301-8AEC-4417-BDD7-E99E7979CEB5}" type="presParOf" srcId="{29FED772-3226-42D1-93E6-84712927F3AE}" destId="{BEB71CFA-B092-4AE6-B8D5-52FDCF4A83E0}" srcOrd="8" destOrd="0" presId="urn:microsoft.com/office/officeart/2005/8/layout/process4"/>
    <dgm:cxn modelId="{30F4D43E-B051-4F38-A8E4-D58EECC36152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0" i="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dirty="0" smtClean="0">
              <a:solidFill>
                <a:schemeClr val="bg1"/>
              </a:solidFill>
            </a:rPr>
            <a:t>Data</a:t>
          </a:r>
          <a:endParaRPr lang="zh-CN" altLang="en-US" sz="2400" b="0" i="0" dirty="0">
            <a:solidFill>
              <a:schemeClr val="bg1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b="0" dirty="0" smtClean="0">
              <a:solidFill>
                <a:schemeClr val="bg1"/>
              </a:solidFill>
            </a:rPr>
            <a:t>三、横扫</a:t>
          </a:r>
          <a:r>
            <a:rPr lang="en-US" altLang="zh-CN" sz="2400" b="0" dirty="0" smtClean="0">
              <a:solidFill>
                <a:schemeClr val="bg1"/>
              </a:solidFill>
            </a:rPr>
            <a:t>Data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b="1" dirty="0" smtClean="0">
              <a:solidFill>
                <a:srgbClr val="FFFF00"/>
              </a:solidFill>
            </a:rPr>
            <a:t>四、深挖</a:t>
          </a:r>
          <a:r>
            <a:rPr lang="en-US" altLang="zh-CN" sz="2400" b="1" dirty="0" smtClean="0">
              <a:solidFill>
                <a:srgbClr val="FFFF00"/>
              </a:solidFill>
            </a:rPr>
            <a:t>Data</a:t>
          </a:r>
          <a:endParaRPr lang="zh-CN" altLang="en-US" sz="2400" b="1" dirty="0">
            <a:solidFill>
              <a:srgbClr val="FFFF00"/>
            </a:solidFill>
          </a:endParaRPr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109E3017-8368-451A-B475-48BC585A94BA}" type="presOf" srcId="{01024DB0-16EF-488D-ABD3-E9469F7802B2}" destId="{069A38F2-FE84-4D44-BCA6-868FCFAB2AB7}" srcOrd="0" destOrd="0" presId="urn:microsoft.com/office/officeart/2005/8/layout/process4"/>
    <dgm:cxn modelId="{2267847D-FFEB-43CE-8565-FF7BA06CD640}" type="presOf" srcId="{972AA48F-D932-4DD3-852D-5DD651CEAB62}" destId="{DCD5B852-7425-4FCB-A431-1229D5DCA50A}" srcOrd="0" destOrd="0" presId="urn:microsoft.com/office/officeart/2005/8/layout/process4"/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DC0ECC65-0788-43C1-8A0D-49A4D0DE5DAF}" type="presOf" srcId="{93CE3782-5D1C-45A3-BDAD-C5DEA70F4D12}" destId="{68644BA4-0C57-4D72-8C7E-3DB7B8BABDA1}" srcOrd="0" destOrd="0" presId="urn:microsoft.com/office/officeart/2005/8/layout/process4"/>
    <dgm:cxn modelId="{BBA524E6-11D1-425F-8827-09C5F61E6A9E}" type="presOf" srcId="{35C9FAAE-5FDB-4348-AA1E-1629199BA38B}" destId="{BFD58B5E-0741-4737-A564-E905737DF424}" srcOrd="0" destOrd="0" presId="urn:microsoft.com/office/officeart/2005/8/layout/process4"/>
    <dgm:cxn modelId="{74244BAE-EE5F-4730-9B3F-BC294F08BAE4}" type="presOf" srcId="{A6A64550-F472-4156-A458-A49A8A6B7846}" destId="{02D11F4D-431A-438D-AE7E-F56C2D20BEC5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1A1908D1-6005-4EDC-8C8B-FC226039DB68}" type="presOf" srcId="{A8E89D63-A6AB-4F38-A916-591FB1E2E64A}" destId="{29FED772-3226-42D1-93E6-84712927F3AE}" srcOrd="0" destOrd="0" presId="urn:microsoft.com/office/officeart/2005/8/layout/process4"/>
    <dgm:cxn modelId="{2F41B11E-B641-47FD-8BC2-BE5EC0AE5CB4}" type="presParOf" srcId="{29FED772-3226-42D1-93E6-84712927F3AE}" destId="{86B72E66-935B-4EA8-9C0D-9FB061DBA4F4}" srcOrd="0" destOrd="0" presId="urn:microsoft.com/office/officeart/2005/8/layout/process4"/>
    <dgm:cxn modelId="{49CE1AA7-193F-4BD4-A9C2-236F8358C098}" type="presParOf" srcId="{86B72E66-935B-4EA8-9C0D-9FB061DBA4F4}" destId="{069A38F2-FE84-4D44-BCA6-868FCFAB2AB7}" srcOrd="0" destOrd="0" presId="urn:microsoft.com/office/officeart/2005/8/layout/process4"/>
    <dgm:cxn modelId="{8B4F8FA0-4618-40CE-8FE9-F778018BF70E}" type="presParOf" srcId="{29FED772-3226-42D1-93E6-84712927F3AE}" destId="{78A4FDED-8EC7-4885-9FFA-BDD9F907A66C}" srcOrd="1" destOrd="0" presId="urn:microsoft.com/office/officeart/2005/8/layout/process4"/>
    <dgm:cxn modelId="{1529F6B4-851C-4E4C-BC96-0E4C0DD92DE7}" type="presParOf" srcId="{29FED772-3226-42D1-93E6-84712927F3AE}" destId="{2DE54A69-52F5-4900-9E81-9475F8AB88A0}" srcOrd="2" destOrd="0" presId="urn:microsoft.com/office/officeart/2005/8/layout/process4"/>
    <dgm:cxn modelId="{D5242C13-B0CB-4CB9-8E8D-BD7B1157C55C}" type="presParOf" srcId="{2DE54A69-52F5-4900-9E81-9475F8AB88A0}" destId="{DCD5B852-7425-4FCB-A431-1229D5DCA50A}" srcOrd="0" destOrd="0" presId="urn:microsoft.com/office/officeart/2005/8/layout/process4"/>
    <dgm:cxn modelId="{84E3A7FD-3369-4B55-AC69-598CDF9B6F9C}" type="presParOf" srcId="{29FED772-3226-42D1-93E6-84712927F3AE}" destId="{A82D05CB-3B31-4048-AF56-8F08435A5872}" srcOrd="3" destOrd="0" presId="urn:microsoft.com/office/officeart/2005/8/layout/process4"/>
    <dgm:cxn modelId="{50954E1B-DFE5-4889-9162-0825D39468FD}" type="presParOf" srcId="{29FED772-3226-42D1-93E6-84712927F3AE}" destId="{63EA4BD5-7C9E-4D50-821D-C50876496DA9}" srcOrd="4" destOrd="0" presId="urn:microsoft.com/office/officeart/2005/8/layout/process4"/>
    <dgm:cxn modelId="{FBA0EAE0-5001-40B4-8A9C-24C1A54B21E4}" type="presParOf" srcId="{63EA4BD5-7C9E-4D50-821D-C50876496DA9}" destId="{02D11F4D-431A-438D-AE7E-F56C2D20BEC5}" srcOrd="0" destOrd="0" presId="urn:microsoft.com/office/officeart/2005/8/layout/process4"/>
    <dgm:cxn modelId="{849B0EBE-0E08-40D2-A68B-2691A4EA8B8E}" type="presParOf" srcId="{29FED772-3226-42D1-93E6-84712927F3AE}" destId="{2F21BBD3-39A4-4C1E-B323-F26E7701126F}" srcOrd="5" destOrd="0" presId="urn:microsoft.com/office/officeart/2005/8/layout/process4"/>
    <dgm:cxn modelId="{1BA6D6BC-5E33-4F8D-8A75-D30D48F66489}" type="presParOf" srcId="{29FED772-3226-42D1-93E6-84712927F3AE}" destId="{3BEC0ECD-1D72-49E9-89D3-2967A98301D6}" srcOrd="6" destOrd="0" presId="urn:microsoft.com/office/officeart/2005/8/layout/process4"/>
    <dgm:cxn modelId="{05C15D51-D1EC-4FDB-BA88-204D3CE34E55}" type="presParOf" srcId="{3BEC0ECD-1D72-49E9-89D3-2967A98301D6}" destId="{68644BA4-0C57-4D72-8C7E-3DB7B8BABDA1}" srcOrd="0" destOrd="0" presId="urn:microsoft.com/office/officeart/2005/8/layout/process4"/>
    <dgm:cxn modelId="{7B39EA51-26E3-4689-867D-20DDE7228683}" type="presParOf" srcId="{29FED772-3226-42D1-93E6-84712927F3AE}" destId="{143F4098-A3ED-4795-A722-7E54ACC2F9FB}" srcOrd="7" destOrd="0" presId="urn:microsoft.com/office/officeart/2005/8/layout/process4"/>
    <dgm:cxn modelId="{41E8535E-41EF-4D27-B24B-834B08B93938}" type="presParOf" srcId="{29FED772-3226-42D1-93E6-84712927F3AE}" destId="{BEB71CFA-B092-4AE6-B8D5-52FDCF4A83E0}" srcOrd="8" destOrd="0" presId="urn:microsoft.com/office/officeart/2005/8/layout/process4"/>
    <dgm:cxn modelId="{55218778-4A69-4E4B-AA2C-F514E29CA19D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0" i="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dirty="0" smtClean="0">
              <a:solidFill>
                <a:schemeClr val="bg1"/>
              </a:solidFill>
            </a:rPr>
            <a:t>Data</a:t>
          </a:r>
          <a:endParaRPr lang="zh-CN" altLang="en-US" sz="2400" b="0" i="0" dirty="0">
            <a:solidFill>
              <a:schemeClr val="bg1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b="0" dirty="0" smtClean="0">
              <a:solidFill>
                <a:schemeClr val="bg1"/>
              </a:solidFill>
            </a:rPr>
            <a:t>三、横扫</a:t>
          </a:r>
          <a:r>
            <a:rPr lang="en-US" altLang="zh-CN" sz="2400" b="0" dirty="0" smtClean="0">
              <a:solidFill>
                <a:schemeClr val="bg1"/>
              </a:solidFill>
            </a:rPr>
            <a:t>Data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b="1" dirty="0" smtClean="0">
              <a:solidFill>
                <a:srgbClr val="FFFF00"/>
              </a:solidFill>
            </a:rPr>
            <a:t>四、深挖</a:t>
          </a:r>
          <a:r>
            <a:rPr lang="en-US" altLang="zh-CN" sz="2400" b="1" dirty="0" smtClean="0">
              <a:solidFill>
                <a:srgbClr val="FFFF00"/>
              </a:solidFill>
            </a:rPr>
            <a:t>Data</a:t>
          </a:r>
          <a:endParaRPr lang="zh-CN" altLang="en-US" sz="2400" b="1" dirty="0">
            <a:solidFill>
              <a:srgbClr val="FFFF00"/>
            </a:solidFill>
          </a:endParaRPr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1E56266D-6CE2-419F-B8AF-B432C79ABF8E}" type="presOf" srcId="{35C9FAAE-5FDB-4348-AA1E-1629199BA38B}" destId="{BFD58B5E-0741-4737-A564-E905737DF424}" srcOrd="0" destOrd="0" presId="urn:microsoft.com/office/officeart/2005/8/layout/process4"/>
    <dgm:cxn modelId="{1884FF8B-052C-4E5D-8A46-3B9622ED1627}" type="presOf" srcId="{93CE3782-5D1C-45A3-BDAD-C5DEA70F4D12}" destId="{68644BA4-0C57-4D72-8C7E-3DB7B8BABDA1}" srcOrd="0" destOrd="0" presId="urn:microsoft.com/office/officeart/2005/8/layout/process4"/>
    <dgm:cxn modelId="{0A5C2461-5FEC-4E70-8EAC-02C98692E2B4}" type="presOf" srcId="{01024DB0-16EF-488D-ABD3-E9469F7802B2}" destId="{069A38F2-FE84-4D44-BCA6-868FCFAB2AB7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CEB6206F-E684-4366-91CC-976BF01F6AEA}" type="presOf" srcId="{A6A64550-F472-4156-A458-A49A8A6B7846}" destId="{02D11F4D-431A-438D-AE7E-F56C2D20BEC5}" srcOrd="0" destOrd="0" presId="urn:microsoft.com/office/officeart/2005/8/layout/process4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7024C1E2-6C74-4AA9-9E3F-4BA4253E2FBD}" type="presOf" srcId="{A8E89D63-A6AB-4F38-A916-591FB1E2E64A}" destId="{29FED772-3226-42D1-93E6-84712927F3AE}" srcOrd="0" destOrd="0" presId="urn:microsoft.com/office/officeart/2005/8/layout/process4"/>
    <dgm:cxn modelId="{3F10E39E-24B7-450F-BF93-FFF6B51FCD6C}" type="presOf" srcId="{972AA48F-D932-4DD3-852D-5DD651CEAB62}" destId="{DCD5B852-7425-4FCB-A431-1229D5DCA50A}" srcOrd="0" destOrd="0" presId="urn:microsoft.com/office/officeart/2005/8/layout/process4"/>
    <dgm:cxn modelId="{8602E0E4-C0AA-448F-BDE9-C4E0AD2B8728}" type="presParOf" srcId="{29FED772-3226-42D1-93E6-84712927F3AE}" destId="{86B72E66-935B-4EA8-9C0D-9FB061DBA4F4}" srcOrd="0" destOrd="0" presId="urn:microsoft.com/office/officeart/2005/8/layout/process4"/>
    <dgm:cxn modelId="{C62FEAB8-EACB-408A-B9E8-EF30FBD56EE0}" type="presParOf" srcId="{86B72E66-935B-4EA8-9C0D-9FB061DBA4F4}" destId="{069A38F2-FE84-4D44-BCA6-868FCFAB2AB7}" srcOrd="0" destOrd="0" presId="urn:microsoft.com/office/officeart/2005/8/layout/process4"/>
    <dgm:cxn modelId="{A1ACEB34-622D-4FC5-9B20-CF4146636B88}" type="presParOf" srcId="{29FED772-3226-42D1-93E6-84712927F3AE}" destId="{78A4FDED-8EC7-4885-9FFA-BDD9F907A66C}" srcOrd="1" destOrd="0" presId="urn:microsoft.com/office/officeart/2005/8/layout/process4"/>
    <dgm:cxn modelId="{E12FF46C-B870-455F-BDE9-528D14872C97}" type="presParOf" srcId="{29FED772-3226-42D1-93E6-84712927F3AE}" destId="{2DE54A69-52F5-4900-9E81-9475F8AB88A0}" srcOrd="2" destOrd="0" presId="urn:microsoft.com/office/officeart/2005/8/layout/process4"/>
    <dgm:cxn modelId="{7709271A-1AF9-40AA-A1EF-A26F91965610}" type="presParOf" srcId="{2DE54A69-52F5-4900-9E81-9475F8AB88A0}" destId="{DCD5B852-7425-4FCB-A431-1229D5DCA50A}" srcOrd="0" destOrd="0" presId="urn:microsoft.com/office/officeart/2005/8/layout/process4"/>
    <dgm:cxn modelId="{E88A6F92-CA7C-4D71-8BD9-6DC6890926EB}" type="presParOf" srcId="{29FED772-3226-42D1-93E6-84712927F3AE}" destId="{A82D05CB-3B31-4048-AF56-8F08435A5872}" srcOrd="3" destOrd="0" presId="urn:microsoft.com/office/officeart/2005/8/layout/process4"/>
    <dgm:cxn modelId="{FB12DEAB-4B1F-494D-BD8E-A22FCD97E97B}" type="presParOf" srcId="{29FED772-3226-42D1-93E6-84712927F3AE}" destId="{63EA4BD5-7C9E-4D50-821D-C50876496DA9}" srcOrd="4" destOrd="0" presId="urn:microsoft.com/office/officeart/2005/8/layout/process4"/>
    <dgm:cxn modelId="{D805F600-392C-417B-B386-EB90D62F9258}" type="presParOf" srcId="{63EA4BD5-7C9E-4D50-821D-C50876496DA9}" destId="{02D11F4D-431A-438D-AE7E-F56C2D20BEC5}" srcOrd="0" destOrd="0" presId="urn:microsoft.com/office/officeart/2005/8/layout/process4"/>
    <dgm:cxn modelId="{CD5A1B8B-E5F9-43B0-BD9A-BDEF1A76AAEB}" type="presParOf" srcId="{29FED772-3226-42D1-93E6-84712927F3AE}" destId="{2F21BBD3-39A4-4C1E-B323-F26E7701126F}" srcOrd="5" destOrd="0" presId="urn:microsoft.com/office/officeart/2005/8/layout/process4"/>
    <dgm:cxn modelId="{BC3F5E1D-D894-489B-B1A8-609B9A71CBFD}" type="presParOf" srcId="{29FED772-3226-42D1-93E6-84712927F3AE}" destId="{3BEC0ECD-1D72-49E9-89D3-2967A98301D6}" srcOrd="6" destOrd="0" presId="urn:microsoft.com/office/officeart/2005/8/layout/process4"/>
    <dgm:cxn modelId="{57A8AAF5-4A01-47D2-8A3D-1256D2236C33}" type="presParOf" srcId="{3BEC0ECD-1D72-49E9-89D3-2967A98301D6}" destId="{68644BA4-0C57-4D72-8C7E-3DB7B8BABDA1}" srcOrd="0" destOrd="0" presId="urn:microsoft.com/office/officeart/2005/8/layout/process4"/>
    <dgm:cxn modelId="{062B0424-4409-420C-9A4B-DCD7F90626C6}" type="presParOf" srcId="{29FED772-3226-42D1-93E6-84712927F3AE}" destId="{143F4098-A3ED-4795-A722-7E54ACC2F9FB}" srcOrd="7" destOrd="0" presId="urn:microsoft.com/office/officeart/2005/8/layout/process4"/>
    <dgm:cxn modelId="{EEB204A4-263E-4D95-880A-CE903A73955E}" type="presParOf" srcId="{29FED772-3226-42D1-93E6-84712927F3AE}" destId="{BEB71CFA-B092-4AE6-B8D5-52FDCF4A83E0}" srcOrd="8" destOrd="0" presId="urn:microsoft.com/office/officeart/2005/8/layout/process4"/>
    <dgm:cxn modelId="{95B8C77B-AA9C-40C1-964D-50569395B885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0" i="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dirty="0" smtClean="0">
              <a:solidFill>
                <a:schemeClr val="bg1"/>
              </a:solidFill>
            </a:rPr>
            <a:t>Data</a:t>
          </a:r>
          <a:endParaRPr lang="zh-CN" altLang="en-US" sz="2400" b="0" i="0" dirty="0">
            <a:solidFill>
              <a:schemeClr val="bg1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b="0" dirty="0" smtClean="0">
              <a:solidFill>
                <a:schemeClr val="bg1"/>
              </a:solidFill>
            </a:rPr>
            <a:t>三、横扫</a:t>
          </a:r>
          <a:r>
            <a:rPr lang="en-US" altLang="zh-CN" sz="2400" b="0" dirty="0" smtClean="0">
              <a:solidFill>
                <a:schemeClr val="bg1"/>
              </a:solidFill>
            </a:rPr>
            <a:t>Data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b="1" dirty="0" smtClean="0">
              <a:solidFill>
                <a:srgbClr val="FFFF00"/>
              </a:solidFill>
            </a:rPr>
            <a:t>四、深挖</a:t>
          </a:r>
          <a:r>
            <a:rPr lang="en-US" altLang="zh-CN" sz="2400" b="1" dirty="0" smtClean="0">
              <a:solidFill>
                <a:srgbClr val="FFFF00"/>
              </a:solidFill>
            </a:rPr>
            <a:t>Data</a:t>
          </a:r>
          <a:endParaRPr lang="zh-CN" altLang="en-US" sz="2400" b="1" dirty="0">
            <a:solidFill>
              <a:srgbClr val="FFFF00"/>
            </a:solidFill>
          </a:endParaRPr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E6EC4C9C-77AA-408A-9815-8FFCFF96A765}" type="presOf" srcId="{972AA48F-D932-4DD3-852D-5DD651CEAB62}" destId="{DCD5B852-7425-4FCB-A431-1229D5DCA50A}" srcOrd="0" destOrd="0" presId="urn:microsoft.com/office/officeart/2005/8/layout/process4"/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9B024A9A-BD6B-4C32-AA0A-501954A9753F}" type="presOf" srcId="{93CE3782-5D1C-45A3-BDAD-C5DEA70F4D12}" destId="{68644BA4-0C57-4D72-8C7E-3DB7B8BABDA1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54AC08F0-0C1A-4969-AC65-8B5A4F09A239}" type="presOf" srcId="{35C9FAAE-5FDB-4348-AA1E-1629199BA38B}" destId="{BFD58B5E-0741-4737-A564-E905737DF424}" srcOrd="0" destOrd="0" presId="urn:microsoft.com/office/officeart/2005/8/layout/process4"/>
    <dgm:cxn modelId="{272A168D-4F7A-4209-8176-B41B7975B508}" type="presOf" srcId="{01024DB0-16EF-488D-ABD3-E9469F7802B2}" destId="{069A38F2-FE84-4D44-BCA6-868FCFAB2AB7}" srcOrd="0" destOrd="0" presId="urn:microsoft.com/office/officeart/2005/8/layout/process4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5B7A0672-2E9B-4F61-B313-49A1656CCEAF}" type="presOf" srcId="{A8E89D63-A6AB-4F38-A916-591FB1E2E64A}" destId="{29FED772-3226-42D1-93E6-84712927F3AE}" srcOrd="0" destOrd="0" presId="urn:microsoft.com/office/officeart/2005/8/layout/process4"/>
    <dgm:cxn modelId="{5C3E0021-6802-4CC7-B879-6D1D10AF7C78}" type="presOf" srcId="{A6A64550-F472-4156-A458-A49A8A6B7846}" destId="{02D11F4D-431A-438D-AE7E-F56C2D20BEC5}" srcOrd="0" destOrd="0" presId="urn:microsoft.com/office/officeart/2005/8/layout/process4"/>
    <dgm:cxn modelId="{E2FBB0D1-7BAC-4849-905B-534F06E6CCA9}" type="presParOf" srcId="{29FED772-3226-42D1-93E6-84712927F3AE}" destId="{86B72E66-935B-4EA8-9C0D-9FB061DBA4F4}" srcOrd="0" destOrd="0" presId="urn:microsoft.com/office/officeart/2005/8/layout/process4"/>
    <dgm:cxn modelId="{10CBA4E4-0EE2-402A-BD14-4ADAE0A130D5}" type="presParOf" srcId="{86B72E66-935B-4EA8-9C0D-9FB061DBA4F4}" destId="{069A38F2-FE84-4D44-BCA6-868FCFAB2AB7}" srcOrd="0" destOrd="0" presId="urn:microsoft.com/office/officeart/2005/8/layout/process4"/>
    <dgm:cxn modelId="{B9E17768-C44E-4926-974C-619120F371C2}" type="presParOf" srcId="{29FED772-3226-42D1-93E6-84712927F3AE}" destId="{78A4FDED-8EC7-4885-9FFA-BDD9F907A66C}" srcOrd="1" destOrd="0" presId="urn:microsoft.com/office/officeart/2005/8/layout/process4"/>
    <dgm:cxn modelId="{822D5F89-E70A-4917-8DAA-A0030405A7E6}" type="presParOf" srcId="{29FED772-3226-42D1-93E6-84712927F3AE}" destId="{2DE54A69-52F5-4900-9E81-9475F8AB88A0}" srcOrd="2" destOrd="0" presId="urn:microsoft.com/office/officeart/2005/8/layout/process4"/>
    <dgm:cxn modelId="{879B3011-887B-430F-AED3-96D532EE1177}" type="presParOf" srcId="{2DE54A69-52F5-4900-9E81-9475F8AB88A0}" destId="{DCD5B852-7425-4FCB-A431-1229D5DCA50A}" srcOrd="0" destOrd="0" presId="urn:microsoft.com/office/officeart/2005/8/layout/process4"/>
    <dgm:cxn modelId="{9B0DB8A0-FC28-457C-BA0A-AD51AEF38AAA}" type="presParOf" srcId="{29FED772-3226-42D1-93E6-84712927F3AE}" destId="{A82D05CB-3B31-4048-AF56-8F08435A5872}" srcOrd="3" destOrd="0" presId="urn:microsoft.com/office/officeart/2005/8/layout/process4"/>
    <dgm:cxn modelId="{804D854B-C14A-4FFA-A5FC-768E2450F51B}" type="presParOf" srcId="{29FED772-3226-42D1-93E6-84712927F3AE}" destId="{63EA4BD5-7C9E-4D50-821D-C50876496DA9}" srcOrd="4" destOrd="0" presId="urn:microsoft.com/office/officeart/2005/8/layout/process4"/>
    <dgm:cxn modelId="{7FAA89F5-20DB-4BFC-AF0D-881E3A90F8FD}" type="presParOf" srcId="{63EA4BD5-7C9E-4D50-821D-C50876496DA9}" destId="{02D11F4D-431A-438D-AE7E-F56C2D20BEC5}" srcOrd="0" destOrd="0" presId="urn:microsoft.com/office/officeart/2005/8/layout/process4"/>
    <dgm:cxn modelId="{C325D5E3-FA88-42CF-8D02-CBF6425194AD}" type="presParOf" srcId="{29FED772-3226-42D1-93E6-84712927F3AE}" destId="{2F21BBD3-39A4-4C1E-B323-F26E7701126F}" srcOrd="5" destOrd="0" presId="urn:microsoft.com/office/officeart/2005/8/layout/process4"/>
    <dgm:cxn modelId="{E71DEE58-24BD-46E1-9DDC-0EF5B760B099}" type="presParOf" srcId="{29FED772-3226-42D1-93E6-84712927F3AE}" destId="{3BEC0ECD-1D72-49E9-89D3-2967A98301D6}" srcOrd="6" destOrd="0" presId="urn:microsoft.com/office/officeart/2005/8/layout/process4"/>
    <dgm:cxn modelId="{2B7A674D-3354-4C19-B195-46AD9B9EBA32}" type="presParOf" srcId="{3BEC0ECD-1D72-49E9-89D3-2967A98301D6}" destId="{68644BA4-0C57-4D72-8C7E-3DB7B8BABDA1}" srcOrd="0" destOrd="0" presId="urn:microsoft.com/office/officeart/2005/8/layout/process4"/>
    <dgm:cxn modelId="{B32BFD6C-2102-499D-829B-DAE99375C3E5}" type="presParOf" srcId="{29FED772-3226-42D1-93E6-84712927F3AE}" destId="{143F4098-A3ED-4795-A722-7E54ACC2F9FB}" srcOrd="7" destOrd="0" presId="urn:microsoft.com/office/officeart/2005/8/layout/process4"/>
    <dgm:cxn modelId="{6593393E-EF1E-4AE1-979A-B0364CD2BF4C}" type="presParOf" srcId="{29FED772-3226-42D1-93E6-84712927F3AE}" destId="{BEB71CFA-B092-4AE6-B8D5-52FDCF4A83E0}" srcOrd="8" destOrd="0" presId="urn:microsoft.com/office/officeart/2005/8/layout/process4"/>
    <dgm:cxn modelId="{A19886F3-901B-4C51-8BDD-ED4E80CFAB63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0" i="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dirty="0" smtClean="0">
              <a:solidFill>
                <a:schemeClr val="bg1"/>
              </a:solidFill>
            </a:rPr>
            <a:t>Data</a:t>
          </a:r>
          <a:endParaRPr lang="zh-CN" altLang="en-US" sz="2400" b="0" i="0" dirty="0">
            <a:solidFill>
              <a:schemeClr val="bg1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b="0" dirty="0" smtClean="0">
              <a:solidFill>
                <a:schemeClr val="bg1"/>
              </a:solidFill>
            </a:rPr>
            <a:t>三、横扫</a:t>
          </a:r>
          <a:r>
            <a:rPr lang="en-US" altLang="zh-CN" sz="2400" b="0" dirty="0" smtClean="0">
              <a:solidFill>
                <a:schemeClr val="bg1"/>
              </a:solidFill>
            </a:rPr>
            <a:t>Data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b="1" dirty="0" smtClean="0">
              <a:solidFill>
                <a:srgbClr val="FFFF00"/>
              </a:solidFill>
            </a:rPr>
            <a:t>四、深挖</a:t>
          </a:r>
          <a:r>
            <a:rPr lang="en-US" altLang="zh-CN" sz="2400" b="1" dirty="0" smtClean="0">
              <a:solidFill>
                <a:srgbClr val="FFFF00"/>
              </a:solidFill>
            </a:rPr>
            <a:t>Data</a:t>
          </a:r>
          <a:endParaRPr lang="zh-CN" altLang="en-US" sz="2400" b="1" dirty="0">
            <a:solidFill>
              <a:srgbClr val="FFFF00"/>
            </a:solidFill>
          </a:endParaRPr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0D519451-27C5-4226-B20A-0EA60B2F9B9A}" type="presOf" srcId="{35C9FAAE-5FDB-4348-AA1E-1629199BA38B}" destId="{BFD58B5E-0741-4737-A564-E905737DF424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289B9EC5-D877-4ECA-A3CC-3DCBC562102E}" type="presOf" srcId="{A8E89D63-A6AB-4F38-A916-591FB1E2E64A}" destId="{29FED772-3226-42D1-93E6-84712927F3AE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451863AB-26B3-48D0-B9C1-DE3508FAD3E2}" type="presOf" srcId="{93CE3782-5D1C-45A3-BDAD-C5DEA70F4D12}" destId="{68644BA4-0C57-4D72-8C7E-3DB7B8BABDA1}" srcOrd="0" destOrd="0" presId="urn:microsoft.com/office/officeart/2005/8/layout/process4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D733FF53-A53E-4180-8669-C677099E7340}" type="presOf" srcId="{972AA48F-D932-4DD3-852D-5DD651CEAB62}" destId="{DCD5B852-7425-4FCB-A431-1229D5DCA50A}" srcOrd="0" destOrd="0" presId="urn:microsoft.com/office/officeart/2005/8/layout/process4"/>
    <dgm:cxn modelId="{3C3BA002-E310-4F8F-9FE5-0A0AB302A301}" type="presOf" srcId="{A6A64550-F472-4156-A458-A49A8A6B7846}" destId="{02D11F4D-431A-438D-AE7E-F56C2D20BEC5}" srcOrd="0" destOrd="0" presId="urn:microsoft.com/office/officeart/2005/8/layout/process4"/>
    <dgm:cxn modelId="{E6850397-8AB9-456F-9EC7-9114C2E263D1}" type="presOf" srcId="{01024DB0-16EF-488D-ABD3-E9469F7802B2}" destId="{069A38F2-FE84-4D44-BCA6-868FCFAB2AB7}" srcOrd="0" destOrd="0" presId="urn:microsoft.com/office/officeart/2005/8/layout/process4"/>
    <dgm:cxn modelId="{910A590D-CD31-419F-A35B-359C1F4F02E8}" type="presParOf" srcId="{29FED772-3226-42D1-93E6-84712927F3AE}" destId="{86B72E66-935B-4EA8-9C0D-9FB061DBA4F4}" srcOrd="0" destOrd="0" presId="urn:microsoft.com/office/officeart/2005/8/layout/process4"/>
    <dgm:cxn modelId="{0BD2D1BC-9421-4A7F-B2D6-902B01F293C4}" type="presParOf" srcId="{86B72E66-935B-4EA8-9C0D-9FB061DBA4F4}" destId="{069A38F2-FE84-4D44-BCA6-868FCFAB2AB7}" srcOrd="0" destOrd="0" presId="urn:microsoft.com/office/officeart/2005/8/layout/process4"/>
    <dgm:cxn modelId="{E83A2E7B-0FE9-4CC4-9578-D3AA44A702F7}" type="presParOf" srcId="{29FED772-3226-42D1-93E6-84712927F3AE}" destId="{78A4FDED-8EC7-4885-9FFA-BDD9F907A66C}" srcOrd="1" destOrd="0" presId="urn:microsoft.com/office/officeart/2005/8/layout/process4"/>
    <dgm:cxn modelId="{E394A56F-0177-4247-87C4-0314A76E94F6}" type="presParOf" srcId="{29FED772-3226-42D1-93E6-84712927F3AE}" destId="{2DE54A69-52F5-4900-9E81-9475F8AB88A0}" srcOrd="2" destOrd="0" presId="urn:microsoft.com/office/officeart/2005/8/layout/process4"/>
    <dgm:cxn modelId="{5B4613D5-C67A-47FD-B69D-650ACF529BB8}" type="presParOf" srcId="{2DE54A69-52F5-4900-9E81-9475F8AB88A0}" destId="{DCD5B852-7425-4FCB-A431-1229D5DCA50A}" srcOrd="0" destOrd="0" presId="urn:microsoft.com/office/officeart/2005/8/layout/process4"/>
    <dgm:cxn modelId="{83D9B10A-256F-4899-A4B3-A0850DDE17F3}" type="presParOf" srcId="{29FED772-3226-42D1-93E6-84712927F3AE}" destId="{A82D05CB-3B31-4048-AF56-8F08435A5872}" srcOrd="3" destOrd="0" presId="urn:microsoft.com/office/officeart/2005/8/layout/process4"/>
    <dgm:cxn modelId="{1D6FE58D-A234-4CD0-8060-EFA793B74B4D}" type="presParOf" srcId="{29FED772-3226-42D1-93E6-84712927F3AE}" destId="{63EA4BD5-7C9E-4D50-821D-C50876496DA9}" srcOrd="4" destOrd="0" presId="urn:microsoft.com/office/officeart/2005/8/layout/process4"/>
    <dgm:cxn modelId="{1A5B9F6C-24A7-40B7-8805-22DC02982F07}" type="presParOf" srcId="{63EA4BD5-7C9E-4D50-821D-C50876496DA9}" destId="{02D11F4D-431A-438D-AE7E-F56C2D20BEC5}" srcOrd="0" destOrd="0" presId="urn:microsoft.com/office/officeart/2005/8/layout/process4"/>
    <dgm:cxn modelId="{822B4F88-6FF8-4470-A341-15F82F8BC433}" type="presParOf" srcId="{29FED772-3226-42D1-93E6-84712927F3AE}" destId="{2F21BBD3-39A4-4C1E-B323-F26E7701126F}" srcOrd="5" destOrd="0" presId="urn:microsoft.com/office/officeart/2005/8/layout/process4"/>
    <dgm:cxn modelId="{4DFFE829-61D7-4381-A8B8-39B8E3BB1E08}" type="presParOf" srcId="{29FED772-3226-42D1-93E6-84712927F3AE}" destId="{3BEC0ECD-1D72-49E9-89D3-2967A98301D6}" srcOrd="6" destOrd="0" presId="urn:microsoft.com/office/officeart/2005/8/layout/process4"/>
    <dgm:cxn modelId="{21C17CB6-83B2-4607-916F-A363DB4B2A21}" type="presParOf" srcId="{3BEC0ECD-1D72-49E9-89D3-2967A98301D6}" destId="{68644BA4-0C57-4D72-8C7E-3DB7B8BABDA1}" srcOrd="0" destOrd="0" presId="urn:microsoft.com/office/officeart/2005/8/layout/process4"/>
    <dgm:cxn modelId="{FF72422E-2CF9-4E49-8035-A238EC19EE3E}" type="presParOf" srcId="{29FED772-3226-42D1-93E6-84712927F3AE}" destId="{143F4098-A3ED-4795-A722-7E54ACC2F9FB}" srcOrd="7" destOrd="0" presId="urn:microsoft.com/office/officeart/2005/8/layout/process4"/>
    <dgm:cxn modelId="{D79A5329-4978-4003-90A2-03B53DCD92DD}" type="presParOf" srcId="{29FED772-3226-42D1-93E6-84712927F3AE}" destId="{BEB71CFA-B092-4AE6-B8D5-52FDCF4A83E0}" srcOrd="8" destOrd="0" presId="urn:microsoft.com/office/officeart/2005/8/layout/process4"/>
    <dgm:cxn modelId="{29FF512D-9FD0-4689-BBD0-812AA110B744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0" i="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dirty="0" smtClean="0">
              <a:solidFill>
                <a:schemeClr val="bg1"/>
              </a:solidFill>
            </a:rPr>
            <a:t>Data</a:t>
          </a:r>
          <a:endParaRPr lang="zh-CN" altLang="en-US" sz="2400" b="0" i="0" dirty="0">
            <a:solidFill>
              <a:schemeClr val="bg1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b="0" dirty="0" smtClean="0">
              <a:solidFill>
                <a:schemeClr val="bg1"/>
              </a:solidFill>
            </a:rPr>
            <a:t>三、横扫</a:t>
          </a:r>
          <a:r>
            <a:rPr lang="en-US" altLang="zh-CN" sz="2400" b="0" dirty="0" smtClean="0">
              <a:solidFill>
                <a:schemeClr val="bg1"/>
              </a:solidFill>
            </a:rPr>
            <a:t>Data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b="1" dirty="0" smtClean="0">
              <a:solidFill>
                <a:srgbClr val="FFFF00"/>
              </a:solidFill>
            </a:rPr>
            <a:t>四、深挖</a:t>
          </a:r>
          <a:r>
            <a:rPr lang="en-US" altLang="zh-CN" sz="2400" b="1" dirty="0" smtClean="0">
              <a:solidFill>
                <a:srgbClr val="FFFF00"/>
              </a:solidFill>
            </a:rPr>
            <a:t>Data</a:t>
          </a:r>
          <a:endParaRPr lang="zh-CN" altLang="en-US" sz="2400" b="1" dirty="0">
            <a:solidFill>
              <a:srgbClr val="FFFF00"/>
            </a:solidFill>
          </a:endParaRPr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AA43FBDF-5F4D-4221-81A6-D4C57CF7F5AA}" type="presOf" srcId="{35C9FAAE-5FDB-4348-AA1E-1629199BA38B}" destId="{BFD58B5E-0741-4737-A564-E905737DF424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6A8FA9BE-18C6-4D0C-830E-D4A4D78B6BA6}" type="presOf" srcId="{A8E89D63-A6AB-4F38-A916-591FB1E2E64A}" destId="{29FED772-3226-42D1-93E6-84712927F3AE}" srcOrd="0" destOrd="0" presId="urn:microsoft.com/office/officeart/2005/8/layout/process4"/>
    <dgm:cxn modelId="{30B015D1-89BD-4580-B87F-17D0DCD5449D}" type="presOf" srcId="{A6A64550-F472-4156-A458-A49A8A6B7846}" destId="{02D11F4D-431A-438D-AE7E-F56C2D20BEC5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B875838A-53E3-4BB5-B8B0-6C4281AAB977}" type="presOf" srcId="{972AA48F-D932-4DD3-852D-5DD651CEAB62}" destId="{DCD5B852-7425-4FCB-A431-1229D5DCA50A}" srcOrd="0" destOrd="0" presId="urn:microsoft.com/office/officeart/2005/8/layout/process4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EBED4677-59C8-4FE3-8A85-2A8DB65D0928}" type="presOf" srcId="{01024DB0-16EF-488D-ABD3-E9469F7802B2}" destId="{069A38F2-FE84-4D44-BCA6-868FCFAB2AB7}" srcOrd="0" destOrd="0" presId="urn:microsoft.com/office/officeart/2005/8/layout/process4"/>
    <dgm:cxn modelId="{F1E86754-D52B-4A07-9676-A8E3940657EE}" type="presOf" srcId="{93CE3782-5D1C-45A3-BDAD-C5DEA70F4D12}" destId="{68644BA4-0C57-4D72-8C7E-3DB7B8BABDA1}" srcOrd="0" destOrd="0" presId="urn:microsoft.com/office/officeart/2005/8/layout/process4"/>
    <dgm:cxn modelId="{D0041DA6-AF45-4682-BB93-F9741F75EEDE}" type="presParOf" srcId="{29FED772-3226-42D1-93E6-84712927F3AE}" destId="{86B72E66-935B-4EA8-9C0D-9FB061DBA4F4}" srcOrd="0" destOrd="0" presId="urn:microsoft.com/office/officeart/2005/8/layout/process4"/>
    <dgm:cxn modelId="{EF5ECD60-706B-422F-AD17-4C401D353CF2}" type="presParOf" srcId="{86B72E66-935B-4EA8-9C0D-9FB061DBA4F4}" destId="{069A38F2-FE84-4D44-BCA6-868FCFAB2AB7}" srcOrd="0" destOrd="0" presId="urn:microsoft.com/office/officeart/2005/8/layout/process4"/>
    <dgm:cxn modelId="{53D0B614-BF55-4D88-9098-BC543D7D5163}" type="presParOf" srcId="{29FED772-3226-42D1-93E6-84712927F3AE}" destId="{78A4FDED-8EC7-4885-9FFA-BDD9F907A66C}" srcOrd="1" destOrd="0" presId="urn:microsoft.com/office/officeart/2005/8/layout/process4"/>
    <dgm:cxn modelId="{945EB684-42E4-413D-BA40-4A756A69E2E5}" type="presParOf" srcId="{29FED772-3226-42D1-93E6-84712927F3AE}" destId="{2DE54A69-52F5-4900-9E81-9475F8AB88A0}" srcOrd="2" destOrd="0" presId="urn:microsoft.com/office/officeart/2005/8/layout/process4"/>
    <dgm:cxn modelId="{5C6FA229-D132-4789-9B62-6D3E5C1C419F}" type="presParOf" srcId="{2DE54A69-52F5-4900-9E81-9475F8AB88A0}" destId="{DCD5B852-7425-4FCB-A431-1229D5DCA50A}" srcOrd="0" destOrd="0" presId="urn:microsoft.com/office/officeart/2005/8/layout/process4"/>
    <dgm:cxn modelId="{FCA6F809-54D2-4133-92CC-5ECBFFE36B45}" type="presParOf" srcId="{29FED772-3226-42D1-93E6-84712927F3AE}" destId="{A82D05CB-3B31-4048-AF56-8F08435A5872}" srcOrd="3" destOrd="0" presId="urn:microsoft.com/office/officeart/2005/8/layout/process4"/>
    <dgm:cxn modelId="{3D17A2AF-ED97-473C-8C2B-6DFF142B3775}" type="presParOf" srcId="{29FED772-3226-42D1-93E6-84712927F3AE}" destId="{63EA4BD5-7C9E-4D50-821D-C50876496DA9}" srcOrd="4" destOrd="0" presId="urn:microsoft.com/office/officeart/2005/8/layout/process4"/>
    <dgm:cxn modelId="{28287044-C134-4D48-AB68-77EC4B283E6B}" type="presParOf" srcId="{63EA4BD5-7C9E-4D50-821D-C50876496DA9}" destId="{02D11F4D-431A-438D-AE7E-F56C2D20BEC5}" srcOrd="0" destOrd="0" presId="urn:microsoft.com/office/officeart/2005/8/layout/process4"/>
    <dgm:cxn modelId="{B649AA79-88F0-467D-9B07-550C8E406FA7}" type="presParOf" srcId="{29FED772-3226-42D1-93E6-84712927F3AE}" destId="{2F21BBD3-39A4-4C1E-B323-F26E7701126F}" srcOrd="5" destOrd="0" presId="urn:microsoft.com/office/officeart/2005/8/layout/process4"/>
    <dgm:cxn modelId="{5D20DD76-7782-44B7-A397-60B76A72AB1F}" type="presParOf" srcId="{29FED772-3226-42D1-93E6-84712927F3AE}" destId="{3BEC0ECD-1D72-49E9-89D3-2967A98301D6}" srcOrd="6" destOrd="0" presId="urn:microsoft.com/office/officeart/2005/8/layout/process4"/>
    <dgm:cxn modelId="{670DE4C4-D70E-497F-837A-6861D4056B73}" type="presParOf" srcId="{3BEC0ECD-1D72-49E9-89D3-2967A98301D6}" destId="{68644BA4-0C57-4D72-8C7E-3DB7B8BABDA1}" srcOrd="0" destOrd="0" presId="urn:microsoft.com/office/officeart/2005/8/layout/process4"/>
    <dgm:cxn modelId="{D8574794-33B8-42AF-A3E5-F8E167B6D1FC}" type="presParOf" srcId="{29FED772-3226-42D1-93E6-84712927F3AE}" destId="{143F4098-A3ED-4795-A722-7E54ACC2F9FB}" srcOrd="7" destOrd="0" presId="urn:microsoft.com/office/officeart/2005/8/layout/process4"/>
    <dgm:cxn modelId="{4EB4A640-CC42-43D1-8A86-75D069536FF1}" type="presParOf" srcId="{29FED772-3226-42D1-93E6-84712927F3AE}" destId="{BEB71CFA-B092-4AE6-B8D5-52FDCF4A83E0}" srcOrd="8" destOrd="0" presId="urn:microsoft.com/office/officeart/2005/8/layout/process4"/>
    <dgm:cxn modelId="{F0EDD880-04F6-43EA-8898-2264D5166163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0" i="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dirty="0" smtClean="0">
              <a:solidFill>
                <a:schemeClr val="bg1"/>
              </a:solidFill>
            </a:rPr>
            <a:t>Data</a:t>
          </a:r>
          <a:endParaRPr lang="zh-CN" altLang="en-US" sz="2400" b="0" i="0" dirty="0">
            <a:solidFill>
              <a:schemeClr val="bg1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b="0" dirty="0" smtClean="0">
              <a:solidFill>
                <a:schemeClr val="bg1"/>
              </a:solidFill>
            </a:rPr>
            <a:t>三、横扫</a:t>
          </a:r>
          <a:r>
            <a:rPr lang="en-US" altLang="zh-CN" sz="2400" b="0" dirty="0" smtClean="0">
              <a:solidFill>
                <a:schemeClr val="bg1"/>
              </a:solidFill>
            </a:rPr>
            <a:t>Data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b="0" dirty="0" smtClean="0">
              <a:solidFill>
                <a:schemeClr val="bg1"/>
              </a:solidFill>
            </a:rPr>
            <a:t>四、深挖</a:t>
          </a:r>
          <a:r>
            <a:rPr lang="en-US" altLang="zh-CN" sz="2400" b="0" dirty="0" smtClean="0">
              <a:solidFill>
                <a:schemeClr val="bg1"/>
              </a:solidFill>
            </a:rPr>
            <a:t>Data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b="1" dirty="0" smtClean="0">
              <a:solidFill>
                <a:srgbClr val="FFFF00"/>
              </a:solidFill>
            </a:rPr>
            <a:t>五、整理成果</a:t>
          </a:r>
          <a:endParaRPr lang="zh-CN" altLang="en-US" sz="2400" b="1" dirty="0">
            <a:solidFill>
              <a:srgbClr val="FFFF00"/>
            </a:solidFill>
          </a:endParaRPr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2E6DD08E-9596-4222-B254-196AD122110E}" type="presOf" srcId="{A8E89D63-A6AB-4F38-A916-591FB1E2E64A}" destId="{29FED772-3226-42D1-93E6-84712927F3AE}" srcOrd="0" destOrd="0" presId="urn:microsoft.com/office/officeart/2005/8/layout/process4"/>
    <dgm:cxn modelId="{2055C743-2D1E-41AF-9E3D-13254E3E5811}" type="presOf" srcId="{35C9FAAE-5FDB-4348-AA1E-1629199BA38B}" destId="{BFD58B5E-0741-4737-A564-E905737DF424}" srcOrd="0" destOrd="0" presId="urn:microsoft.com/office/officeart/2005/8/layout/process4"/>
    <dgm:cxn modelId="{05BC6CA8-7000-43E1-9C02-26C71E4D7B5D}" type="presOf" srcId="{01024DB0-16EF-488D-ABD3-E9469F7802B2}" destId="{069A38F2-FE84-4D44-BCA6-868FCFAB2AB7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C8A2CBDC-C54F-445E-B35F-927B98E62F74}" type="presOf" srcId="{972AA48F-D932-4DD3-852D-5DD651CEAB62}" destId="{DCD5B852-7425-4FCB-A431-1229D5DCA50A}" srcOrd="0" destOrd="0" presId="urn:microsoft.com/office/officeart/2005/8/layout/process4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2DDA24C3-CF0D-4D9F-B30A-8C48C4A4B0B9}" type="presOf" srcId="{93CE3782-5D1C-45A3-BDAD-C5DEA70F4D12}" destId="{68644BA4-0C57-4D72-8C7E-3DB7B8BABDA1}" srcOrd="0" destOrd="0" presId="urn:microsoft.com/office/officeart/2005/8/layout/process4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CDF11F56-9742-40BA-A60C-D19B2B83DAC4}" type="presOf" srcId="{A6A64550-F472-4156-A458-A49A8A6B7846}" destId="{02D11F4D-431A-438D-AE7E-F56C2D20BEC5}" srcOrd="0" destOrd="0" presId="urn:microsoft.com/office/officeart/2005/8/layout/process4"/>
    <dgm:cxn modelId="{04153624-F20B-4C48-ADBC-FCA702FC63C5}" type="presParOf" srcId="{29FED772-3226-42D1-93E6-84712927F3AE}" destId="{86B72E66-935B-4EA8-9C0D-9FB061DBA4F4}" srcOrd="0" destOrd="0" presId="urn:microsoft.com/office/officeart/2005/8/layout/process4"/>
    <dgm:cxn modelId="{F4312235-E9A6-4396-BF9A-2901EC3D59F7}" type="presParOf" srcId="{86B72E66-935B-4EA8-9C0D-9FB061DBA4F4}" destId="{069A38F2-FE84-4D44-BCA6-868FCFAB2AB7}" srcOrd="0" destOrd="0" presId="urn:microsoft.com/office/officeart/2005/8/layout/process4"/>
    <dgm:cxn modelId="{CDDBEE37-0F92-445F-AA8C-878006D68B76}" type="presParOf" srcId="{29FED772-3226-42D1-93E6-84712927F3AE}" destId="{78A4FDED-8EC7-4885-9FFA-BDD9F907A66C}" srcOrd="1" destOrd="0" presId="urn:microsoft.com/office/officeart/2005/8/layout/process4"/>
    <dgm:cxn modelId="{1477E0EC-AA04-4FD4-B8B6-1ECB5D10F7C7}" type="presParOf" srcId="{29FED772-3226-42D1-93E6-84712927F3AE}" destId="{2DE54A69-52F5-4900-9E81-9475F8AB88A0}" srcOrd="2" destOrd="0" presId="urn:microsoft.com/office/officeart/2005/8/layout/process4"/>
    <dgm:cxn modelId="{6BF8FE67-EA08-43C4-B0C9-29AC317189AE}" type="presParOf" srcId="{2DE54A69-52F5-4900-9E81-9475F8AB88A0}" destId="{DCD5B852-7425-4FCB-A431-1229D5DCA50A}" srcOrd="0" destOrd="0" presId="urn:microsoft.com/office/officeart/2005/8/layout/process4"/>
    <dgm:cxn modelId="{81EBD92B-B41B-4880-B03E-E38A93AB60B1}" type="presParOf" srcId="{29FED772-3226-42D1-93E6-84712927F3AE}" destId="{A82D05CB-3B31-4048-AF56-8F08435A5872}" srcOrd="3" destOrd="0" presId="urn:microsoft.com/office/officeart/2005/8/layout/process4"/>
    <dgm:cxn modelId="{3530D78C-D176-453E-9610-DD90EFD3E08E}" type="presParOf" srcId="{29FED772-3226-42D1-93E6-84712927F3AE}" destId="{63EA4BD5-7C9E-4D50-821D-C50876496DA9}" srcOrd="4" destOrd="0" presId="urn:microsoft.com/office/officeart/2005/8/layout/process4"/>
    <dgm:cxn modelId="{71CD0E87-2A2F-4070-8E9E-BF46B5D62BA5}" type="presParOf" srcId="{63EA4BD5-7C9E-4D50-821D-C50876496DA9}" destId="{02D11F4D-431A-438D-AE7E-F56C2D20BEC5}" srcOrd="0" destOrd="0" presId="urn:microsoft.com/office/officeart/2005/8/layout/process4"/>
    <dgm:cxn modelId="{D8857D44-8ED0-44C9-8D46-7D0700CD8672}" type="presParOf" srcId="{29FED772-3226-42D1-93E6-84712927F3AE}" destId="{2F21BBD3-39A4-4C1E-B323-F26E7701126F}" srcOrd="5" destOrd="0" presId="urn:microsoft.com/office/officeart/2005/8/layout/process4"/>
    <dgm:cxn modelId="{C4256C6A-2C7F-4D5B-90F1-175AF04E3B88}" type="presParOf" srcId="{29FED772-3226-42D1-93E6-84712927F3AE}" destId="{3BEC0ECD-1D72-49E9-89D3-2967A98301D6}" srcOrd="6" destOrd="0" presId="urn:microsoft.com/office/officeart/2005/8/layout/process4"/>
    <dgm:cxn modelId="{56BAC265-DB60-416F-BC2B-CABD0E6425A6}" type="presParOf" srcId="{3BEC0ECD-1D72-49E9-89D3-2967A98301D6}" destId="{68644BA4-0C57-4D72-8C7E-3DB7B8BABDA1}" srcOrd="0" destOrd="0" presId="urn:microsoft.com/office/officeart/2005/8/layout/process4"/>
    <dgm:cxn modelId="{1D7D34D3-0DD0-4A83-A08E-9EC2F8FAFADC}" type="presParOf" srcId="{29FED772-3226-42D1-93E6-84712927F3AE}" destId="{143F4098-A3ED-4795-A722-7E54ACC2F9FB}" srcOrd="7" destOrd="0" presId="urn:microsoft.com/office/officeart/2005/8/layout/process4"/>
    <dgm:cxn modelId="{462DFB98-91DA-4BA1-BE40-63800B7D8300}" type="presParOf" srcId="{29FED772-3226-42D1-93E6-84712927F3AE}" destId="{BEB71CFA-B092-4AE6-B8D5-52FDCF4A83E0}" srcOrd="8" destOrd="0" presId="urn:microsoft.com/office/officeart/2005/8/layout/process4"/>
    <dgm:cxn modelId="{5056846E-D93B-41D6-8E73-2C00FE9787C7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D5CE826D-B5E2-4043-ACD2-03ACBAB1AE8B}" type="presOf" srcId="{9E0525EE-7C5A-4585-A8F9-E2F6CAD401BB}" destId="{A025A060-5C15-483D-9E87-EED4825E30C0}" srcOrd="0" destOrd="0" presId="urn:microsoft.com/office/officeart/2005/8/layout/process4"/>
    <dgm:cxn modelId="{5BC21FBF-AF45-4A54-9B2F-ECB69AD39216}" type="presOf" srcId="{3653F1D4-DBBC-49B5-B1C6-6C9A0B5020CA}" destId="{8AC30DC6-9A66-4203-AB76-CE47DCD2A079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34DBAFCA-9EAF-4DE0-AD0F-30AC99B89757}" type="presOf" srcId="{A8E89D63-A6AB-4F38-A916-591FB1E2E64A}" destId="{29FED772-3226-42D1-93E6-84712927F3AE}" srcOrd="0" destOrd="0" presId="urn:microsoft.com/office/officeart/2005/8/layout/process4"/>
    <dgm:cxn modelId="{8DCABF20-A380-411E-AE6C-03A6FD1A3847}" type="presOf" srcId="{35C9FAAE-5FDB-4348-AA1E-1629199BA38B}" destId="{BFD58B5E-0741-4737-A564-E905737DF424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7A8B46EE-A710-434F-8F90-194371217157}" type="presOf" srcId="{4D816D50-29EE-4B0C-8B34-7EC20FC6CCCD}" destId="{48EBF894-E7DD-42E9-954C-FB5E97F9ABC6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618F1D79-4A16-48C7-A59A-BAB01ABBB5AB}" type="presOf" srcId="{0902B5EB-839A-40C3-8C41-D98045BF1643}" destId="{252F50F8-FB96-429F-96E8-F0732AB80F61}" srcOrd="0" destOrd="0" presId="urn:microsoft.com/office/officeart/2005/8/layout/process4"/>
    <dgm:cxn modelId="{A8487BCF-D6D1-4EF0-B971-320CE68BD508}" type="presParOf" srcId="{29FED772-3226-42D1-93E6-84712927F3AE}" destId="{454D99BB-B1F8-4F93-B2DA-3A640D7837A9}" srcOrd="0" destOrd="0" presId="urn:microsoft.com/office/officeart/2005/8/layout/process4"/>
    <dgm:cxn modelId="{2070A80B-3BF0-408E-815E-9E15A2DC24B9}" type="presParOf" srcId="{454D99BB-B1F8-4F93-B2DA-3A640D7837A9}" destId="{8AC30DC6-9A66-4203-AB76-CE47DCD2A079}" srcOrd="0" destOrd="0" presId="urn:microsoft.com/office/officeart/2005/8/layout/process4"/>
    <dgm:cxn modelId="{A508A8AA-40B4-4E73-89EA-30081FB70E18}" type="presParOf" srcId="{29FED772-3226-42D1-93E6-84712927F3AE}" destId="{C67C3B1F-821D-4718-A8A4-583E837C0C4C}" srcOrd="1" destOrd="0" presId="urn:microsoft.com/office/officeart/2005/8/layout/process4"/>
    <dgm:cxn modelId="{B538ECF8-D6B3-437A-9FA9-2A27364ED21F}" type="presParOf" srcId="{29FED772-3226-42D1-93E6-84712927F3AE}" destId="{E6F967E9-6508-447E-A08B-D3B675824035}" srcOrd="2" destOrd="0" presId="urn:microsoft.com/office/officeart/2005/8/layout/process4"/>
    <dgm:cxn modelId="{CFAAA261-CAAE-4C10-BC90-3ADFE15767A2}" type="presParOf" srcId="{E6F967E9-6508-447E-A08B-D3B675824035}" destId="{252F50F8-FB96-429F-96E8-F0732AB80F61}" srcOrd="0" destOrd="0" presId="urn:microsoft.com/office/officeart/2005/8/layout/process4"/>
    <dgm:cxn modelId="{05B038F4-29C8-4B9E-9D51-824CA3784107}" type="presParOf" srcId="{29FED772-3226-42D1-93E6-84712927F3AE}" destId="{A283F5C2-3867-48A7-859E-D1AD98885A60}" srcOrd="3" destOrd="0" presId="urn:microsoft.com/office/officeart/2005/8/layout/process4"/>
    <dgm:cxn modelId="{C50ADD6E-F981-44DC-AA08-29B3A79DB2E6}" type="presParOf" srcId="{29FED772-3226-42D1-93E6-84712927F3AE}" destId="{B8A1C4B4-2341-4E72-9395-FD6BBD63E654}" srcOrd="4" destOrd="0" presId="urn:microsoft.com/office/officeart/2005/8/layout/process4"/>
    <dgm:cxn modelId="{9D366817-06EA-4003-A8C2-DAB49BA8837B}" type="presParOf" srcId="{B8A1C4B4-2341-4E72-9395-FD6BBD63E654}" destId="{A025A060-5C15-483D-9E87-EED4825E30C0}" srcOrd="0" destOrd="0" presId="urn:microsoft.com/office/officeart/2005/8/layout/process4"/>
    <dgm:cxn modelId="{DF9184A0-27E7-4935-9BB7-A51313A3E2E0}" type="presParOf" srcId="{29FED772-3226-42D1-93E6-84712927F3AE}" destId="{E67D332A-7C52-41A2-A168-5A222380EBE4}" srcOrd="5" destOrd="0" presId="urn:microsoft.com/office/officeart/2005/8/layout/process4"/>
    <dgm:cxn modelId="{7B832842-C176-4C2A-BBC7-E2E65B80B1C4}" type="presParOf" srcId="{29FED772-3226-42D1-93E6-84712927F3AE}" destId="{29C740DE-3B8E-41C8-ACD5-8894DE8FFC09}" srcOrd="6" destOrd="0" presId="urn:microsoft.com/office/officeart/2005/8/layout/process4"/>
    <dgm:cxn modelId="{3EEE8DE1-AE48-478B-87C5-567EE0975397}" type="presParOf" srcId="{29C740DE-3B8E-41C8-ACD5-8894DE8FFC09}" destId="{48EBF894-E7DD-42E9-954C-FB5E97F9ABC6}" srcOrd="0" destOrd="0" presId="urn:microsoft.com/office/officeart/2005/8/layout/process4"/>
    <dgm:cxn modelId="{087F9261-887C-417C-A28C-294410C17DF1}" type="presParOf" srcId="{29FED772-3226-42D1-93E6-84712927F3AE}" destId="{143F4098-A3ED-4795-A722-7E54ACC2F9FB}" srcOrd="7" destOrd="0" presId="urn:microsoft.com/office/officeart/2005/8/layout/process4"/>
    <dgm:cxn modelId="{8C69ABE0-C3C8-42C2-8F54-D3E8F72E64A3}" type="presParOf" srcId="{29FED772-3226-42D1-93E6-84712927F3AE}" destId="{BEB71CFA-B092-4AE6-B8D5-52FDCF4A83E0}" srcOrd="8" destOrd="0" presId="urn:microsoft.com/office/officeart/2005/8/layout/process4"/>
    <dgm:cxn modelId="{5D7D0417-B57F-49CE-A96C-3B3FC21B8967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33E7015C-4A4E-46B8-8EDC-4F5BEC42A520}" type="presOf" srcId="{35C9FAAE-5FDB-4348-AA1E-1629199BA38B}" destId="{BFD58B5E-0741-4737-A564-E905737DF424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B2CDDEF0-4C5B-4C3C-BE2A-56E40DF9E8B6}" type="presOf" srcId="{A8E89D63-A6AB-4F38-A916-591FB1E2E64A}" destId="{29FED772-3226-42D1-93E6-84712927F3AE}" srcOrd="0" destOrd="0" presId="urn:microsoft.com/office/officeart/2005/8/layout/process4"/>
    <dgm:cxn modelId="{B77EE1B4-4E20-4F03-B1AA-0374FFD59006}" type="presOf" srcId="{9E0525EE-7C5A-4585-A8F9-E2F6CAD401BB}" destId="{A025A060-5C15-483D-9E87-EED4825E30C0}" srcOrd="0" destOrd="0" presId="urn:microsoft.com/office/officeart/2005/8/layout/process4"/>
    <dgm:cxn modelId="{55828DF6-DA99-4F10-9D42-EE673D15DCC5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FC2052E4-69CC-4DB5-AE90-21BD4EE13156}" type="presOf" srcId="{3653F1D4-DBBC-49B5-B1C6-6C9A0B5020CA}" destId="{8AC30DC6-9A66-4203-AB76-CE47DCD2A079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0A7C0492-58E7-4B4D-B4E7-8999F3A0A9CF}" type="presOf" srcId="{4D816D50-29EE-4B0C-8B34-7EC20FC6CCCD}" destId="{48EBF894-E7DD-42E9-954C-FB5E97F9ABC6}" srcOrd="0" destOrd="0" presId="urn:microsoft.com/office/officeart/2005/8/layout/process4"/>
    <dgm:cxn modelId="{0A9F2A67-1BCC-4A3B-BF80-744D07716C14}" type="presParOf" srcId="{29FED772-3226-42D1-93E6-84712927F3AE}" destId="{454D99BB-B1F8-4F93-B2DA-3A640D7837A9}" srcOrd="0" destOrd="0" presId="urn:microsoft.com/office/officeart/2005/8/layout/process4"/>
    <dgm:cxn modelId="{D223E9C9-A458-4355-8933-58C22351C9DC}" type="presParOf" srcId="{454D99BB-B1F8-4F93-B2DA-3A640D7837A9}" destId="{8AC30DC6-9A66-4203-AB76-CE47DCD2A079}" srcOrd="0" destOrd="0" presId="urn:microsoft.com/office/officeart/2005/8/layout/process4"/>
    <dgm:cxn modelId="{2D7417C9-F833-45AA-85B3-0AD0A6031D26}" type="presParOf" srcId="{29FED772-3226-42D1-93E6-84712927F3AE}" destId="{C67C3B1F-821D-4718-A8A4-583E837C0C4C}" srcOrd="1" destOrd="0" presId="urn:microsoft.com/office/officeart/2005/8/layout/process4"/>
    <dgm:cxn modelId="{4D51AF03-E510-4326-8A99-2FB42AE4D584}" type="presParOf" srcId="{29FED772-3226-42D1-93E6-84712927F3AE}" destId="{E6F967E9-6508-447E-A08B-D3B675824035}" srcOrd="2" destOrd="0" presId="urn:microsoft.com/office/officeart/2005/8/layout/process4"/>
    <dgm:cxn modelId="{05FBFF2E-BE93-400B-BAFA-707AE04813E1}" type="presParOf" srcId="{E6F967E9-6508-447E-A08B-D3B675824035}" destId="{252F50F8-FB96-429F-96E8-F0732AB80F61}" srcOrd="0" destOrd="0" presId="urn:microsoft.com/office/officeart/2005/8/layout/process4"/>
    <dgm:cxn modelId="{C3A94AF4-41ED-47C3-AF7A-3C79A01FC72C}" type="presParOf" srcId="{29FED772-3226-42D1-93E6-84712927F3AE}" destId="{A283F5C2-3867-48A7-859E-D1AD98885A60}" srcOrd="3" destOrd="0" presId="urn:microsoft.com/office/officeart/2005/8/layout/process4"/>
    <dgm:cxn modelId="{A4C8B081-45EB-4766-AF20-E8AA090400CD}" type="presParOf" srcId="{29FED772-3226-42D1-93E6-84712927F3AE}" destId="{B8A1C4B4-2341-4E72-9395-FD6BBD63E654}" srcOrd="4" destOrd="0" presId="urn:microsoft.com/office/officeart/2005/8/layout/process4"/>
    <dgm:cxn modelId="{BF2B9E9A-D8ED-4563-84A8-416D9CBE0E76}" type="presParOf" srcId="{B8A1C4B4-2341-4E72-9395-FD6BBD63E654}" destId="{A025A060-5C15-483D-9E87-EED4825E30C0}" srcOrd="0" destOrd="0" presId="urn:microsoft.com/office/officeart/2005/8/layout/process4"/>
    <dgm:cxn modelId="{2C03A90D-4467-4348-82A8-F3DAF3900584}" type="presParOf" srcId="{29FED772-3226-42D1-93E6-84712927F3AE}" destId="{E67D332A-7C52-41A2-A168-5A222380EBE4}" srcOrd="5" destOrd="0" presId="urn:microsoft.com/office/officeart/2005/8/layout/process4"/>
    <dgm:cxn modelId="{6731C055-0970-4F50-B02D-8437FA5B8709}" type="presParOf" srcId="{29FED772-3226-42D1-93E6-84712927F3AE}" destId="{29C740DE-3B8E-41C8-ACD5-8894DE8FFC09}" srcOrd="6" destOrd="0" presId="urn:microsoft.com/office/officeart/2005/8/layout/process4"/>
    <dgm:cxn modelId="{4B994F7D-B596-492C-8B21-FCDB1E094091}" type="presParOf" srcId="{29C740DE-3B8E-41C8-ACD5-8894DE8FFC09}" destId="{48EBF894-E7DD-42E9-954C-FB5E97F9ABC6}" srcOrd="0" destOrd="0" presId="urn:microsoft.com/office/officeart/2005/8/layout/process4"/>
    <dgm:cxn modelId="{04A6BFD6-DB7D-44DA-9620-1BCB77F5D31E}" type="presParOf" srcId="{29FED772-3226-42D1-93E6-84712927F3AE}" destId="{143F4098-A3ED-4795-A722-7E54ACC2F9FB}" srcOrd="7" destOrd="0" presId="urn:microsoft.com/office/officeart/2005/8/layout/process4"/>
    <dgm:cxn modelId="{94A8FF83-3D6E-431E-B9BF-A5B45BE4B1E4}" type="presParOf" srcId="{29FED772-3226-42D1-93E6-84712927F3AE}" destId="{BEB71CFA-B092-4AE6-B8D5-52FDCF4A83E0}" srcOrd="8" destOrd="0" presId="urn:microsoft.com/office/officeart/2005/8/layout/process4"/>
    <dgm:cxn modelId="{99EDD658-93A4-4903-AC00-1080247AF4FB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0E7B2FBC-24A7-4156-8F53-5CD0DDAFF584}" type="presOf" srcId="{0902B5EB-839A-40C3-8C41-D98045BF1643}" destId="{252F50F8-FB96-429F-96E8-F0732AB80F61}" srcOrd="0" destOrd="0" presId="urn:microsoft.com/office/officeart/2005/8/layout/process4"/>
    <dgm:cxn modelId="{B11611A2-5458-4F62-8185-7D06B2897E79}" type="presOf" srcId="{A8E89D63-A6AB-4F38-A916-591FB1E2E64A}" destId="{29FED772-3226-42D1-93E6-84712927F3AE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F81511B1-2E84-4384-BB2F-4FC679B749BD}" type="presOf" srcId="{4D816D50-29EE-4B0C-8B34-7EC20FC6CCCD}" destId="{48EBF894-E7DD-42E9-954C-FB5E97F9ABC6}" srcOrd="0" destOrd="0" presId="urn:microsoft.com/office/officeart/2005/8/layout/process4"/>
    <dgm:cxn modelId="{1B1B51F1-C722-41C8-A9CE-79423376682F}" type="presOf" srcId="{3653F1D4-DBBC-49B5-B1C6-6C9A0B5020CA}" destId="{8AC30DC6-9A66-4203-AB76-CE47DCD2A079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6403381A-9C8A-411B-B5DF-A40D520C5301}" type="presOf" srcId="{35C9FAAE-5FDB-4348-AA1E-1629199BA38B}" destId="{BFD58B5E-0741-4737-A564-E905737DF424}" srcOrd="0" destOrd="0" presId="urn:microsoft.com/office/officeart/2005/8/layout/process4"/>
    <dgm:cxn modelId="{F1BEB4E9-E22E-44ED-9A4C-D38A0B8E43AB}" type="presOf" srcId="{9E0525EE-7C5A-4585-A8F9-E2F6CAD401BB}" destId="{A025A060-5C15-483D-9E87-EED4825E30C0}" srcOrd="0" destOrd="0" presId="urn:microsoft.com/office/officeart/2005/8/layout/process4"/>
    <dgm:cxn modelId="{F1D8E9A2-E110-4256-8525-F8B061A75972}" type="presParOf" srcId="{29FED772-3226-42D1-93E6-84712927F3AE}" destId="{454D99BB-B1F8-4F93-B2DA-3A640D7837A9}" srcOrd="0" destOrd="0" presId="urn:microsoft.com/office/officeart/2005/8/layout/process4"/>
    <dgm:cxn modelId="{CB03B7D6-986E-44A3-A20D-372C6DF316EA}" type="presParOf" srcId="{454D99BB-B1F8-4F93-B2DA-3A640D7837A9}" destId="{8AC30DC6-9A66-4203-AB76-CE47DCD2A079}" srcOrd="0" destOrd="0" presId="urn:microsoft.com/office/officeart/2005/8/layout/process4"/>
    <dgm:cxn modelId="{4A7D5D61-CDC3-4CBD-B8F3-9D17ABE776B4}" type="presParOf" srcId="{29FED772-3226-42D1-93E6-84712927F3AE}" destId="{C67C3B1F-821D-4718-A8A4-583E837C0C4C}" srcOrd="1" destOrd="0" presId="urn:microsoft.com/office/officeart/2005/8/layout/process4"/>
    <dgm:cxn modelId="{A4C7DDA9-2AE4-472B-A9CC-D585263CBADA}" type="presParOf" srcId="{29FED772-3226-42D1-93E6-84712927F3AE}" destId="{E6F967E9-6508-447E-A08B-D3B675824035}" srcOrd="2" destOrd="0" presId="urn:microsoft.com/office/officeart/2005/8/layout/process4"/>
    <dgm:cxn modelId="{13ED5EEB-301D-4751-96FC-76F222445B45}" type="presParOf" srcId="{E6F967E9-6508-447E-A08B-D3B675824035}" destId="{252F50F8-FB96-429F-96E8-F0732AB80F61}" srcOrd="0" destOrd="0" presId="urn:microsoft.com/office/officeart/2005/8/layout/process4"/>
    <dgm:cxn modelId="{AB87D9FF-BBFB-4AF0-B9E8-AF0E1A40C030}" type="presParOf" srcId="{29FED772-3226-42D1-93E6-84712927F3AE}" destId="{A283F5C2-3867-48A7-859E-D1AD98885A60}" srcOrd="3" destOrd="0" presId="urn:microsoft.com/office/officeart/2005/8/layout/process4"/>
    <dgm:cxn modelId="{8F3D091B-0FD5-4873-96BE-89B6A336253C}" type="presParOf" srcId="{29FED772-3226-42D1-93E6-84712927F3AE}" destId="{B8A1C4B4-2341-4E72-9395-FD6BBD63E654}" srcOrd="4" destOrd="0" presId="urn:microsoft.com/office/officeart/2005/8/layout/process4"/>
    <dgm:cxn modelId="{CC8ED102-5518-4B94-B886-1700F3EC8A22}" type="presParOf" srcId="{B8A1C4B4-2341-4E72-9395-FD6BBD63E654}" destId="{A025A060-5C15-483D-9E87-EED4825E30C0}" srcOrd="0" destOrd="0" presId="urn:microsoft.com/office/officeart/2005/8/layout/process4"/>
    <dgm:cxn modelId="{AF18B26B-5617-41A3-AA87-DECD0E56792E}" type="presParOf" srcId="{29FED772-3226-42D1-93E6-84712927F3AE}" destId="{E67D332A-7C52-41A2-A168-5A222380EBE4}" srcOrd="5" destOrd="0" presId="urn:microsoft.com/office/officeart/2005/8/layout/process4"/>
    <dgm:cxn modelId="{27D3877A-641C-44C2-8F65-A4D7B1A9CF1C}" type="presParOf" srcId="{29FED772-3226-42D1-93E6-84712927F3AE}" destId="{29C740DE-3B8E-41C8-ACD5-8894DE8FFC09}" srcOrd="6" destOrd="0" presId="urn:microsoft.com/office/officeart/2005/8/layout/process4"/>
    <dgm:cxn modelId="{20A84EF6-5E30-45E1-9425-783D0EF4D3B8}" type="presParOf" srcId="{29C740DE-3B8E-41C8-ACD5-8894DE8FFC09}" destId="{48EBF894-E7DD-42E9-954C-FB5E97F9ABC6}" srcOrd="0" destOrd="0" presId="urn:microsoft.com/office/officeart/2005/8/layout/process4"/>
    <dgm:cxn modelId="{4BF24B92-E271-45DC-86FC-5E99AFF3418A}" type="presParOf" srcId="{29FED772-3226-42D1-93E6-84712927F3AE}" destId="{143F4098-A3ED-4795-A722-7E54ACC2F9FB}" srcOrd="7" destOrd="0" presId="urn:microsoft.com/office/officeart/2005/8/layout/process4"/>
    <dgm:cxn modelId="{93BC5EC2-640E-4847-8F89-CBCC2F792CFF}" type="presParOf" srcId="{29FED772-3226-42D1-93E6-84712927F3AE}" destId="{BEB71CFA-B092-4AE6-B8D5-52FDCF4A83E0}" srcOrd="8" destOrd="0" presId="urn:microsoft.com/office/officeart/2005/8/layout/process4"/>
    <dgm:cxn modelId="{6E5FCE02-6B40-4588-B4AA-9BA8A85880C7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二、读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28125B81-8C5F-4301-BD5E-9E925EA8F2EF}" type="presOf" srcId="{9E0525EE-7C5A-4585-A8F9-E2F6CAD401BB}" destId="{A025A060-5C15-483D-9E87-EED4825E30C0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F285F10E-D70E-49FE-96FA-356992D019D1}" type="presOf" srcId="{3653F1D4-DBBC-49B5-B1C6-6C9A0B5020CA}" destId="{8AC30DC6-9A66-4203-AB76-CE47DCD2A079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E0A9E90D-F626-4B97-86DC-FA67364D2C6A}" type="presOf" srcId="{35C9FAAE-5FDB-4348-AA1E-1629199BA38B}" destId="{BFD58B5E-0741-4737-A564-E905737DF424}" srcOrd="0" destOrd="0" presId="urn:microsoft.com/office/officeart/2005/8/layout/process4"/>
    <dgm:cxn modelId="{B60FD01F-C08D-42BA-ACC8-40281FA7E6B7}" type="presOf" srcId="{4D816D50-29EE-4B0C-8B34-7EC20FC6CCCD}" destId="{48EBF894-E7DD-42E9-954C-FB5E97F9ABC6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40E25094-F53B-4664-AD98-1463E577F667}" type="presOf" srcId="{A8E89D63-A6AB-4F38-A916-591FB1E2E64A}" destId="{29FED772-3226-42D1-93E6-84712927F3AE}" srcOrd="0" destOrd="0" presId="urn:microsoft.com/office/officeart/2005/8/layout/process4"/>
    <dgm:cxn modelId="{21D150E5-8F81-4A8E-9FF6-D83981B5D6A4}" type="presOf" srcId="{0902B5EB-839A-40C3-8C41-D98045BF1643}" destId="{252F50F8-FB96-429F-96E8-F0732AB80F61}" srcOrd="0" destOrd="0" presId="urn:microsoft.com/office/officeart/2005/8/layout/process4"/>
    <dgm:cxn modelId="{B3C78F35-974F-40CA-9993-1796175BE911}" type="presParOf" srcId="{29FED772-3226-42D1-93E6-84712927F3AE}" destId="{454D99BB-B1F8-4F93-B2DA-3A640D7837A9}" srcOrd="0" destOrd="0" presId="urn:microsoft.com/office/officeart/2005/8/layout/process4"/>
    <dgm:cxn modelId="{074F22AA-558E-48D6-AC0B-E39035FB3438}" type="presParOf" srcId="{454D99BB-B1F8-4F93-B2DA-3A640D7837A9}" destId="{8AC30DC6-9A66-4203-AB76-CE47DCD2A079}" srcOrd="0" destOrd="0" presId="urn:microsoft.com/office/officeart/2005/8/layout/process4"/>
    <dgm:cxn modelId="{587174BC-9000-4198-B10D-B2350B119512}" type="presParOf" srcId="{29FED772-3226-42D1-93E6-84712927F3AE}" destId="{C67C3B1F-821D-4718-A8A4-583E837C0C4C}" srcOrd="1" destOrd="0" presId="urn:microsoft.com/office/officeart/2005/8/layout/process4"/>
    <dgm:cxn modelId="{9DC66CD6-F36D-4426-9844-AAEBF0CC66D6}" type="presParOf" srcId="{29FED772-3226-42D1-93E6-84712927F3AE}" destId="{E6F967E9-6508-447E-A08B-D3B675824035}" srcOrd="2" destOrd="0" presId="urn:microsoft.com/office/officeart/2005/8/layout/process4"/>
    <dgm:cxn modelId="{424B4B0C-96D5-4C18-B64F-16D4F25459DB}" type="presParOf" srcId="{E6F967E9-6508-447E-A08B-D3B675824035}" destId="{252F50F8-FB96-429F-96E8-F0732AB80F61}" srcOrd="0" destOrd="0" presId="urn:microsoft.com/office/officeart/2005/8/layout/process4"/>
    <dgm:cxn modelId="{21E7B3A4-6D8A-4843-BA23-331A45455A1E}" type="presParOf" srcId="{29FED772-3226-42D1-93E6-84712927F3AE}" destId="{A283F5C2-3867-48A7-859E-D1AD98885A60}" srcOrd="3" destOrd="0" presId="urn:microsoft.com/office/officeart/2005/8/layout/process4"/>
    <dgm:cxn modelId="{32750CE7-E0DA-455D-9D79-F57096904AD3}" type="presParOf" srcId="{29FED772-3226-42D1-93E6-84712927F3AE}" destId="{B8A1C4B4-2341-4E72-9395-FD6BBD63E654}" srcOrd="4" destOrd="0" presId="urn:microsoft.com/office/officeart/2005/8/layout/process4"/>
    <dgm:cxn modelId="{F1308939-6F76-40DC-B169-5675A4F089BE}" type="presParOf" srcId="{B8A1C4B4-2341-4E72-9395-FD6BBD63E654}" destId="{A025A060-5C15-483D-9E87-EED4825E30C0}" srcOrd="0" destOrd="0" presId="urn:microsoft.com/office/officeart/2005/8/layout/process4"/>
    <dgm:cxn modelId="{E1733CDD-B3F9-469B-8811-00427C981B85}" type="presParOf" srcId="{29FED772-3226-42D1-93E6-84712927F3AE}" destId="{E67D332A-7C52-41A2-A168-5A222380EBE4}" srcOrd="5" destOrd="0" presId="urn:microsoft.com/office/officeart/2005/8/layout/process4"/>
    <dgm:cxn modelId="{162D02C1-3281-4A51-AEFA-58DB5D426CCD}" type="presParOf" srcId="{29FED772-3226-42D1-93E6-84712927F3AE}" destId="{29C740DE-3B8E-41C8-ACD5-8894DE8FFC09}" srcOrd="6" destOrd="0" presId="urn:microsoft.com/office/officeart/2005/8/layout/process4"/>
    <dgm:cxn modelId="{57D8BA2A-531A-4543-9A27-1FD219F3DA2F}" type="presParOf" srcId="{29C740DE-3B8E-41C8-ACD5-8894DE8FFC09}" destId="{48EBF894-E7DD-42E9-954C-FB5E97F9ABC6}" srcOrd="0" destOrd="0" presId="urn:microsoft.com/office/officeart/2005/8/layout/process4"/>
    <dgm:cxn modelId="{B3BF8612-3C8F-402C-923C-10517C43DBC7}" type="presParOf" srcId="{29FED772-3226-42D1-93E6-84712927F3AE}" destId="{143F4098-A3ED-4795-A722-7E54ACC2F9FB}" srcOrd="7" destOrd="0" presId="urn:microsoft.com/office/officeart/2005/8/layout/process4"/>
    <dgm:cxn modelId="{4821C6BD-14E4-4ABB-A092-ADF5966B3550}" type="presParOf" srcId="{29FED772-3226-42D1-93E6-84712927F3AE}" destId="{BEB71CFA-B092-4AE6-B8D5-52FDCF4A83E0}" srcOrd="8" destOrd="0" presId="urn:microsoft.com/office/officeart/2005/8/layout/process4"/>
    <dgm:cxn modelId="{E02FD7E1-9634-450D-820C-3689779EAA5F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355CD-BAF4-44A6-8258-8FBF1C345E55}">
      <dsp:nvSpPr>
        <dsp:cNvPr id="0" name=""/>
        <dsp:cNvSpPr/>
      </dsp:nvSpPr>
      <dsp:spPr>
        <a:xfrm>
          <a:off x="-3742999" y="-574982"/>
          <a:ext cx="4461489" cy="4461489"/>
        </a:xfrm>
        <a:prstGeom prst="blockArc">
          <a:avLst>
            <a:gd name="adj1" fmla="val 18900000"/>
            <a:gd name="adj2" fmla="val 2700000"/>
            <a:gd name="adj3" fmla="val 484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83C87-59D6-4B22-87AD-DB132D373FA7}">
      <dsp:nvSpPr>
        <dsp:cNvPr id="0" name=""/>
        <dsp:cNvSpPr/>
      </dsp:nvSpPr>
      <dsp:spPr>
        <a:xfrm>
          <a:off x="315004" y="206904"/>
          <a:ext cx="10036642" cy="4140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71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一、概览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>
        <a:off x="315004" y="206904"/>
        <a:ext cx="10036642" cy="414073"/>
      </dsp:txXfrm>
    </dsp:sp>
    <dsp:sp modelId="{50B0D6C7-D852-4370-A97A-95292DF1E6FD}">
      <dsp:nvSpPr>
        <dsp:cNvPr id="0" name=""/>
        <dsp:cNvSpPr/>
      </dsp:nvSpPr>
      <dsp:spPr>
        <a:xfrm>
          <a:off x="56209" y="155144"/>
          <a:ext cx="517591" cy="517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05938-771B-4789-A632-4FB447E1538A}">
      <dsp:nvSpPr>
        <dsp:cNvPr id="0" name=""/>
        <dsp:cNvSpPr/>
      </dsp:nvSpPr>
      <dsp:spPr>
        <a:xfrm>
          <a:off x="611717" y="827815"/>
          <a:ext cx="9739930" cy="4140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71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i="0" kern="1200" dirty="0" smtClean="0"/>
            <a:t>二、清洗</a:t>
          </a:r>
          <a:r>
            <a:rPr lang="en-US" altLang="zh-CN" sz="2800" i="0" kern="1200" dirty="0" smtClean="0"/>
            <a:t>Data</a:t>
          </a:r>
          <a:endParaRPr lang="zh-CN" altLang="en-US" sz="2800" i="0" kern="1200" dirty="0"/>
        </a:p>
      </dsp:txBody>
      <dsp:txXfrm>
        <a:off x="611717" y="827815"/>
        <a:ext cx="9739930" cy="414073"/>
      </dsp:txXfrm>
    </dsp:sp>
    <dsp:sp modelId="{405D51BA-0B9E-4A1F-8F15-7F0BE418F070}">
      <dsp:nvSpPr>
        <dsp:cNvPr id="0" name=""/>
        <dsp:cNvSpPr/>
      </dsp:nvSpPr>
      <dsp:spPr>
        <a:xfrm>
          <a:off x="352921" y="776055"/>
          <a:ext cx="517591" cy="517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43345-E462-427E-AB04-E69CEA259125}">
      <dsp:nvSpPr>
        <dsp:cNvPr id="0" name=""/>
        <dsp:cNvSpPr/>
      </dsp:nvSpPr>
      <dsp:spPr>
        <a:xfrm>
          <a:off x="702784" y="1448725"/>
          <a:ext cx="9648863" cy="4140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71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三、横扫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>
        <a:off x="702784" y="1448725"/>
        <a:ext cx="9648863" cy="414073"/>
      </dsp:txXfrm>
    </dsp:sp>
    <dsp:sp modelId="{9C8B214A-717D-4DE7-805B-344BE506A88F}">
      <dsp:nvSpPr>
        <dsp:cNvPr id="0" name=""/>
        <dsp:cNvSpPr/>
      </dsp:nvSpPr>
      <dsp:spPr>
        <a:xfrm>
          <a:off x="443988" y="1396966"/>
          <a:ext cx="517591" cy="517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9D77F-F34B-459B-B6BD-29FB06D7E824}">
      <dsp:nvSpPr>
        <dsp:cNvPr id="0" name=""/>
        <dsp:cNvSpPr/>
      </dsp:nvSpPr>
      <dsp:spPr>
        <a:xfrm>
          <a:off x="611717" y="2069636"/>
          <a:ext cx="9739930" cy="4140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71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四、深挖</a:t>
          </a:r>
          <a:r>
            <a:rPr lang="en-US" altLang="zh-CN" sz="2800" kern="1200" dirty="0" smtClean="0"/>
            <a:t>Data</a:t>
          </a:r>
          <a:endParaRPr lang="zh-CN" altLang="en-US" sz="2800" kern="1200" dirty="0"/>
        </a:p>
      </dsp:txBody>
      <dsp:txXfrm>
        <a:off x="611717" y="2069636"/>
        <a:ext cx="9739930" cy="414073"/>
      </dsp:txXfrm>
    </dsp:sp>
    <dsp:sp modelId="{65F9C1C0-E923-46DE-B2C2-C0181510EBF2}">
      <dsp:nvSpPr>
        <dsp:cNvPr id="0" name=""/>
        <dsp:cNvSpPr/>
      </dsp:nvSpPr>
      <dsp:spPr>
        <a:xfrm>
          <a:off x="352921" y="2017877"/>
          <a:ext cx="517591" cy="517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9E9F5-4AC8-4D2F-850B-DB8E77C91230}">
      <dsp:nvSpPr>
        <dsp:cNvPr id="0" name=""/>
        <dsp:cNvSpPr/>
      </dsp:nvSpPr>
      <dsp:spPr>
        <a:xfrm>
          <a:off x="315004" y="2690547"/>
          <a:ext cx="10036642" cy="4140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71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五、整理成果</a:t>
          </a:r>
          <a:endParaRPr lang="zh-CN" altLang="en-US" sz="2800" kern="1200" dirty="0"/>
        </a:p>
      </dsp:txBody>
      <dsp:txXfrm>
        <a:off x="315004" y="2690547"/>
        <a:ext cx="10036642" cy="414073"/>
      </dsp:txXfrm>
    </dsp:sp>
    <dsp:sp modelId="{1F0BB93E-7749-4F47-9424-F18AA224C9A8}">
      <dsp:nvSpPr>
        <dsp:cNvPr id="0" name=""/>
        <dsp:cNvSpPr/>
      </dsp:nvSpPr>
      <dsp:spPr>
        <a:xfrm>
          <a:off x="56209" y="2638788"/>
          <a:ext cx="517591" cy="5175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A38F2-FE84-4D44-BCA6-868FCFAB2AB7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五、整理成果</a:t>
          </a:r>
          <a:endParaRPr lang="zh-CN" altLang="en-US" sz="2400" kern="1200" dirty="0"/>
        </a:p>
      </dsp:txBody>
      <dsp:txXfrm>
        <a:off x="0" y="2843450"/>
        <a:ext cx="2390886" cy="466491"/>
      </dsp:txXfrm>
    </dsp:sp>
    <dsp:sp modelId="{DCD5B852-7425-4FCB-A431-1229D5DCA50A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四、深挖</a:t>
          </a:r>
          <a:r>
            <a:rPr lang="en-US" altLang="zh-CN" sz="2400" kern="1200" dirty="0" smtClean="0"/>
            <a:t>Data</a:t>
          </a:r>
          <a:endParaRPr lang="zh-CN" altLang="en-US" sz="2400" kern="1200" dirty="0"/>
        </a:p>
      </dsp:txBody>
      <dsp:txXfrm rot="10800000">
        <a:off x="0" y="2132983"/>
        <a:ext cx="2390886" cy="466187"/>
      </dsp:txXfrm>
    </dsp:sp>
    <dsp:sp modelId="{02D11F4D-431A-438D-AE7E-F56C2D20BEC5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三、横扫</a:t>
          </a:r>
          <a:r>
            <a:rPr lang="en-US" altLang="zh-CN" sz="2400" kern="1200" dirty="0" smtClean="0"/>
            <a:t>Data</a:t>
          </a:r>
          <a:endParaRPr lang="zh-CN" altLang="en-US" sz="2400" kern="1200" dirty="0"/>
        </a:p>
      </dsp:txBody>
      <dsp:txXfrm rot="10800000">
        <a:off x="0" y="1422516"/>
        <a:ext cx="2390886" cy="466187"/>
      </dsp:txXfrm>
    </dsp:sp>
    <dsp:sp modelId="{68644BA4-0C57-4D72-8C7E-3DB7B8BABDA1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i="0" kern="1200" dirty="0" smtClean="0"/>
            <a:t>二、清洗</a:t>
          </a:r>
          <a:r>
            <a:rPr lang="en-US" altLang="zh-CN" sz="2400" i="0" kern="1200" dirty="0" smtClean="0"/>
            <a:t>Data</a:t>
          </a:r>
          <a:endParaRPr lang="zh-CN" altLang="en-US" sz="2400" i="0" kern="1200" dirty="0"/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</a:rPr>
            <a:t>一、概览</a:t>
          </a:r>
          <a:r>
            <a:rPr lang="en-US" altLang="zh-CN" sz="2400" b="1" kern="1200" dirty="0" smtClean="0">
              <a:solidFill>
                <a:srgbClr val="FFFF00"/>
              </a:solidFill>
            </a:rPr>
            <a:t>Data</a:t>
          </a:r>
          <a:endParaRPr lang="zh-CN" altLang="en-US" sz="24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0" y="1582"/>
        <a:ext cx="2390886" cy="466187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A38F2-FE84-4D44-BCA6-868FCFAB2AB7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五、整理成果</a:t>
          </a:r>
          <a:endParaRPr lang="zh-CN" altLang="en-US" sz="2400" kern="1200" dirty="0"/>
        </a:p>
      </dsp:txBody>
      <dsp:txXfrm>
        <a:off x="0" y="2843450"/>
        <a:ext cx="2390886" cy="466491"/>
      </dsp:txXfrm>
    </dsp:sp>
    <dsp:sp modelId="{DCD5B852-7425-4FCB-A431-1229D5DCA50A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四、深挖</a:t>
          </a:r>
          <a:r>
            <a:rPr lang="en-US" altLang="zh-CN" sz="2400" kern="1200" dirty="0" smtClean="0"/>
            <a:t>Data</a:t>
          </a:r>
          <a:endParaRPr lang="zh-CN" altLang="en-US" sz="2400" kern="1200" dirty="0"/>
        </a:p>
      </dsp:txBody>
      <dsp:txXfrm rot="10800000">
        <a:off x="0" y="2132983"/>
        <a:ext cx="2390886" cy="466187"/>
      </dsp:txXfrm>
    </dsp:sp>
    <dsp:sp modelId="{02D11F4D-431A-438D-AE7E-F56C2D20BEC5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三、横扫</a:t>
          </a:r>
          <a:r>
            <a:rPr lang="en-US" altLang="zh-CN" sz="2400" kern="1200" dirty="0" smtClean="0"/>
            <a:t>Data</a:t>
          </a:r>
          <a:endParaRPr lang="zh-CN" altLang="en-US" sz="2400" kern="1200" dirty="0"/>
        </a:p>
      </dsp:txBody>
      <dsp:txXfrm rot="10800000">
        <a:off x="0" y="1422516"/>
        <a:ext cx="2390886" cy="466187"/>
      </dsp:txXfrm>
    </dsp:sp>
    <dsp:sp modelId="{68644BA4-0C57-4D72-8C7E-3DB7B8BABDA1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i="0" kern="1200" dirty="0" smtClean="0"/>
            <a:t>二、清洗</a:t>
          </a:r>
          <a:r>
            <a:rPr lang="en-US" altLang="zh-CN" sz="2400" i="0" kern="1200" dirty="0" smtClean="0"/>
            <a:t>Data</a:t>
          </a:r>
          <a:endParaRPr lang="zh-CN" altLang="en-US" sz="2400" i="0" kern="1200" dirty="0"/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</a:rPr>
            <a:t>一、概览</a:t>
          </a:r>
          <a:r>
            <a:rPr lang="en-US" altLang="zh-CN" sz="2400" b="1" kern="1200" dirty="0" smtClean="0">
              <a:solidFill>
                <a:srgbClr val="FFFF00"/>
              </a:solidFill>
            </a:rPr>
            <a:t>Data</a:t>
          </a:r>
          <a:endParaRPr lang="zh-CN" altLang="en-US" sz="24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0" y="1582"/>
        <a:ext cx="2390886" cy="466187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A38F2-FE84-4D44-BCA6-868FCFAB2AB7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五、整理成果</a:t>
          </a:r>
          <a:endParaRPr lang="zh-CN" altLang="en-US" sz="2400" kern="1200" dirty="0"/>
        </a:p>
      </dsp:txBody>
      <dsp:txXfrm>
        <a:off x="0" y="2843450"/>
        <a:ext cx="2390886" cy="466491"/>
      </dsp:txXfrm>
    </dsp:sp>
    <dsp:sp modelId="{DCD5B852-7425-4FCB-A431-1229D5DCA50A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solidFill>
                <a:schemeClr val="bg1"/>
              </a:solidFill>
            </a:rPr>
            <a:t>四、深挖</a:t>
          </a:r>
          <a:r>
            <a:rPr lang="en-US" altLang="zh-CN" sz="2400" b="0" kern="1200" dirty="0" smtClean="0">
              <a:solidFill>
                <a:schemeClr val="bg1"/>
              </a:solidFill>
            </a:rPr>
            <a:t>Data</a:t>
          </a:r>
          <a:endParaRPr lang="zh-CN" altLang="en-US" sz="2400" b="0" kern="1200" dirty="0">
            <a:solidFill>
              <a:schemeClr val="bg1"/>
            </a:solidFill>
          </a:endParaRPr>
        </a:p>
      </dsp:txBody>
      <dsp:txXfrm rot="10800000">
        <a:off x="0" y="2132983"/>
        <a:ext cx="2390886" cy="466187"/>
      </dsp:txXfrm>
    </dsp:sp>
    <dsp:sp modelId="{02D11F4D-431A-438D-AE7E-F56C2D20BEC5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solidFill>
                <a:schemeClr val="bg1"/>
              </a:solidFill>
            </a:rPr>
            <a:t>三、横扫</a:t>
          </a:r>
          <a:r>
            <a:rPr lang="en-US" altLang="zh-CN" sz="2400" b="0" kern="1200" dirty="0" smtClean="0">
              <a:solidFill>
                <a:schemeClr val="bg1"/>
              </a:solidFill>
            </a:rPr>
            <a:t>Data</a:t>
          </a:r>
          <a:endParaRPr lang="zh-CN" altLang="en-US" sz="2400" b="0" kern="1200" dirty="0">
            <a:solidFill>
              <a:schemeClr val="bg1"/>
            </a:solidFill>
          </a:endParaRPr>
        </a:p>
      </dsp:txBody>
      <dsp:txXfrm rot="10800000">
        <a:off x="0" y="1422516"/>
        <a:ext cx="2390886" cy="466187"/>
      </dsp:txXfrm>
    </dsp:sp>
    <dsp:sp modelId="{68644BA4-0C57-4D72-8C7E-3DB7B8BABDA1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i="0" kern="1200" dirty="0" smtClean="0">
              <a:solidFill>
                <a:srgbClr val="FFFF00"/>
              </a:solidFill>
            </a:rPr>
            <a:t>二、清洗</a:t>
          </a:r>
          <a:r>
            <a:rPr lang="en-US" altLang="zh-CN" sz="2400" b="1" i="0" kern="1200" dirty="0" smtClean="0">
              <a:solidFill>
                <a:srgbClr val="FFFF00"/>
              </a:solidFill>
            </a:rPr>
            <a:t>Data</a:t>
          </a:r>
          <a:endParaRPr lang="zh-CN" altLang="en-US" sz="2400" b="1" i="0" kern="1200" dirty="0">
            <a:solidFill>
              <a:srgbClr val="FFFF00"/>
            </a:solidFill>
          </a:endParaRPr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一、概览</a:t>
          </a:r>
          <a:r>
            <a:rPr lang="en-US" altLang="zh-CN" sz="2400" kern="1200" dirty="0" smtClean="0"/>
            <a:t>Data</a:t>
          </a:r>
          <a:endParaRPr lang="zh-CN" altLang="en-US" sz="24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0" y="1582"/>
        <a:ext cx="2390886" cy="466187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A38F2-FE84-4D44-BCA6-868FCFAB2AB7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五、整理成果</a:t>
          </a:r>
          <a:endParaRPr lang="zh-CN" altLang="en-US" sz="2400" kern="1200" dirty="0"/>
        </a:p>
      </dsp:txBody>
      <dsp:txXfrm>
        <a:off x="0" y="2843450"/>
        <a:ext cx="2390886" cy="466491"/>
      </dsp:txXfrm>
    </dsp:sp>
    <dsp:sp modelId="{DCD5B852-7425-4FCB-A431-1229D5DCA50A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四、深挖</a:t>
          </a:r>
          <a:r>
            <a:rPr lang="en-US" altLang="zh-CN" sz="2400" kern="1200" dirty="0" smtClean="0"/>
            <a:t>Data</a:t>
          </a:r>
          <a:endParaRPr lang="zh-CN" altLang="en-US" sz="2400" kern="1200" dirty="0"/>
        </a:p>
      </dsp:txBody>
      <dsp:txXfrm rot="10800000">
        <a:off x="0" y="2132983"/>
        <a:ext cx="2390886" cy="466187"/>
      </dsp:txXfrm>
    </dsp:sp>
    <dsp:sp modelId="{02D11F4D-431A-438D-AE7E-F56C2D20BEC5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三、横扫</a:t>
          </a:r>
          <a:r>
            <a:rPr lang="en-US" altLang="zh-CN" sz="2400" kern="1200" dirty="0" smtClean="0"/>
            <a:t>Data</a:t>
          </a:r>
          <a:endParaRPr lang="zh-CN" altLang="en-US" sz="2400" kern="1200" dirty="0"/>
        </a:p>
      </dsp:txBody>
      <dsp:txXfrm rot="10800000">
        <a:off x="0" y="1422516"/>
        <a:ext cx="2390886" cy="466187"/>
      </dsp:txXfrm>
    </dsp:sp>
    <dsp:sp modelId="{68644BA4-0C57-4D72-8C7E-3DB7B8BABDA1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i="0" kern="1200" dirty="0" smtClean="0">
              <a:solidFill>
                <a:srgbClr val="FFFF00"/>
              </a:solidFill>
            </a:rPr>
            <a:t>二、清洗</a:t>
          </a:r>
          <a:r>
            <a:rPr lang="en-US" altLang="zh-CN" sz="2400" b="1" i="0" kern="1200" dirty="0" smtClean="0">
              <a:solidFill>
                <a:srgbClr val="FFFF00"/>
              </a:solidFill>
            </a:rPr>
            <a:t>Data</a:t>
          </a:r>
          <a:endParaRPr lang="zh-CN" altLang="en-US" sz="2400" b="1" i="0" kern="1200" dirty="0">
            <a:solidFill>
              <a:srgbClr val="FFFF00"/>
            </a:solidFill>
          </a:endParaRPr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一、概览</a:t>
          </a:r>
          <a:r>
            <a:rPr lang="en-US" altLang="zh-CN" sz="2400" kern="1200" dirty="0" smtClean="0"/>
            <a:t>Data</a:t>
          </a:r>
          <a:endParaRPr lang="zh-CN" altLang="en-US" sz="24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0" y="1582"/>
        <a:ext cx="2390886" cy="466187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A38F2-FE84-4D44-BCA6-868FCFAB2AB7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五、整理成果</a:t>
          </a:r>
          <a:endParaRPr lang="zh-CN" altLang="en-US" sz="2400" kern="1200" dirty="0"/>
        </a:p>
      </dsp:txBody>
      <dsp:txXfrm>
        <a:off x="0" y="2843450"/>
        <a:ext cx="2390886" cy="466491"/>
      </dsp:txXfrm>
    </dsp:sp>
    <dsp:sp modelId="{DCD5B852-7425-4FCB-A431-1229D5DCA50A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四、深挖</a:t>
          </a:r>
          <a:r>
            <a:rPr lang="en-US" altLang="zh-CN" sz="2400" kern="1200" dirty="0" smtClean="0"/>
            <a:t>Data</a:t>
          </a:r>
          <a:endParaRPr lang="zh-CN" altLang="en-US" sz="2400" kern="1200" dirty="0"/>
        </a:p>
      </dsp:txBody>
      <dsp:txXfrm rot="10800000">
        <a:off x="0" y="2132983"/>
        <a:ext cx="2390886" cy="466187"/>
      </dsp:txXfrm>
    </dsp:sp>
    <dsp:sp modelId="{02D11F4D-431A-438D-AE7E-F56C2D20BEC5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三、横扫</a:t>
          </a:r>
          <a:r>
            <a:rPr lang="en-US" altLang="zh-CN" sz="2400" kern="1200" dirty="0" smtClean="0"/>
            <a:t>Data</a:t>
          </a:r>
          <a:endParaRPr lang="zh-CN" altLang="en-US" sz="2400" kern="1200" dirty="0"/>
        </a:p>
      </dsp:txBody>
      <dsp:txXfrm rot="10800000">
        <a:off x="0" y="1422516"/>
        <a:ext cx="2390886" cy="466187"/>
      </dsp:txXfrm>
    </dsp:sp>
    <dsp:sp modelId="{68644BA4-0C57-4D72-8C7E-3DB7B8BABDA1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i="0" kern="1200" dirty="0" smtClean="0">
              <a:solidFill>
                <a:srgbClr val="FFFF00"/>
              </a:solidFill>
            </a:rPr>
            <a:t>二、清洗</a:t>
          </a:r>
          <a:r>
            <a:rPr lang="en-US" altLang="zh-CN" sz="2400" b="1" i="0" kern="1200" dirty="0" smtClean="0">
              <a:solidFill>
                <a:srgbClr val="FFFF00"/>
              </a:solidFill>
            </a:rPr>
            <a:t>Data</a:t>
          </a:r>
          <a:endParaRPr lang="zh-CN" altLang="en-US" sz="2400" b="1" i="0" kern="1200" dirty="0">
            <a:solidFill>
              <a:srgbClr val="FFFF00"/>
            </a:solidFill>
          </a:endParaRPr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一、概览</a:t>
          </a:r>
          <a:r>
            <a:rPr lang="en-US" altLang="zh-CN" sz="2400" kern="1200" dirty="0" smtClean="0"/>
            <a:t>Data</a:t>
          </a:r>
          <a:endParaRPr lang="zh-CN" altLang="en-US" sz="24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0" y="1582"/>
        <a:ext cx="2390886" cy="466187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A38F2-FE84-4D44-BCA6-868FCFAB2AB7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五、整理成果</a:t>
          </a:r>
          <a:endParaRPr lang="zh-CN" altLang="en-US" sz="2400" kern="1200" dirty="0"/>
        </a:p>
      </dsp:txBody>
      <dsp:txXfrm>
        <a:off x="0" y="2843450"/>
        <a:ext cx="2390886" cy="466491"/>
      </dsp:txXfrm>
    </dsp:sp>
    <dsp:sp modelId="{DCD5B852-7425-4FCB-A431-1229D5DCA50A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四、深挖</a:t>
          </a:r>
          <a:r>
            <a:rPr lang="en-US" altLang="zh-CN" sz="2400" kern="1200" dirty="0" smtClean="0"/>
            <a:t>Data</a:t>
          </a:r>
          <a:endParaRPr lang="zh-CN" altLang="en-US" sz="2400" kern="1200" dirty="0"/>
        </a:p>
      </dsp:txBody>
      <dsp:txXfrm rot="10800000">
        <a:off x="0" y="2132983"/>
        <a:ext cx="2390886" cy="466187"/>
      </dsp:txXfrm>
    </dsp:sp>
    <dsp:sp modelId="{02D11F4D-431A-438D-AE7E-F56C2D20BEC5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三、横扫</a:t>
          </a:r>
          <a:r>
            <a:rPr lang="en-US" altLang="zh-CN" sz="2400" kern="1200" dirty="0" smtClean="0"/>
            <a:t>Data</a:t>
          </a:r>
          <a:endParaRPr lang="zh-CN" altLang="en-US" sz="2400" kern="1200" dirty="0"/>
        </a:p>
      </dsp:txBody>
      <dsp:txXfrm rot="10800000">
        <a:off x="0" y="1422516"/>
        <a:ext cx="2390886" cy="466187"/>
      </dsp:txXfrm>
    </dsp:sp>
    <dsp:sp modelId="{68644BA4-0C57-4D72-8C7E-3DB7B8BABDA1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i="0" kern="1200" dirty="0" smtClean="0">
              <a:solidFill>
                <a:srgbClr val="FFFF00"/>
              </a:solidFill>
            </a:rPr>
            <a:t>二、清洗</a:t>
          </a:r>
          <a:r>
            <a:rPr lang="en-US" altLang="zh-CN" sz="2400" b="1" i="0" kern="1200" dirty="0" smtClean="0">
              <a:solidFill>
                <a:srgbClr val="FFFF00"/>
              </a:solidFill>
            </a:rPr>
            <a:t>Data</a:t>
          </a:r>
          <a:endParaRPr lang="zh-CN" altLang="en-US" sz="2400" b="1" i="0" kern="1200" dirty="0">
            <a:solidFill>
              <a:srgbClr val="FFFF00"/>
            </a:solidFill>
          </a:endParaRPr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一、概览</a:t>
          </a:r>
          <a:r>
            <a:rPr lang="en-US" altLang="zh-CN" sz="2400" kern="1200" dirty="0" smtClean="0"/>
            <a:t>Data</a:t>
          </a:r>
          <a:endParaRPr lang="zh-CN" altLang="en-US" sz="24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0" y="1582"/>
        <a:ext cx="2390886" cy="466187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A38F2-FE84-4D44-BCA6-868FCFAB2AB7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五、整理成果</a:t>
          </a:r>
          <a:endParaRPr lang="zh-CN" altLang="en-US" sz="2400" kern="1200" dirty="0"/>
        </a:p>
      </dsp:txBody>
      <dsp:txXfrm>
        <a:off x="0" y="2843450"/>
        <a:ext cx="2390886" cy="466491"/>
      </dsp:txXfrm>
    </dsp:sp>
    <dsp:sp modelId="{DCD5B852-7425-4FCB-A431-1229D5DCA50A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四、深挖</a:t>
          </a:r>
          <a:r>
            <a:rPr lang="en-US" altLang="zh-CN" sz="2400" kern="1200" dirty="0" smtClean="0"/>
            <a:t>Data</a:t>
          </a:r>
          <a:endParaRPr lang="zh-CN" altLang="en-US" sz="2400" kern="1200" dirty="0"/>
        </a:p>
      </dsp:txBody>
      <dsp:txXfrm rot="10800000">
        <a:off x="0" y="2132983"/>
        <a:ext cx="2390886" cy="466187"/>
      </dsp:txXfrm>
    </dsp:sp>
    <dsp:sp modelId="{02D11F4D-431A-438D-AE7E-F56C2D20BEC5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</a:rPr>
            <a:t>三、横扫</a:t>
          </a:r>
          <a:r>
            <a:rPr lang="en-US" altLang="zh-CN" sz="2400" b="1" kern="1200" dirty="0" smtClean="0">
              <a:solidFill>
                <a:srgbClr val="FFFF00"/>
              </a:solidFill>
            </a:rPr>
            <a:t>Data</a:t>
          </a:r>
          <a:endParaRPr lang="zh-CN" altLang="en-US" sz="2400" b="1" kern="1200" dirty="0">
            <a:solidFill>
              <a:srgbClr val="FFFF00"/>
            </a:solidFill>
          </a:endParaRPr>
        </a:p>
      </dsp:txBody>
      <dsp:txXfrm rot="10800000">
        <a:off x="0" y="1422516"/>
        <a:ext cx="2390886" cy="466187"/>
      </dsp:txXfrm>
    </dsp:sp>
    <dsp:sp modelId="{68644BA4-0C57-4D72-8C7E-3DB7B8BABDA1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kern="1200" dirty="0" smtClean="0">
              <a:solidFill>
                <a:schemeClr val="bg1"/>
              </a:solidFill>
            </a:rPr>
            <a:t>Data</a:t>
          </a:r>
          <a:endParaRPr lang="zh-CN" altLang="en-US" sz="2400" b="0" i="0" kern="1200" dirty="0">
            <a:solidFill>
              <a:schemeClr val="bg1"/>
            </a:solidFill>
          </a:endParaRPr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一、概览</a:t>
          </a:r>
          <a:r>
            <a:rPr lang="en-US" altLang="zh-CN" sz="2400" kern="1200" dirty="0" smtClean="0"/>
            <a:t>Data</a:t>
          </a:r>
          <a:endParaRPr lang="zh-CN" altLang="en-US" sz="24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0" y="1582"/>
        <a:ext cx="2390886" cy="466187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A38F2-FE84-4D44-BCA6-868FCFAB2AB7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五、整理成果</a:t>
          </a:r>
          <a:endParaRPr lang="zh-CN" altLang="en-US" sz="2400" kern="1200" dirty="0"/>
        </a:p>
      </dsp:txBody>
      <dsp:txXfrm>
        <a:off x="0" y="2843450"/>
        <a:ext cx="2390886" cy="466491"/>
      </dsp:txXfrm>
    </dsp:sp>
    <dsp:sp modelId="{DCD5B852-7425-4FCB-A431-1229D5DCA50A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四、深挖</a:t>
          </a:r>
          <a:r>
            <a:rPr lang="en-US" altLang="zh-CN" sz="2400" kern="1200" dirty="0" smtClean="0"/>
            <a:t>Data</a:t>
          </a:r>
          <a:endParaRPr lang="zh-CN" altLang="en-US" sz="2400" kern="1200" dirty="0"/>
        </a:p>
      </dsp:txBody>
      <dsp:txXfrm rot="10800000">
        <a:off x="0" y="2132983"/>
        <a:ext cx="2390886" cy="466187"/>
      </dsp:txXfrm>
    </dsp:sp>
    <dsp:sp modelId="{02D11F4D-431A-438D-AE7E-F56C2D20BEC5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</a:rPr>
            <a:t>三、横扫</a:t>
          </a:r>
          <a:r>
            <a:rPr lang="en-US" altLang="zh-CN" sz="2400" b="1" kern="1200" dirty="0" smtClean="0">
              <a:solidFill>
                <a:srgbClr val="FFFF00"/>
              </a:solidFill>
            </a:rPr>
            <a:t>Data</a:t>
          </a:r>
          <a:endParaRPr lang="zh-CN" altLang="en-US" sz="2400" b="1" kern="1200" dirty="0">
            <a:solidFill>
              <a:srgbClr val="FFFF00"/>
            </a:solidFill>
          </a:endParaRPr>
        </a:p>
      </dsp:txBody>
      <dsp:txXfrm rot="10800000">
        <a:off x="0" y="1422516"/>
        <a:ext cx="2390886" cy="466187"/>
      </dsp:txXfrm>
    </dsp:sp>
    <dsp:sp modelId="{68644BA4-0C57-4D72-8C7E-3DB7B8BABDA1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kern="1200" dirty="0" smtClean="0">
              <a:solidFill>
                <a:schemeClr val="bg1"/>
              </a:solidFill>
            </a:rPr>
            <a:t>Data</a:t>
          </a:r>
          <a:endParaRPr lang="zh-CN" altLang="en-US" sz="2400" b="0" i="0" kern="1200" dirty="0">
            <a:solidFill>
              <a:schemeClr val="bg1"/>
            </a:solidFill>
          </a:endParaRPr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一、概览</a:t>
          </a:r>
          <a:r>
            <a:rPr lang="en-US" altLang="zh-CN" sz="2400" kern="1200" dirty="0" smtClean="0"/>
            <a:t>Data</a:t>
          </a:r>
          <a:endParaRPr lang="zh-CN" altLang="en-US" sz="24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0" y="1582"/>
        <a:ext cx="2390886" cy="466187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A38F2-FE84-4D44-BCA6-868FCFAB2AB7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五、整理成果</a:t>
          </a:r>
          <a:endParaRPr lang="zh-CN" altLang="en-US" sz="2400" kern="1200" dirty="0"/>
        </a:p>
      </dsp:txBody>
      <dsp:txXfrm>
        <a:off x="0" y="2843450"/>
        <a:ext cx="2390886" cy="466491"/>
      </dsp:txXfrm>
    </dsp:sp>
    <dsp:sp modelId="{DCD5B852-7425-4FCB-A431-1229D5DCA50A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</a:rPr>
            <a:t>四、深挖</a:t>
          </a:r>
          <a:r>
            <a:rPr lang="en-US" altLang="zh-CN" sz="2400" b="1" kern="1200" dirty="0" smtClean="0">
              <a:solidFill>
                <a:srgbClr val="FFFF00"/>
              </a:solidFill>
            </a:rPr>
            <a:t>Data</a:t>
          </a:r>
          <a:endParaRPr lang="zh-CN" altLang="en-US" sz="2400" b="1" kern="1200" dirty="0">
            <a:solidFill>
              <a:srgbClr val="FFFF00"/>
            </a:solidFill>
          </a:endParaRPr>
        </a:p>
      </dsp:txBody>
      <dsp:txXfrm rot="10800000">
        <a:off x="0" y="2132983"/>
        <a:ext cx="2390886" cy="466187"/>
      </dsp:txXfrm>
    </dsp:sp>
    <dsp:sp modelId="{02D11F4D-431A-438D-AE7E-F56C2D20BEC5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solidFill>
                <a:schemeClr val="bg1"/>
              </a:solidFill>
            </a:rPr>
            <a:t>三、横扫</a:t>
          </a:r>
          <a:r>
            <a:rPr lang="en-US" altLang="zh-CN" sz="2400" b="0" kern="1200" dirty="0" smtClean="0">
              <a:solidFill>
                <a:schemeClr val="bg1"/>
              </a:solidFill>
            </a:rPr>
            <a:t>Data</a:t>
          </a:r>
          <a:endParaRPr lang="zh-CN" altLang="en-US" sz="2400" b="0" kern="1200" dirty="0">
            <a:solidFill>
              <a:schemeClr val="bg1"/>
            </a:solidFill>
          </a:endParaRPr>
        </a:p>
      </dsp:txBody>
      <dsp:txXfrm rot="10800000">
        <a:off x="0" y="1422516"/>
        <a:ext cx="2390886" cy="466187"/>
      </dsp:txXfrm>
    </dsp:sp>
    <dsp:sp modelId="{68644BA4-0C57-4D72-8C7E-3DB7B8BABDA1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kern="1200" dirty="0" smtClean="0">
              <a:solidFill>
                <a:schemeClr val="bg1"/>
              </a:solidFill>
            </a:rPr>
            <a:t>Data</a:t>
          </a:r>
          <a:endParaRPr lang="zh-CN" altLang="en-US" sz="2400" b="0" i="0" kern="1200" dirty="0">
            <a:solidFill>
              <a:schemeClr val="bg1"/>
            </a:solidFill>
          </a:endParaRPr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一、概览</a:t>
          </a:r>
          <a:r>
            <a:rPr lang="en-US" altLang="zh-CN" sz="2400" kern="1200" dirty="0" smtClean="0"/>
            <a:t>Data</a:t>
          </a:r>
          <a:endParaRPr lang="zh-CN" altLang="en-US" sz="24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0" y="1582"/>
        <a:ext cx="2390886" cy="466187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A38F2-FE84-4D44-BCA6-868FCFAB2AB7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五、整理成果</a:t>
          </a:r>
          <a:endParaRPr lang="zh-CN" altLang="en-US" sz="2400" kern="1200" dirty="0"/>
        </a:p>
      </dsp:txBody>
      <dsp:txXfrm>
        <a:off x="0" y="2843450"/>
        <a:ext cx="2390886" cy="466491"/>
      </dsp:txXfrm>
    </dsp:sp>
    <dsp:sp modelId="{DCD5B852-7425-4FCB-A431-1229D5DCA50A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</a:rPr>
            <a:t>四、深挖</a:t>
          </a:r>
          <a:r>
            <a:rPr lang="en-US" altLang="zh-CN" sz="2400" b="1" kern="1200" dirty="0" smtClean="0">
              <a:solidFill>
                <a:srgbClr val="FFFF00"/>
              </a:solidFill>
            </a:rPr>
            <a:t>Data</a:t>
          </a:r>
          <a:endParaRPr lang="zh-CN" altLang="en-US" sz="2400" b="1" kern="1200" dirty="0">
            <a:solidFill>
              <a:srgbClr val="FFFF00"/>
            </a:solidFill>
          </a:endParaRPr>
        </a:p>
      </dsp:txBody>
      <dsp:txXfrm rot="10800000">
        <a:off x="0" y="2132983"/>
        <a:ext cx="2390886" cy="466187"/>
      </dsp:txXfrm>
    </dsp:sp>
    <dsp:sp modelId="{02D11F4D-431A-438D-AE7E-F56C2D20BEC5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solidFill>
                <a:schemeClr val="bg1"/>
              </a:solidFill>
            </a:rPr>
            <a:t>三、横扫</a:t>
          </a:r>
          <a:r>
            <a:rPr lang="en-US" altLang="zh-CN" sz="2400" b="0" kern="1200" dirty="0" smtClean="0">
              <a:solidFill>
                <a:schemeClr val="bg1"/>
              </a:solidFill>
            </a:rPr>
            <a:t>Data</a:t>
          </a:r>
          <a:endParaRPr lang="zh-CN" altLang="en-US" sz="2400" b="0" kern="1200" dirty="0">
            <a:solidFill>
              <a:schemeClr val="bg1"/>
            </a:solidFill>
          </a:endParaRPr>
        </a:p>
      </dsp:txBody>
      <dsp:txXfrm rot="10800000">
        <a:off x="0" y="1422516"/>
        <a:ext cx="2390886" cy="466187"/>
      </dsp:txXfrm>
    </dsp:sp>
    <dsp:sp modelId="{68644BA4-0C57-4D72-8C7E-3DB7B8BABDA1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kern="1200" dirty="0" smtClean="0">
              <a:solidFill>
                <a:schemeClr val="bg1"/>
              </a:solidFill>
            </a:rPr>
            <a:t>Data</a:t>
          </a:r>
          <a:endParaRPr lang="zh-CN" altLang="en-US" sz="2400" b="0" i="0" kern="1200" dirty="0">
            <a:solidFill>
              <a:schemeClr val="bg1"/>
            </a:solidFill>
          </a:endParaRPr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一、概览</a:t>
          </a:r>
          <a:r>
            <a:rPr lang="en-US" altLang="zh-CN" sz="2400" kern="1200" dirty="0" smtClean="0"/>
            <a:t>Data</a:t>
          </a:r>
          <a:endParaRPr lang="zh-CN" altLang="en-US" sz="24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0" y="1582"/>
        <a:ext cx="2390886" cy="4661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A38F2-FE84-4D44-BCA6-868FCFAB2AB7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五、整理成果</a:t>
          </a:r>
          <a:endParaRPr lang="zh-CN" altLang="en-US" sz="2400" kern="1200" dirty="0"/>
        </a:p>
      </dsp:txBody>
      <dsp:txXfrm>
        <a:off x="0" y="2843450"/>
        <a:ext cx="2390886" cy="466491"/>
      </dsp:txXfrm>
    </dsp:sp>
    <dsp:sp modelId="{DCD5B852-7425-4FCB-A431-1229D5DCA50A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</a:rPr>
            <a:t>四、深挖</a:t>
          </a:r>
          <a:r>
            <a:rPr lang="en-US" altLang="zh-CN" sz="2400" b="1" kern="1200" dirty="0" smtClean="0">
              <a:solidFill>
                <a:srgbClr val="FFFF00"/>
              </a:solidFill>
            </a:rPr>
            <a:t>Data</a:t>
          </a:r>
          <a:endParaRPr lang="zh-CN" altLang="en-US" sz="2400" b="1" kern="1200" dirty="0">
            <a:solidFill>
              <a:srgbClr val="FFFF00"/>
            </a:solidFill>
          </a:endParaRPr>
        </a:p>
      </dsp:txBody>
      <dsp:txXfrm rot="10800000">
        <a:off x="0" y="2132983"/>
        <a:ext cx="2390886" cy="466187"/>
      </dsp:txXfrm>
    </dsp:sp>
    <dsp:sp modelId="{02D11F4D-431A-438D-AE7E-F56C2D20BEC5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solidFill>
                <a:schemeClr val="bg1"/>
              </a:solidFill>
            </a:rPr>
            <a:t>三、横扫</a:t>
          </a:r>
          <a:r>
            <a:rPr lang="en-US" altLang="zh-CN" sz="2400" b="0" kern="1200" dirty="0" smtClean="0">
              <a:solidFill>
                <a:schemeClr val="bg1"/>
              </a:solidFill>
            </a:rPr>
            <a:t>Data</a:t>
          </a:r>
          <a:endParaRPr lang="zh-CN" altLang="en-US" sz="2400" b="0" kern="1200" dirty="0">
            <a:solidFill>
              <a:schemeClr val="bg1"/>
            </a:solidFill>
          </a:endParaRPr>
        </a:p>
      </dsp:txBody>
      <dsp:txXfrm rot="10800000">
        <a:off x="0" y="1422516"/>
        <a:ext cx="2390886" cy="466187"/>
      </dsp:txXfrm>
    </dsp:sp>
    <dsp:sp modelId="{68644BA4-0C57-4D72-8C7E-3DB7B8BABDA1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kern="1200" dirty="0" smtClean="0">
              <a:solidFill>
                <a:schemeClr val="bg1"/>
              </a:solidFill>
            </a:rPr>
            <a:t>Data</a:t>
          </a:r>
          <a:endParaRPr lang="zh-CN" altLang="en-US" sz="2400" b="0" i="0" kern="1200" dirty="0">
            <a:solidFill>
              <a:schemeClr val="bg1"/>
            </a:solidFill>
          </a:endParaRPr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一、概览</a:t>
          </a:r>
          <a:r>
            <a:rPr lang="en-US" altLang="zh-CN" sz="2400" kern="1200" dirty="0" smtClean="0"/>
            <a:t>Data</a:t>
          </a:r>
          <a:endParaRPr lang="zh-CN" altLang="en-US" sz="24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0" y="1582"/>
        <a:ext cx="2390886" cy="466187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A38F2-FE84-4D44-BCA6-868FCFAB2AB7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五、整理成果</a:t>
          </a:r>
          <a:endParaRPr lang="zh-CN" altLang="en-US" sz="2400" kern="1200" dirty="0"/>
        </a:p>
      </dsp:txBody>
      <dsp:txXfrm>
        <a:off x="0" y="2843450"/>
        <a:ext cx="2390886" cy="466491"/>
      </dsp:txXfrm>
    </dsp:sp>
    <dsp:sp modelId="{DCD5B852-7425-4FCB-A431-1229D5DCA50A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</a:rPr>
            <a:t>四、深挖</a:t>
          </a:r>
          <a:r>
            <a:rPr lang="en-US" altLang="zh-CN" sz="2400" b="1" kern="1200" dirty="0" smtClean="0">
              <a:solidFill>
                <a:srgbClr val="FFFF00"/>
              </a:solidFill>
            </a:rPr>
            <a:t>Data</a:t>
          </a:r>
          <a:endParaRPr lang="zh-CN" altLang="en-US" sz="2400" b="1" kern="1200" dirty="0">
            <a:solidFill>
              <a:srgbClr val="FFFF00"/>
            </a:solidFill>
          </a:endParaRPr>
        </a:p>
      </dsp:txBody>
      <dsp:txXfrm rot="10800000">
        <a:off x="0" y="2132983"/>
        <a:ext cx="2390886" cy="466187"/>
      </dsp:txXfrm>
    </dsp:sp>
    <dsp:sp modelId="{02D11F4D-431A-438D-AE7E-F56C2D20BEC5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solidFill>
                <a:schemeClr val="bg1"/>
              </a:solidFill>
            </a:rPr>
            <a:t>三、横扫</a:t>
          </a:r>
          <a:r>
            <a:rPr lang="en-US" altLang="zh-CN" sz="2400" b="0" kern="1200" dirty="0" smtClean="0">
              <a:solidFill>
                <a:schemeClr val="bg1"/>
              </a:solidFill>
            </a:rPr>
            <a:t>Data</a:t>
          </a:r>
          <a:endParaRPr lang="zh-CN" altLang="en-US" sz="2400" b="0" kern="1200" dirty="0">
            <a:solidFill>
              <a:schemeClr val="bg1"/>
            </a:solidFill>
          </a:endParaRPr>
        </a:p>
      </dsp:txBody>
      <dsp:txXfrm rot="10800000">
        <a:off x="0" y="1422516"/>
        <a:ext cx="2390886" cy="466187"/>
      </dsp:txXfrm>
    </dsp:sp>
    <dsp:sp modelId="{68644BA4-0C57-4D72-8C7E-3DB7B8BABDA1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kern="1200" dirty="0" smtClean="0">
              <a:solidFill>
                <a:schemeClr val="bg1"/>
              </a:solidFill>
            </a:rPr>
            <a:t>Data</a:t>
          </a:r>
          <a:endParaRPr lang="zh-CN" altLang="en-US" sz="2400" b="0" i="0" kern="1200" dirty="0">
            <a:solidFill>
              <a:schemeClr val="bg1"/>
            </a:solidFill>
          </a:endParaRPr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一、概览</a:t>
          </a:r>
          <a:r>
            <a:rPr lang="en-US" altLang="zh-CN" sz="2400" kern="1200" dirty="0" smtClean="0"/>
            <a:t>Data</a:t>
          </a:r>
          <a:endParaRPr lang="zh-CN" altLang="en-US" sz="24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0" y="1582"/>
        <a:ext cx="2390886" cy="466187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A38F2-FE84-4D44-BCA6-868FCFAB2AB7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五、整理成果</a:t>
          </a:r>
          <a:endParaRPr lang="zh-CN" altLang="en-US" sz="2400" kern="1200" dirty="0"/>
        </a:p>
      </dsp:txBody>
      <dsp:txXfrm>
        <a:off x="0" y="2843450"/>
        <a:ext cx="2390886" cy="466491"/>
      </dsp:txXfrm>
    </dsp:sp>
    <dsp:sp modelId="{DCD5B852-7425-4FCB-A431-1229D5DCA50A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</a:rPr>
            <a:t>四、深挖</a:t>
          </a:r>
          <a:r>
            <a:rPr lang="en-US" altLang="zh-CN" sz="2400" b="1" kern="1200" dirty="0" smtClean="0">
              <a:solidFill>
                <a:srgbClr val="FFFF00"/>
              </a:solidFill>
            </a:rPr>
            <a:t>Data</a:t>
          </a:r>
          <a:endParaRPr lang="zh-CN" altLang="en-US" sz="2400" b="1" kern="1200" dirty="0">
            <a:solidFill>
              <a:srgbClr val="FFFF00"/>
            </a:solidFill>
          </a:endParaRPr>
        </a:p>
      </dsp:txBody>
      <dsp:txXfrm rot="10800000">
        <a:off x="0" y="2132983"/>
        <a:ext cx="2390886" cy="466187"/>
      </dsp:txXfrm>
    </dsp:sp>
    <dsp:sp modelId="{02D11F4D-431A-438D-AE7E-F56C2D20BEC5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solidFill>
                <a:schemeClr val="bg1"/>
              </a:solidFill>
            </a:rPr>
            <a:t>三、横扫</a:t>
          </a:r>
          <a:r>
            <a:rPr lang="en-US" altLang="zh-CN" sz="2400" b="0" kern="1200" dirty="0" smtClean="0">
              <a:solidFill>
                <a:schemeClr val="bg1"/>
              </a:solidFill>
            </a:rPr>
            <a:t>Data</a:t>
          </a:r>
          <a:endParaRPr lang="zh-CN" altLang="en-US" sz="2400" b="0" kern="1200" dirty="0">
            <a:solidFill>
              <a:schemeClr val="bg1"/>
            </a:solidFill>
          </a:endParaRPr>
        </a:p>
      </dsp:txBody>
      <dsp:txXfrm rot="10800000">
        <a:off x="0" y="1422516"/>
        <a:ext cx="2390886" cy="466187"/>
      </dsp:txXfrm>
    </dsp:sp>
    <dsp:sp modelId="{68644BA4-0C57-4D72-8C7E-3DB7B8BABDA1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kern="1200" dirty="0" smtClean="0">
              <a:solidFill>
                <a:schemeClr val="bg1"/>
              </a:solidFill>
            </a:rPr>
            <a:t>Data</a:t>
          </a:r>
          <a:endParaRPr lang="zh-CN" altLang="en-US" sz="2400" b="0" i="0" kern="1200" dirty="0">
            <a:solidFill>
              <a:schemeClr val="bg1"/>
            </a:solidFill>
          </a:endParaRPr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一、概览</a:t>
          </a:r>
          <a:r>
            <a:rPr lang="en-US" altLang="zh-CN" sz="2400" kern="1200" dirty="0" smtClean="0"/>
            <a:t>Data</a:t>
          </a:r>
          <a:endParaRPr lang="zh-CN" altLang="en-US" sz="24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0" y="1582"/>
        <a:ext cx="2390886" cy="466187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A38F2-FE84-4D44-BCA6-868FCFAB2AB7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五、整理成果</a:t>
          </a:r>
          <a:endParaRPr lang="zh-CN" altLang="en-US" sz="2400" kern="1200" dirty="0"/>
        </a:p>
      </dsp:txBody>
      <dsp:txXfrm>
        <a:off x="0" y="2843450"/>
        <a:ext cx="2390886" cy="466491"/>
      </dsp:txXfrm>
    </dsp:sp>
    <dsp:sp modelId="{DCD5B852-7425-4FCB-A431-1229D5DCA50A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</a:rPr>
            <a:t>四、深挖</a:t>
          </a:r>
          <a:r>
            <a:rPr lang="en-US" altLang="zh-CN" sz="2400" b="1" kern="1200" dirty="0" smtClean="0">
              <a:solidFill>
                <a:srgbClr val="FFFF00"/>
              </a:solidFill>
            </a:rPr>
            <a:t>Data</a:t>
          </a:r>
          <a:endParaRPr lang="zh-CN" altLang="en-US" sz="2400" b="1" kern="1200" dirty="0">
            <a:solidFill>
              <a:srgbClr val="FFFF00"/>
            </a:solidFill>
          </a:endParaRPr>
        </a:p>
      </dsp:txBody>
      <dsp:txXfrm rot="10800000">
        <a:off x="0" y="2132983"/>
        <a:ext cx="2390886" cy="466187"/>
      </dsp:txXfrm>
    </dsp:sp>
    <dsp:sp modelId="{02D11F4D-431A-438D-AE7E-F56C2D20BEC5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solidFill>
                <a:schemeClr val="bg1"/>
              </a:solidFill>
            </a:rPr>
            <a:t>三、横扫</a:t>
          </a:r>
          <a:r>
            <a:rPr lang="en-US" altLang="zh-CN" sz="2400" b="0" kern="1200" dirty="0" smtClean="0">
              <a:solidFill>
                <a:schemeClr val="bg1"/>
              </a:solidFill>
            </a:rPr>
            <a:t>Data</a:t>
          </a:r>
          <a:endParaRPr lang="zh-CN" altLang="en-US" sz="2400" b="0" kern="1200" dirty="0">
            <a:solidFill>
              <a:schemeClr val="bg1"/>
            </a:solidFill>
          </a:endParaRPr>
        </a:p>
      </dsp:txBody>
      <dsp:txXfrm rot="10800000">
        <a:off x="0" y="1422516"/>
        <a:ext cx="2390886" cy="466187"/>
      </dsp:txXfrm>
    </dsp:sp>
    <dsp:sp modelId="{68644BA4-0C57-4D72-8C7E-3DB7B8BABDA1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kern="1200" dirty="0" smtClean="0">
              <a:solidFill>
                <a:schemeClr val="bg1"/>
              </a:solidFill>
            </a:rPr>
            <a:t>Data</a:t>
          </a:r>
          <a:endParaRPr lang="zh-CN" altLang="en-US" sz="2400" b="0" i="0" kern="1200" dirty="0">
            <a:solidFill>
              <a:schemeClr val="bg1"/>
            </a:solidFill>
          </a:endParaRPr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一、概览</a:t>
          </a:r>
          <a:r>
            <a:rPr lang="en-US" altLang="zh-CN" sz="2400" kern="1200" dirty="0" smtClean="0"/>
            <a:t>Data</a:t>
          </a:r>
          <a:endParaRPr lang="zh-CN" altLang="en-US" sz="24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0" y="1582"/>
        <a:ext cx="2390886" cy="466187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A38F2-FE84-4D44-BCA6-868FCFAB2AB7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五、整理成果</a:t>
          </a:r>
          <a:endParaRPr lang="zh-CN" altLang="en-US" sz="2400" kern="1200" dirty="0"/>
        </a:p>
      </dsp:txBody>
      <dsp:txXfrm>
        <a:off x="0" y="2843450"/>
        <a:ext cx="2390886" cy="466491"/>
      </dsp:txXfrm>
    </dsp:sp>
    <dsp:sp modelId="{DCD5B852-7425-4FCB-A431-1229D5DCA50A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</a:rPr>
            <a:t>四、深挖</a:t>
          </a:r>
          <a:r>
            <a:rPr lang="en-US" altLang="zh-CN" sz="2400" b="1" kern="1200" dirty="0" smtClean="0">
              <a:solidFill>
                <a:srgbClr val="FFFF00"/>
              </a:solidFill>
            </a:rPr>
            <a:t>Data</a:t>
          </a:r>
          <a:endParaRPr lang="zh-CN" altLang="en-US" sz="2400" b="1" kern="1200" dirty="0">
            <a:solidFill>
              <a:srgbClr val="FFFF00"/>
            </a:solidFill>
          </a:endParaRPr>
        </a:p>
      </dsp:txBody>
      <dsp:txXfrm rot="10800000">
        <a:off x="0" y="2132983"/>
        <a:ext cx="2390886" cy="466187"/>
      </dsp:txXfrm>
    </dsp:sp>
    <dsp:sp modelId="{02D11F4D-431A-438D-AE7E-F56C2D20BEC5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solidFill>
                <a:schemeClr val="bg1"/>
              </a:solidFill>
            </a:rPr>
            <a:t>三、横扫</a:t>
          </a:r>
          <a:r>
            <a:rPr lang="en-US" altLang="zh-CN" sz="2400" b="0" kern="1200" dirty="0" smtClean="0">
              <a:solidFill>
                <a:schemeClr val="bg1"/>
              </a:solidFill>
            </a:rPr>
            <a:t>Data</a:t>
          </a:r>
          <a:endParaRPr lang="zh-CN" altLang="en-US" sz="2400" b="0" kern="1200" dirty="0">
            <a:solidFill>
              <a:schemeClr val="bg1"/>
            </a:solidFill>
          </a:endParaRPr>
        </a:p>
      </dsp:txBody>
      <dsp:txXfrm rot="10800000">
        <a:off x="0" y="1422516"/>
        <a:ext cx="2390886" cy="466187"/>
      </dsp:txXfrm>
    </dsp:sp>
    <dsp:sp modelId="{68644BA4-0C57-4D72-8C7E-3DB7B8BABDA1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kern="1200" dirty="0" smtClean="0">
              <a:solidFill>
                <a:schemeClr val="bg1"/>
              </a:solidFill>
            </a:rPr>
            <a:t>Data</a:t>
          </a:r>
          <a:endParaRPr lang="zh-CN" altLang="en-US" sz="2400" b="0" i="0" kern="1200" dirty="0">
            <a:solidFill>
              <a:schemeClr val="bg1"/>
            </a:solidFill>
          </a:endParaRPr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一、概览</a:t>
          </a:r>
          <a:r>
            <a:rPr lang="en-US" altLang="zh-CN" sz="2400" kern="1200" dirty="0" smtClean="0"/>
            <a:t>Data</a:t>
          </a:r>
          <a:endParaRPr lang="zh-CN" altLang="en-US" sz="24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0" y="1582"/>
        <a:ext cx="2390886" cy="466187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A38F2-FE84-4D44-BCA6-868FCFAB2AB7}">
      <dsp:nvSpPr>
        <dsp:cNvPr id="0" name=""/>
        <dsp:cNvSpPr/>
      </dsp:nvSpPr>
      <dsp:spPr>
        <a:xfrm>
          <a:off x="0" y="2843450"/>
          <a:ext cx="2390886" cy="466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</a:rPr>
            <a:t>五、整理成果</a:t>
          </a:r>
          <a:endParaRPr lang="zh-CN" altLang="en-US" sz="2400" b="1" kern="1200" dirty="0">
            <a:solidFill>
              <a:srgbClr val="FFFF00"/>
            </a:solidFill>
          </a:endParaRPr>
        </a:p>
      </dsp:txBody>
      <dsp:txXfrm>
        <a:off x="0" y="2843450"/>
        <a:ext cx="2390886" cy="466491"/>
      </dsp:txXfrm>
    </dsp:sp>
    <dsp:sp modelId="{DCD5B852-7425-4FCB-A431-1229D5DCA50A}">
      <dsp:nvSpPr>
        <dsp:cNvPr id="0" name=""/>
        <dsp:cNvSpPr/>
      </dsp:nvSpPr>
      <dsp:spPr>
        <a:xfrm rot="10800000">
          <a:off x="0" y="2132983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solidFill>
                <a:schemeClr val="bg1"/>
              </a:solidFill>
            </a:rPr>
            <a:t>四、深挖</a:t>
          </a:r>
          <a:r>
            <a:rPr lang="en-US" altLang="zh-CN" sz="2400" b="0" kern="1200" dirty="0" smtClean="0">
              <a:solidFill>
                <a:schemeClr val="bg1"/>
              </a:solidFill>
            </a:rPr>
            <a:t>Data</a:t>
          </a:r>
          <a:endParaRPr lang="zh-CN" altLang="en-US" sz="2400" b="0" kern="1200" dirty="0">
            <a:solidFill>
              <a:schemeClr val="bg1"/>
            </a:solidFill>
          </a:endParaRPr>
        </a:p>
      </dsp:txBody>
      <dsp:txXfrm rot="10800000">
        <a:off x="0" y="2132983"/>
        <a:ext cx="2390886" cy="466187"/>
      </dsp:txXfrm>
    </dsp:sp>
    <dsp:sp modelId="{02D11F4D-431A-438D-AE7E-F56C2D20BEC5}">
      <dsp:nvSpPr>
        <dsp:cNvPr id="0" name=""/>
        <dsp:cNvSpPr/>
      </dsp:nvSpPr>
      <dsp:spPr>
        <a:xfrm rot="10800000">
          <a:off x="0" y="1422516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solidFill>
                <a:schemeClr val="bg1"/>
              </a:solidFill>
            </a:rPr>
            <a:t>三、横扫</a:t>
          </a:r>
          <a:r>
            <a:rPr lang="en-US" altLang="zh-CN" sz="2400" b="0" kern="1200" dirty="0" smtClean="0">
              <a:solidFill>
                <a:schemeClr val="bg1"/>
              </a:solidFill>
            </a:rPr>
            <a:t>Data</a:t>
          </a:r>
          <a:endParaRPr lang="zh-CN" altLang="en-US" sz="2400" b="0" kern="1200" dirty="0">
            <a:solidFill>
              <a:schemeClr val="bg1"/>
            </a:solidFill>
          </a:endParaRPr>
        </a:p>
      </dsp:txBody>
      <dsp:txXfrm rot="10800000">
        <a:off x="0" y="1422516"/>
        <a:ext cx="2390886" cy="466187"/>
      </dsp:txXfrm>
    </dsp:sp>
    <dsp:sp modelId="{68644BA4-0C57-4D72-8C7E-3DB7B8BABDA1}">
      <dsp:nvSpPr>
        <dsp:cNvPr id="0" name=""/>
        <dsp:cNvSpPr/>
      </dsp:nvSpPr>
      <dsp:spPr>
        <a:xfrm rot="10800000">
          <a:off x="0" y="712049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i="0" kern="120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kern="1200" dirty="0" smtClean="0">
              <a:solidFill>
                <a:schemeClr val="bg1"/>
              </a:solidFill>
            </a:rPr>
            <a:t>Data</a:t>
          </a:r>
          <a:endParaRPr lang="zh-CN" altLang="en-US" sz="2400" b="0" i="0" kern="1200" dirty="0">
            <a:solidFill>
              <a:schemeClr val="bg1"/>
            </a:solidFill>
          </a:endParaRPr>
        </a:p>
      </dsp:txBody>
      <dsp:txXfrm rot="10800000">
        <a:off x="0" y="712049"/>
        <a:ext cx="2390886" cy="466187"/>
      </dsp:txXfrm>
    </dsp:sp>
    <dsp:sp modelId="{BFD58B5E-0741-4737-A564-E905737DF424}">
      <dsp:nvSpPr>
        <dsp:cNvPr id="0" name=""/>
        <dsp:cNvSpPr/>
      </dsp:nvSpPr>
      <dsp:spPr>
        <a:xfrm rot="10800000">
          <a:off x="0" y="1582"/>
          <a:ext cx="2390886" cy="71746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一、概览</a:t>
          </a:r>
          <a:r>
            <a:rPr lang="en-US" altLang="zh-CN" sz="2400" kern="1200" dirty="0" smtClean="0"/>
            <a:t>Data</a:t>
          </a:r>
          <a:endParaRPr lang="zh-CN" altLang="en-US" sz="24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0" y="1582"/>
        <a:ext cx="2390886" cy="4661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2E9F7-76CA-41C5-BD57-021B9C630919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C3B84-DF4C-4069-A8EA-5A02C452D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2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C3B84-DF4C-4069-A8EA-5A02C452D17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748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0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67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22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82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735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62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927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8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7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57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9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84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53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98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05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7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56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hyperlink" Target="http://cos.na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0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3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15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18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21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10" Type="http://schemas.openxmlformats.org/officeDocument/2006/relationships/image" Target="../media/image24.png"/><Relationship Id="rId4" Type="http://schemas.openxmlformats.org/officeDocument/2006/relationships/diagramQuickStyle" Target="../diagrams/quickStyle16.xml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5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26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27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20.xml"/><Relationship Id="rId7" Type="http://schemas.openxmlformats.org/officeDocument/2006/relationships/image" Target="../media/image29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32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33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diagramLayout" Target="../diagrams/layout23.xml"/><Relationship Id="rId7" Type="http://schemas.openxmlformats.org/officeDocument/2006/relationships/image" Target="../media/image34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Relationship Id="rId9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Layout" Target="../diagrams/layout24.xml"/><Relationship Id="rId7" Type="http://schemas.openxmlformats.org/officeDocument/2006/relationships/image" Target="../media/image37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Relationship Id="rId9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openxmlformats.org/officeDocument/2006/relationships/image" Target="../media/image40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7" Type="http://schemas.openxmlformats.org/officeDocument/2006/relationships/image" Target="../media/image41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7" Type="http://schemas.openxmlformats.org/officeDocument/2006/relationships/image" Target="../media/image42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7" Type="http://schemas.openxmlformats.org/officeDocument/2006/relationships/image" Target="../media/image43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diagramLayout" Target="../diagrams/layout29.xml"/><Relationship Id="rId7" Type="http://schemas.openxmlformats.org/officeDocument/2006/relationships/image" Target="../media/image44.pn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diagramLayout" Target="../diagrams/layout30.xml"/><Relationship Id="rId7" Type="http://schemas.openxmlformats.org/officeDocument/2006/relationships/image" Target="../media/image46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7" Type="http://schemas.openxmlformats.org/officeDocument/2006/relationships/image" Target="../media/image48.png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32.xml"/><Relationship Id="rId7" Type="http://schemas.openxmlformats.org/officeDocument/2006/relationships/image" Target="../media/image49.png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7" Type="http://schemas.openxmlformats.org/officeDocument/2006/relationships/image" Target="../media/image51.png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7" Type="http://schemas.openxmlformats.org/officeDocument/2006/relationships/image" Target="../media/image52.png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diagramLayout" Target="../diagrams/layout36.xml"/><Relationship Id="rId7" Type="http://schemas.openxmlformats.org/officeDocument/2006/relationships/image" Target="../media/image53.png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7" Type="http://schemas.openxmlformats.org/officeDocument/2006/relationships/image" Target="../media/image55.png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diagramLayout" Target="../diagrams/layout38.xml"/><Relationship Id="rId7" Type="http://schemas.openxmlformats.org/officeDocument/2006/relationships/image" Target="../media/image56.png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mailto:rhythm.fan@gmail.co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1.xml"/><Relationship Id="rId3" Type="http://schemas.openxmlformats.org/officeDocument/2006/relationships/image" Target="../media/image59.png"/><Relationship Id="rId7" Type="http://schemas.openxmlformats.org/officeDocument/2006/relationships/diagramColors" Target="../diagrams/colors41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1.xml"/><Relationship Id="rId5" Type="http://schemas.openxmlformats.org/officeDocument/2006/relationships/diagramLayout" Target="../diagrams/layout41.xml"/><Relationship Id="rId4" Type="http://schemas.openxmlformats.org/officeDocument/2006/relationships/diagramData" Target="../diagrams/data4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2.xml"/><Relationship Id="rId7" Type="http://schemas.microsoft.com/office/2007/relationships/diagramDrawing" Target="../diagrams/drawing4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2.xml"/><Relationship Id="rId5" Type="http://schemas.openxmlformats.org/officeDocument/2006/relationships/diagramQuickStyle" Target="../diagrams/quickStyle42.xml"/><Relationship Id="rId4" Type="http://schemas.openxmlformats.org/officeDocument/2006/relationships/diagramLayout" Target="../diagrams/layout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3.xml"/><Relationship Id="rId3" Type="http://schemas.openxmlformats.org/officeDocument/2006/relationships/image" Target="../media/image61.png"/><Relationship Id="rId7" Type="http://schemas.openxmlformats.org/officeDocument/2006/relationships/diagramColors" Target="../diagrams/colors43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3.xml"/><Relationship Id="rId5" Type="http://schemas.openxmlformats.org/officeDocument/2006/relationships/diagramLayout" Target="../diagrams/layout43.xml"/><Relationship Id="rId4" Type="http://schemas.openxmlformats.org/officeDocument/2006/relationships/diagramData" Target="../diagrams/data4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diagramLayout" Target="../diagrams/layout44.xml"/><Relationship Id="rId7" Type="http://schemas.openxmlformats.org/officeDocument/2006/relationships/image" Target="../media/image62.png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4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Relationship Id="rId9" Type="http://schemas.openxmlformats.org/officeDocument/2006/relationships/image" Target="../media/image6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diagramLayout" Target="../diagrams/layout45.xml"/><Relationship Id="rId7" Type="http://schemas.openxmlformats.org/officeDocument/2006/relationships/image" Target="../media/image65.png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5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Relationship Id="rId9" Type="http://schemas.openxmlformats.org/officeDocument/2006/relationships/image" Target="../media/image6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7" Type="http://schemas.openxmlformats.org/officeDocument/2006/relationships/image" Target="../media/image68.png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6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diagramLayout" Target="../diagrams/layout47.xml"/><Relationship Id="rId7" Type="http://schemas.openxmlformats.org/officeDocument/2006/relationships/image" Target="../media/image69.png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7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Relationship Id="rId9" Type="http://schemas.openxmlformats.org/officeDocument/2006/relationships/image" Target="../media/image7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diagramLayout" Target="../diagrams/layout48.xml"/><Relationship Id="rId7" Type="http://schemas.openxmlformats.org/officeDocument/2006/relationships/image" Target="../media/image72.png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8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diagramLayout" Target="../diagrams/layout49.xml"/><Relationship Id="rId7" Type="http://schemas.openxmlformats.org/officeDocument/2006/relationships/image" Target="../media/image74.png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9.xml"/><Relationship Id="rId5" Type="http://schemas.openxmlformats.org/officeDocument/2006/relationships/diagramColors" Target="../diagrams/colors49.xml"/><Relationship Id="rId10" Type="http://schemas.openxmlformats.org/officeDocument/2006/relationships/image" Target="../media/image77.png"/><Relationship Id="rId4" Type="http://schemas.openxmlformats.org/officeDocument/2006/relationships/diagramQuickStyle" Target="../diagrams/quickStyle49.xml"/><Relationship Id="rId9" Type="http://schemas.openxmlformats.org/officeDocument/2006/relationships/image" Target="../media/image7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diagramLayout" Target="../diagrams/layout50.xml"/><Relationship Id="rId7" Type="http://schemas.openxmlformats.org/officeDocument/2006/relationships/image" Target="../media/image78.png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0.xml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1.xml"/><Relationship Id="rId7" Type="http://schemas.openxmlformats.org/officeDocument/2006/relationships/image" Target="../media/image80.png"/><Relationship Id="rId2" Type="http://schemas.openxmlformats.org/officeDocument/2006/relationships/diagramData" Target="../diagrams/data5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1.xml"/><Relationship Id="rId5" Type="http://schemas.openxmlformats.org/officeDocument/2006/relationships/diagramColors" Target="../diagrams/colors51.xml"/><Relationship Id="rId4" Type="http://schemas.openxmlformats.org/officeDocument/2006/relationships/diagramQuickStyle" Target="../diagrams/quickStyle5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2.xml"/><Relationship Id="rId7" Type="http://schemas.openxmlformats.org/officeDocument/2006/relationships/image" Target="../media/image81.png"/><Relationship Id="rId2" Type="http://schemas.openxmlformats.org/officeDocument/2006/relationships/diagramData" Target="../diagrams/data5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2.xml"/><Relationship Id="rId5" Type="http://schemas.openxmlformats.org/officeDocument/2006/relationships/diagramColors" Target="../diagrams/colors52.xml"/><Relationship Id="rId4" Type="http://schemas.openxmlformats.org/officeDocument/2006/relationships/diagramQuickStyle" Target="../diagrams/quickStyle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3.xml"/><Relationship Id="rId7" Type="http://schemas.openxmlformats.org/officeDocument/2006/relationships/image" Target="../media/image82.png"/><Relationship Id="rId2" Type="http://schemas.openxmlformats.org/officeDocument/2006/relationships/diagramData" Target="../diagrams/data5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3.xml"/><Relationship Id="rId5" Type="http://schemas.openxmlformats.org/officeDocument/2006/relationships/diagramColors" Target="../diagrams/colors53.xml"/><Relationship Id="rId4" Type="http://schemas.openxmlformats.org/officeDocument/2006/relationships/diagramQuickStyle" Target="../diagrams/quickStyle5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4.xml"/><Relationship Id="rId7" Type="http://schemas.openxmlformats.org/officeDocument/2006/relationships/image" Target="../media/image83.png"/><Relationship Id="rId2" Type="http://schemas.openxmlformats.org/officeDocument/2006/relationships/diagramData" Target="../diagrams/data5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4.xml"/><Relationship Id="rId5" Type="http://schemas.openxmlformats.org/officeDocument/2006/relationships/diagramColors" Target="../diagrams/colors54.xml"/><Relationship Id="rId4" Type="http://schemas.openxmlformats.org/officeDocument/2006/relationships/diagramQuickStyle" Target="../diagrams/quickStyle5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5.xml"/><Relationship Id="rId7" Type="http://schemas.openxmlformats.org/officeDocument/2006/relationships/image" Target="../media/image84.png"/><Relationship Id="rId2" Type="http://schemas.openxmlformats.org/officeDocument/2006/relationships/diagramData" Target="../diagrams/data5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5.xml"/><Relationship Id="rId5" Type="http://schemas.openxmlformats.org/officeDocument/2006/relationships/diagramColors" Target="../diagrams/colors55.xml"/><Relationship Id="rId4" Type="http://schemas.openxmlformats.org/officeDocument/2006/relationships/diagramQuickStyle" Target="../diagrams/quickStyle5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mailto:rhythm.fan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R</a:t>
            </a:r>
            <a:r>
              <a:rPr lang="zh-CN" altLang="en-US" sz="4800" dirty="0" smtClean="0"/>
              <a:t>语言应用 </a:t>
            </a:r>
            <a:r>
              <a:rPr lang="en-US" altLang="zh-CN" sz="4800" dirty="0" smtClean="0"/>
              <a:t>Lecture 1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                  ——How to </a:t>
            </a:r>
            <a:r>
              <a:rPr lang="en-US" altLang="zh-CN" sz="3200" dirty="0" err="1" smtClean="0"/>
              <a:t>Zuō</a:t>
            </a:r>
            <a:r>
              <a:rPr lang="en-US" altLang="zh-CN" sz="3200" dirty="0" smtClean="0"/>
              <a:t> BIG data with R </a:t>
            </a:r>
            <a:endParaRPr lang="zh-CN" alt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范方达</a:t>
            </a:r>
            <a:endParaRPr lang="en-US" altLang="zh-CN" sz="1800" dirty="0" smtClean="0"/>
          </a:p>
          <a:p>
            <a:r>
              <a:rPr lang="en-US" altLang="zh-CN" sz="1800" b="1" dirty="0" smtClean="0"/>
              <a:t>rhythm.fan@gmail.com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291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在</a:t>
            </a:r>
            <a:r>
              <a:rPr lang="en-US" altLang="zh-CN" sz="4000" dirty="0" smtClean="0"/>
              <a:t>R</a:t>
            </a:r>
            <a:r>
              <a:rPr lang="zh-CN" altLang="en-US" sz="4000" dirty="0" smtClean="0"/>
              <a:t>中获取帮助</a:t>
            </a:r>
            <a:r>
              <a:rPr lang="en-US" altLang="zh-CN" sz="4000" dirty="0" smtClean="0"/>
              <a:t>: “?”, “??”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814279" y="1837765"/>
            <a:ext cx="8520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在想获得帮助函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数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前加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?plot</a:t>
            </a:r>
            <a:endParaRPr lang="zh-CN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?summary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?lm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5815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4969" y="2247870"/>
            <a:ext cx="5456159" cy="334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R</a:t>
            </a:r>
            <a:r>
              <a:rPr lang="zh-CN" altLang="en-US" sz="4000" dirty="0" smtClean="0"/>
              <a:t>的资源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065930" y="1837765"/>
            <a:ext cx="852005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社区网站：</a:t>
            </a:r>
            <a:endParaRPr lang="en-US" altLang="zh-CN" dirty="0" smtClean="0"/>
          </a:p>
          <a:p>
            <a:pPr lvl="1"/>
            <a:r>
              <a:rPr lang="zh-CN" altLang="en-US" sz="3200" b="1" dirty="0" smtClean="0"/>
              <a:t>统计之都 </a:t>
            </a:r>
            <a:r>
              <a:rPr lang="en-US" altLang="zh-CN" sz="3200" dirty="0" smtClean="0">
                <a:hlinkClick r:id="rId2"/>
              </a:rPr>
              <a:t>http://cos.name/</a:t>
            </a:r>
            <a:endParaRPr lang="en-US" altLang="zh-CN" sz="3200" dirty="0" smtClean="0"/>
          </a:p>
          <a:p>
            <a:pPr lvl="1"/>
            <a:endParaRPr lang="en-US" altLang="zh-CN" sz="2400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参考书籍：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《R in Action》</a:t>
            </a:r>
          </a:p>
          <a:p>
            <a:pPr lvl="1"/>
            <a:r>
              <a:rPr lang="en-US" altLang="zh-CN" sz="2400" dirty="0" smtClean="0"/>
              <a:t>《An Introduction to Statistical Learning with Applications in R》</a:t>
            </a:r>
          </a:p>
          <a:p>
            <a:pPr lvl="1"/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软件下载：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R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http://www.r-project.org/</a:t>
            </a:r>
          </a:p>
          <a:p>
            <a:pPr lvl="1"/>
            <a:r>
              <a:rPr lang="en-US" altLang="zh-CN" sz="2400" dirty="0" smtClean="0"/>
              <a:t>R-studio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http://www.rstudio.com/</a:t>
            </a:r>
          </a:p>
          <a:p>
            <a:endParaRPr lang="zh-CN" alt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5815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962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二、读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4716" y="1936377"/>
            <a:ext cx="75841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Data</a:t>
            </a:r>
            <a:r>
              <a:rPr lang="zh-CN" altLang="en-US" dirty="0" smtClean="0"/>
              <a:t>集：</a:t>
            </a:r>
            <a:r>
              <a:rPr lang="zh-CN" altLang="en-US" dirty="0"/>
              <a:t>“</a:t>
            </a:r>
            <a:r>
              <a:rPr lang="en-US" altLang="zh-CN" dirty="0" smtClean="0"/>
              <a:t>Diamonds.csv</a:t>
            </a:r>
            <a:r>
              <a:rPr lang="zh-CN" altLang="en-US" dirty="0" smtClean="0"/>
              <a:t>”，</a:t>
            </a:r>
            <a:r>
              <a:rPr lang="en-US" altLang="zh-CN" dirty="0" smtClean="0"/>
              <a:t>54000</a:t>
            </a:r>
            <a:r>
              <a:rPr lang="zh-CN" altLang="en-US" dirty="0" smtClean="0"/>
              <a:t>颗钻石的颜色、切割工艺、售价等信息</a:t>
            </a:r>
            <a:endParaRPr lang="en-US" altLang="zh-CN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cs typeface="Courier New" panose="02070309020205020404" pitchFamily="49" charset="0"/>
              </a:rPr>
              <a:t>把</a:t>
            </a:r>
            <a:r>
              <a:rPr lang="en-US" altLang="zh-CN" dirty="0" smtClean="0">
                <a:cs typeface="Courier New" panose="02070309020205020404" pitchFamily="49" charset="0"/>
              </a:rPr>
              <a:t>Data</a:t>
            </a:r>
            <a:r>
              <a:rPr lang="zh-CN" altLang="en-US" dirty="0" smtClean="0">
                <a:cs typeface="Courier New" panose="02070309020205020404" pitchFamily="49" charset="0"/>
              </a:rPr>
              <a:t>读入变量</a:t>
            </a:r>
            <a:r>
              <a:rPr lang="en-US" altLang="zh-CN" dirty="0" smtClean="0">
                <a:cs typeface="Courier New" panose="02070309020205020404" pitchFamily="49" charset="0"/>
              </a:rPr>
              <a:t>diamond</a:t>
            </a:r>
            <a:r>
              <a:rPr lang="zh-CN" altLang="en-US" dirty="0" smtClean="0">
                <a:cs typeface="Courier New" panose="02070309020205020404" pitchFamily="49" charset="0"/>
              </a:rPr>
              <a:t>中</a:t>
            </a:r>
            <a:endParaRPr lang="en-US" altLang="zh-CN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lvl="1"/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diamond = read.csv(“Diamonds.csv”)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1482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5865" y="3156416"/>
            <a:ext cx="7143750" cy="164782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9983097" y="3474720"/>
            <a:ext cx="462579" cy="419548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Straight Arrow Connector 14"/>
          <p:cNvCxnSpPr>
            <a:stCxn id="12" idx="2"/>
          </p:cNvCxnSpPr>
          <p:nvPr/>
        </p:nvCxnSpPr>
        <p:spPr>
          <a:xfrm flipH="1" flipV="1">
            <a:off x="6174889" y="3474720"/>
            <a:ext cx="3808208" cy="2097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二、读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4716" y="1936377"/>
            <a:ext cx="75841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cs typeface="Courier New" panose="02070309020205020404" pitchFamily="49" charset="0"/>
              </a:rPr>
              <a:t>查看</a:t>
            </a:r>
            <a:r>
              <a:rPr lang="en-US" altLang="zh-CN" dirty="0" smtClean="0">
                <a:cs typeface="Courier New" panose="02070309020205020404" pitchFamily="49" charset="0"/>
              </a:rPr>
              <a:t>Data</a:t>
            </a:r>
            <a:r>
              <a:rPr lang="zh-CN" altLang="en-US" dirty="0" smtClean="0">
                <a:cs typeface="Courier New" panose="02070309020205020404" pitchFamily="49" charset="0"/>
              </a:rPr>
              <a:t>维度</a:t>
            </a:r>
            <a:r>
              <a:rPr lang="zh-CN" altLang="en-US" dirty="0">
                <a:cs typeface="Courier New" panose="02070309020205020404" pitchFamily="49" charset="0"/>
              </a:rPr>
              <a:t>：</a:t>
            </a:r>
            <a:r>
              <a:rPr lang="en-US" altLang="zh-CN" dirty="0" smtClean="0">
                <a:cs typeface="Courier New" panose="02070309020205020404" pitchFamily="49" charset="0"/>
              </a:rPr>
              <a:t>59340</a:t>
            </a:r>
            <a:r>
              <a:rPr lang="zh-CN" altLang="en-US" dirty="0" smtClean="0">
                <a:cs typeface="Courier New" panose="02070309020205020404" pitchFamily="49" charset="0"/>
              </a:rPr>
              <a:t>行，</a:t>
            </a:r>
            <a:r>
              <a:rPr lang="en-US" altLang="zh-CN" dirty="0" smtClean="0">
                <a:cs typeface="Courier New" panose="02070309020205020404" pitchFamily="49" charset="0"/>
              </a:rPr>
              <a:t>11</a:t>
            </a:r>
            <a:r>
              <a:rPr lang="zh-CN" altLang="en-US" dirty="0" smtClean="0">
                <a:cs typeface="Courier New" panose="02070309020205020404" pitchFamily="49" charset="0"/>
              </a:rPr>
              <a:t>列</a:t>
            </a:r>
            <a:endParaRPr lang="en-US" altLang="zh-CN" dirty="0" smtClean="0">
              <a:cs typeface="Courier New" panose="02070309020205020404" pitchFamily="49" charset="0"/>
            </a:endParaRP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dim(diamond)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让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做个</a:t>
            </a:r>
            <a:r>
              <a:rPr lang="zh-CN" altLang="en-US" b="1" dirty="0" smtClean="0"/>
              <a:t>简单汇报</a:t>
            </a:r>
            <a:r>
              <a:rPr lang="zh-CN" altLang="en-US" dirty="0" smtClean="0"/>
              <a:t>吧！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summary(diamond) 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摘要信息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(diamond) 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从另一角度查看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的摘要信息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fix(diamond) 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像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Excel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一样查看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连续变量：最</a:t>
            </a:r>
            <a:r>
              <a:rPr lang="zh-CN" altLang="en-US" dirty="0" smtClean="0"/>
              <a:t>值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min/max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 smtClean="0"/>
              <a:t>、</a:t>
            </a:r>
            <a:r>
              <a:rPr lang="zh-CN" altLang="en-US" dirty="0"/>
              <a:t>平均值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/>
              <a:t>、中位数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/>
              <a:t>、四分位数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离散变量：因子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What is NA?</a:t>
            </a:r>
          </a:p>
          <a:p>
            <a:pPr lvl="1"/>
            <a:endParaRPr lang="en-US" altLang="zh-C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624" y="3980211"/>
            <a:ext cx="6487212" cy="2388198"/>
          </a:xfrm>
          <a:prstGeom prst="rect">
            <a:avLst/>
          </a:prstGeom>
        </p:spPr>
      </p:pic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1482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07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三、洗</a:t>
            </a:r>
            <a:r>
              <a:rPr lang="en-US" altLang="zh-CN" dirty="0" smtClean="0"/>
              <a:t>Data: </a:t>
            </a:r>
            <a:r>
              <a:rPr lang="zh-CN" altLang="en-US" sz="4000" dirty="0" smtClean="0"/>
              <a:t>删除空数据</a:t>
            </a:r>
            <a:r>
              <a:rPr lang="en-US" altLang="zh-CN" sz="4000" dirty="0" smtClean="0"/>
              <a:t>NA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764716" y="1957892"/>
            <a:ext cx="75841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目的：将缺失价格</a:t>
            </a:r>
            <a:r>
              <a:rPr lang="en-US" altLang="zh-CN" smtClean="0"/>
              <a:t>(price)</a:t>
            </a:r>
            <a:r>
              <a:rPr lang="zh-CN" altLang="en-US" smtClean="0"/>
              <a:t>的</a:t>
            </a:r>
            <a:r>
              <a:rPr lang="zh-CN" altLang="en-US" dirty="0" smtClean="0"/>
              <a:t>钻石从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中删除</a:t>
            </a:r>
            <a:endParaRPr lang="en-US" altLang="zh-CN" dirty="0" smtClean="0"/>
          </a:p>
          <a:p>
            <a:endParaRPr lang="en-US" altLang="zh-CN" dirty="0" smtClean="0"/>
          </a:p>
          <a:p>
            <a:pPr marL="457200"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查看每个钻石的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是否缺失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is.na(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diamond$price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只保留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未缺失的钻石，到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中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diamond[is.na(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diamond$price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F, ]</a:t>
            </a:r>
            <a:endParaRPr lang="en-US" altLang="zh-CN" dirty="0"/>
          </a:p>
          <a:p>
            <a:pPr lvl="1"/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查看清洗后的钻石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535" y="3942015"/>
            <a:ext cx="4391148" cy="2361013"/>
          </a:xfrm>
          <a:prstGeom prst="rect">
            <a:avLst/>
          </a:prstGeom>
        </p:spPr>
      </p:pic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54780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70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olidFill>
                  <a:srgbClr val="B80E0F"/>
                </a:solidFill>
              </a:rPr>
              <a:t>条件改写数据 </a:t>
            </a:r>
            <a:r>
              <a:rPr lang="en-US" altLang="zh-CN" sz="4000" dirty="0" smtClean="0">
                <a:solidFill>
                  <a:srgbClr val="B80E0F"/>
                </a:solidFill>
              </a:rPr>
              <a:t>(1)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4716" y="1957892"/>
            <a:ext cx="75841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目的：将切割</a:t>
            </a:r>
            <a:r>
              <a:rPr lang="en-US" altLang="zh-CN" dirty="0" smtClean="0"/>
              <a:t>cut</a:t>
            </a:r>
            <a:r>
              <a:rPr lang="zh-CN" altLang="en-US" dirty="0" smtClean="0"/>
              <a:t>一般</a:t>
            </a:r>
            <a:r>
              <a:rPr lang="en-US" altLang="zh-CN" dirty="0" smtClean="0"/>
              <a:t>(Fair)</a:t>
            </a:r>
            <a:r>
              <a:rPr lang="zh-CN" altLang="en-US" dirty="0" smtClean="0"/>
              <a:t>的钻石改为好</a:t>
            </a:r>
            <a:r>
              <a:rPr lang="en-US" altLang="zh-CN" dirty="0" smtClean="0"/>
              <a:t>(Good)</a:t>
            </a:r>
            <a:r>
              <a:rPr lang="zh-CN" altLang="en-US" dirty="0" smtClean="0"/>
              <a:t>钻石</a:t>
            </a:r>
            <a:endParaRPr lang="en-US" altLang="zh-CN" dirty="0" smtClean="0"/>
          </a:p>
          <a:p>
            <a:endParaRPr lang="en-US" altLang="zh-CN" dirty="0" smtClean="0"/>
          </a:p>
          <a:p>
            <a:pPr marL="457200"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查看每个钻石的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变量是否为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Fair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，设为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newd$cut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“Fair”</a:t>
            </a:r>
          </a:p>
          <a:p>
            <a:pPr marL="457200"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457200" lvl="2"/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[x,]</a:t>
            </a:r>
            <a:endParaRPr lang="en-US" altLang="zh-CN" dirty="0" smtClean="0"/>
          </a:p>
          <a:p>
            <a:pPr marL="457200" lvl="2"/>
            <a:endParaRPr lang="en-US" altLang="zh-CN" dirty="0" smtClean="0"/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Fair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的钻石（满足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的钻石）的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全部改为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Good</a:t>
            </a:r>
          </a:p>
          <a:p>
            <a:pPr lvl="1"/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newd$cut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[x] = “Good”</a:t>
            </a:r>
          </a:p>
          <a:p>
            <a:pPr lvl="1"/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查看清洗后的钻石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newd$cut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54780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7038" y="4808051"/>
            <a:ext cx="4685886" cy="5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olidFill>
                  <a:srgbClr val="B80E0F"/>
                </a:solidFill>
              </a:rPr>
              <a:t>条件改写数据 </a:t>
            </a:r>
            <a:r>
              <a:rPr lang="en-US" altLang="zh-CN" sz="4000" dirty="0" smtClean="0">
                <a:solidFill>
                  <a:srgbClr val="B80E0F"/>
                </a:solidFill>
              </a:rPr>
              <a:t>(2)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4716" y="1957892"/>
            <a:ext cx="75841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目的：将</a:t>
            </a:r>
            <a:r>
              <a:rPr lang="zh-CN" altLang="en-US" dirty="0"/>
              <a:t>克拉</a:t>
            </a:r>
            <a:r>
              <a:rPr lang="zh-CN" altLang="en-US" dirty="0" smtClean="0"/>
              <a:t>数</a:t>
            </a:r>
            <a:r>
              <a:rPr lang="en-US" altLang="zh-CN" dirty="0" smtClean="0"/>
              <a:t>(carat)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0.5</a:t>
            </a:r>
            <a:r>
              <a:rPr lang="zh-CN" altLang="en-US" dirty="0" smtClean="0"/>
              <a:t>的钻石扔掉</a:t>
            </a:r>
            <a:endParaRPr lang="en-US" altLang="zh-CN" dirty="0" smtClean="0"/>
          </a:p>
          <a:p>
            <a:endParaRPr lang="en-US" altLang="zh-CN" dirty="0" smtClean="0"/>
          </a:p>
          <a:p>
            <a:pPr marL="457200"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查看每个钻石的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变量是否小于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，设为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newd$carat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0.5</a:t>
            </a:r>
          </a:p>
          <a:p>
            <a:pPr marL="457200"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457200" lvl="2"/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[x,]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小于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的钻石全部扔掉，剩余的钻石为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[!x, ]</a:t>
            </a: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查看清洗后的钻石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newnewd$carat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数数我们扔了多少美元的钻石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newd$price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– sum(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54780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1487" y="5205748"/>
            <a:ext cx="3366641" cy="31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四、玩</a:t>
            </a:r>
            <a:r>
              <a:rPr lang="en-US" altLang="zh-CN" dirty="0" smtClean="0"/>
              <a:t>DATA</a:t>
            </a:r>
            <a:r>
              <a:rPr lang="zh-CN" altLang="en-US" sz="4000" dirty="0" smtClean="0"/>
              <a:t>：解析数万</a:t>
            </a:r>
            <a:r>
              <a:rPr lang="en-US" altLang="zh-CN" sz="4000" dirty="0" smtClean="0"/>
              <a:t>Data</a:t>
            </a:r>
            <a:r>
              <a:rPr lang="zh-CN" altLang="en-US" sz="4000" dirty="0" smtClean="0"/>
              <a:t>，依旧</a:t>
            </a:r>
            <a:r>
              <a:rPr lang="zh-CN" altLang="en-US" sz="4000" b="1" dirty="0" smtClean="0"/>
              <a:t>一行</a:t>
            </a:r>
            <a:r>
              <a:rPr lang="en-US" altLang="zh-CN" sz="4000" b="1" dirty="0" smtClean="0"/>
              <a:t>R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85686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交叉散点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[,c('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price','carat','depth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')])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相关矩阵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,c(‘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carat’,’depth’,’table’,’price’,’x’,’y’,’z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’)])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四舍五入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round(.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Last.value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2)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矩阵绘图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Last.value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type = “b”)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88472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6081" y="3476992"/>
            <a:ext cx="3590925" cy="1152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8957" y="1580852"/>
            <a:ext cx="2295057" cy="15164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4857" y="4150073"/>
            <a:ext cx="3235671" cy="221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离散变量</a:t>
            </a:r>
            <a:r>
              <a:rPr lang="zh-CN" altLang="en-US" sz="4000" b="1" dirty="0" smtClean="0"/>
              <a:t>一行</a:t>
            </a:r>
            <a:r>
              <a:rPr lang="en-US" altLang="zh-CN" sz="4000" b="1" dirty="0" smtClean="0"/>
              <a:t>R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85686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绘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柱形图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altLang="zh-CN" b="1" dirty="0" smtClean="0"/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newnewd$clarity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绘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沉积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plot(clarity ~ cut,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离散列表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altLang="zh-CN" b="1" dirty="0" smtClean="0"/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newnewd$clarity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交叉列表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newnewd$clarity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newnewd$cut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88472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6571" y="867286"/>
            <a:ext cx="3034847" cy="17610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3994" y="4397070"/>
            <a:ext cx="2601068" cy="19367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3456" y="2562630"/>
            <a:ext cx="3206620" cy="18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连续变</a:t>
            </a:r>
            <a:r>
              <a:rPr lang="zh-CN" altLang="en-US" sz="4000" dirty="0" smtClean="0"/>
              <a:t>量</a:t>
            </a:r>
            <a:r>
              <a:rPr lang="zh-CN" altLang="en-US" sz="4000" b="1" dirty="0" smtClean="0"/>
              <a:t>一行</a:t>
            </a:r>
            <a:r>
              <a:rPr lang="en-US" altLang="zh-CN" sz="4000" b="1" dirty="0" smtClean="0"/>
              <a:t>R (1)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85686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绘直方图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breaks = 50)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绘密度图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plot(density(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400))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分位数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1, 0.2))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绘箱线图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boxplot(price ~ clarity,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88472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7400" y="312616"/>
            <a:ext cx="2441007" cy="16459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7193" y="3472700"/>
            <a:ext cx="3686175" cy="4476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2800" y="1930775"/>
            <a:ext cx="2410568" cy="15591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74578" y="4269364"/>
            <a:ext cx="3158790" cy="188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9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准备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800" dirty="0"/>
              <a:t>自备</a:t>
            </a:r>
            <a:r>
              <a:rPr lang="zh-CN" altLang="en-US" sz="2800" dirty="0" smtClean="0"/>
              <a:t>笔记本电脑</a:t>
            </a:r>
            <a:endParaRPr lang="en-US" altLang="zh-CN" sz="2800" dirty="0" smtClean="0"/>
          </a:p>
          <a:p>
            <a:r>
              <a:rPr lang="zh-CN" altLang="en-US" sz="2800" dirty="0" smtClean="0"/>
              <a:t>安装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及</a:t>
            </a:r>
            <a:r>
              <a:rPr lang="en-US" altLang="zh-CN" sz="2800" dirty="0" smtClean="0"/>
              <a:t>R-studio</a:t>
            </a:r>
          </a:p>
          <a:p>
            <a:r>
              <a:rPr lang="zh-CN" altLang="en-US" sz="2800" dirty="0"/>
              <a:t>下</a:t>
            </a:r>
            <a:r>
              <a:rPr lang="zh-CN" altLang="en-US" sz="2800" dirty="0" smtClean="0"/>
              <a:t>载课程文件的数据集</a:t>
            </a:r>
            <a:r>
              <a:rPr lang="en-US" altLang="zh-CN" sz="2800" dirty="0" smtClean="0"/>
              <a:t>”Diamonds.csv”</a:t>
            </a:r>
          </a:p>
          <a:p>
            <a:r>
              <a:rPr lang="zh-CN" altLang="en-US" sz="2800" dirty="0"/>
              <a:t>准</a:t>
            </a:r>
            <a:r>
              <a:rPr lang="zh-CN" altLang="en-US" sz="2800" dirty="0" smtClean="0"/>
              <a:t>备动手敲</a:t>
            </a:r>
            <a:r>
              <a:rPr lang="en-US" altLang="zh-CN" sz="2800" dirty="0" smtClean="0"/>
              <a:t>Code 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玩转散点图</a:t>
            </a:r>
            <a:r>
              <a:rPr lang="zh-CN" altLang="en-US" sz="4000" b="1" dirty="0" smtClean="0"/>
              <a:t>一行</a:t>
            </a:r>
            <a:r>
              <a:rPr lang="en-US" altLang="zh-CN" sz="4000" b="1" dirty="0" smtClean="0"/>
              <a:t>R (1)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85686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散点绘图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坐标范围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c(0,3))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主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标题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main = “Price and Carat”)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坐标轴文字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“I am a label!”)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88472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2341" y="1078659"/>
            <a:ext cx="2811556" cy="184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玩转散点图</a:t>
            </a:r>
            <a:r>
              <a:rPr lang="zh-CN" altLang="en-US" sz="4000" b="1" dirty="0" smtClean="0"/>
              <a:t>一行</a:t>
            </a:r>
            <a:r>
              <a:rPr lang="en-US" altLang="zh-CN" sz="4000" b="1" dirty="0" smtClean="0"/>
              <a:t>R (2)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85686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散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点大小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散点类型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18)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散点颜色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col = “red”)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颜色变量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col = clarity)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88472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3506" y="376399"/>
            <a:ext cx="3113995" cy="18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线性回归</a:t>
            </a:r>
            <a:r>
              <a:rPr lang="zh-CN" altLang="en-US" sz="4000" b="1" dirty="0" smtClean="0"/>
              <a:t>一行</a:t>
            </a:r>
            <a:r>
              <a:rPr lang="en-US" altLang="zh-CN" sz="4000" b="1" dirty="0" smtClean="0"/>
              <a:t>R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97781" y="2307689"/>
            <a:ext cx="63577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画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散点图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线性回归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lm(price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回归结果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summary(l)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回归直线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altLang="zh-CN" b="1" dirty="0" smtClean="0"/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(l, col = ‘red’,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88472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3402" y="3538479"/>
            <a:ext cx="3937130" cy="1982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5942" y="8964"/>
            <a:ext cx="5011409" cy="265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3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残差分</a:t>
            </a:r>
            <a:r>
              <a:rPr lang="zh-CN" altLang="en-US" sz="4000" dirty="0" smtClean="0"/>
              <a:t>析</a:t>
            </a:r>
            <a:r>
              <a:rPr lang="zh-CN" altLang="en-US" sz="4000" b="1" dirty="0" smtClean="0"/>
              <a:t>一行</a:t>
            </a:r>
            <a:r>
              <a:rPr lang="en-US" altLang="zh-CN" sz="4000" b="1" dirty="0" smtClean="0"/>
              <a:t>R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63577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画残差图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l$residuals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水平直线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 = 0, col = ‘blue’,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画直方图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l$residuals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breaks = 40)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正态检验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qqnorm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l$residuals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071517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2110" y="2614613"/>
            <a:ext cx="3254635" cy="1659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4763" y="4273928"/>
            <a:ext cx="2888363" cy="15293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3127" y="4273929"/>
            <a:ext cx="2533618" cy="153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线性回归扩展 </a:t>
            </a:r>
            <a:r>
              <a:rPr lang="en-US" altLang="zh-CN" sz="4000" dirty="0" smtClean="0"/>
              <a:t>(1)</a:t>
            </a:r>
            <a:r>
              <a:rPr lang="zh-CN" altLang="en-US" sz="4000" dirty="0" smtClean="0"/>
              <a:t>：多项式回归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79985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多项式回归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l2 = lm(price ~ poly(carat, 2, raw = T),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summary(l2)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l3 = lm(price ~ poly(carat, 3, raw = T),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summary(l3)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对数回归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lm(price ~ log(carat),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平方根回归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lsq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lm(price ~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(carat),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lsq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071517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3098" y="3199784"/>
            <a:ext cx="2809708" cy="17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线性回归扩</a:t>
            </a:r>
            <a:r>
              <a:rPr lang="zh-CN" altLang="en-US" sz="4000" dirty="0" smtClean="0"/>
              <a:t>展 </a:t>
            </a:r>
            <a:r>
              <a:rPr lang="en-US" altLang="zh-CN" sz="4000" dirty="0" smtClean="0"/>
              <a:t>(2)</a:t>
            </a:r>
            <a:r>
              <a:rPr lang="zh-CN" altLang="en-US" sz="4000" dirty="0" smtClean="0"/>
              <a:t>：多元线性回归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79985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二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元线性回归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lm2 = lm(price ~ carat + depth,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summary(lm2)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二元含哑变量的线性回归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lm2d = lm(price ~ carat + cut,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summary(lm2d)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包含除变量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之外全部变量进行的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多元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线性回归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lmall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lm(price ~ . - n,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lmall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071517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7223" y="2661284"/>
            <a:ext cx="2495378" cy="300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统计方法扩展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79985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主成分分析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prcomp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carat’,’depth’,’table’,’price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’)], scale = T)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summary(p)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biplot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#K-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均值聚类分析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km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,c(‘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carat’,’price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)], centers = 3)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col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km$cluster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071517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4779" y="0"/>
            <a:ext cx="2370600" cy="2300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2825" y="4855869"/>
            <a:ext cx="2631646" cy="1548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8515" y="2638740"/>
            <a:ext cx="2855650" cy="157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1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五、造</a:t>
            </a:r>
            <a:r>
              <a:rPr lang="en-US" altLang="zh-CN" dirty="0" err="1" smtClean="0"/>
              <a:t>DatA</a:t>
            </a:r>
            <a:r>
              <a:rPr lang="en-US" altLang="zh-CN" dirty="0" smtClean="0"/>
              <a:t>: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造出一列变量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87445" y="2033195"/>
            <a:ext cx="5981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生成等差序列，从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到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，长度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(5, 10, length = 100)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生成正态随机变量，长度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，均值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，方差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(100, 10, 2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plot(y ~ x)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6640" y="2033195"/>
            <a:ext cx="4495408" cy="880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0924" y="3306117"/>
            <a:ext cx="3591124" cy="20905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1902" y="3836132"/>
            <a:ext cx="2249022" cy="211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向量的其他生成形式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79869" y="1914860"/>
            <a:ext cx="5981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用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生成数值向量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z1 = c(1, 2, 4, 8)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z1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用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生成字符向量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z2 = c(“a”, “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“g”)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z2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用“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”生成连续整数向量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z3 = 1:10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9416" y="1837765"/>
            <a:ext cx="4183555" cy="200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正态</a:t>
            </a:r>
            <a:r>
              <a:rPr lang="zh-CN" altLang="en-US" sz="4000" dirty="0" smtClean="0"/>
              <a:t>随机变量的生成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35624" y="2038204"/>
            <a:ext cx="59812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个标准正态随机数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(10, mean = 0,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的帮助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#x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在正态分布函数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F(x)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和概率密度函数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 mean = 0,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 mean = 0,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正态分布函数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百分位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所处的值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qnorm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(0.977, mean = 0,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5542" y="886240"/>
            <a:ext cx="4045024" cy="384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800" dirty="0" smtClean="0"/>
              <a:t>认识</a:t>
            </a:r>
            <a:r>
              <a:rPr lang="en-US" altLang="zh-CN" sz="2800" dirty="0" smtClean="0"/>
              <a:t>R</a:t>
            </a:r>
          </a:p>
          <a:p>
            <a:r>
              <a:rPr lang="zh-CN" altLang="en-US" sz="2800" dirty="0" smtClean="0"/>
              <a:t>用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语言对样本规模超过</a:t>
            </a:r>
            <a:r>
              <a:rPr lang="en-US" altLang="zh-CN" sz="2800" dirty="0" smtClean="0"/>
              <a:t>50000</a:t>
            </a:r>
            <a:r>
              <a:rPr lang="zh-CN" altLang="en-US" sz="2800" dirty="0" smtClean="0"/>
              <a:t>级别的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进行快速分析</a:t>
            </a:r>
            <a:endParaRPr lang="en-US" altLang="zh-CN" sz="2800" dirty="0" smtClean="0"/>
          </a:p>
          <a:p>
            <a:r>
              <a:rPr lang="zh-CN" altLang="en-US" sz="2800" dirty="0"/>
              <a:t>用</a:t>
            </a:r>
            <a:r>
              <a:rPr lang="en-US" altLang="zh-CN" sz="2800" dirty="0"/>
              <a:t>R</a:t>
            </a:r>
            <a:r>
              <a:rPr lang="zh-CN" altLang="en-US" sz="2800" dirty="0"/>
              <a:t>语言对</a:t>
            </a:r>
            <a:r>
              <a:rPr lang="en-US" altLang="zh-CN" sz="2800" dirty="0"/>
              <a:t>Data</a:t>
            </a:r>
            <a:r>
              <a:rPr lang="zh-CN" altLang="en-US" sz="2800" dirty="0"/>
              <a:t>进行多种可视化表达</a:t>
            </a:r>
            <a:endParaRPr lang="en-US" altLang="zh-CN" sz="2800" dirty="0"/>
          </a:p>
          <a:p>
            <a:r>
              <a:rPr lang="zh-CN" altLang="en-US" sz="2800" dirty="0" smtClean="0"/>
              <a:t>用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语言对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进行数学计算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32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常用分</a:t>
            </a:r>
            <a:r>
              <a:rPr lang="zh-CN" altLang="en-US" sz="4000" dirty="0"/>
              <a:t>布</a:t>
            </a:r>
            <a:r>
              <a:rPr lang="zh-CN" altLang="en-US" sz="4000" dirty="0" smtClean="0"/>
              <a:t>的随机变量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35624" y="2038204"/>
            <a:ext cx="59812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调整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个正态随机数的均值和方差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(10, mean = 2,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0.1)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均匀分布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(10, min = 2, max = 3)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#Poisson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分布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rpois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(10, lambda = 1)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二项分布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rbinom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(10, size = 2,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0.8)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999" y="685800"/>
            <a:ext cx="4153684" cy="396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7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抽样得到的随机变量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07745" y="2027447"/>
            <a:ext cx="5981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样本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zoo = c(“cat”, “tiger”, “pig”)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不重复地抽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sample(zoo, 2)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可以重复地抽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sample(zoo, 10, replace = TRUE)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8308" y="2515633"/>
            <a:ext cx="3923161" cy="130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5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简单运算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5981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四则运算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+ 2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 – 2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* 6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 / 4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 y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 y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* y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/ 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4243" y="1688951"/>
            <a:ext cx="1025744" cy="1661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929" y="3786692"/>
            <a:ext cx="7063579" cy="103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简单运算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5981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乘方、开方运算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^ 2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指数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对数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运算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log(x)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log10(x)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4544" y="2206918"/>
            <a:ext cx="6396712" cy="1160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4544" y="3367144"/>
            <a:ext cx="6396712" cy="122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5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初步统计</a:t>
            </a:r>
            <a:r>
              <a:rPr lang="en-US" altLang="zh-CN" sz="4000" dirty="0" smtClean="0"/>
              <a:t>(1)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5981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求和、求均值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sum(y)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mean(y)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求方差、求标准差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求中位数、求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四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分位数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median(y)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4242" y="1957891"/>
            <a:ext cx="5316828" cy="213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初步统计</a:t>
            </a:r>
            <a:r>
              <a:rPr lang="en-US" altLang="zh-CN" sz="4000" dirty="0" smtClean="0"/>
              <a:t>(2)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5981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求最值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min(y)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max(y)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求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向量长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度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length(y)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排序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sort(y)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0230" y="1957891"/>
            <a:ext cx="6579958" cy="1839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5399" y="3797449"/>
            <a:ext cx="6554789" cy="11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向量</a:t>
            </a:r>
            <a:r>
              <a:rPr lang="zh-CN" altLang="en-US" sz="4000" dirty="0"/>
              <a:t>赋值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5981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将排序好的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赋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值为新的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sort(y)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赋值给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y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“a”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赋值给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“a”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2345" y="2593042"/>
            <a:ext cx="6338944" cy="15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向量</a:t>
            </a:r>
            <a:r>
              <a:rPr lang="zh-CN" altLang="en-US" sz="4000" dirty="0"/>
              <a:t>提取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5981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取出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的第一个元素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y[1]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取出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的第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至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个元素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y[2:10]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取出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的第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1,3,8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个元素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y[c(1,3,8)]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取出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除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去前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个剩下的元素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y[-(1:80)]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7551" y="2365917"/>
            <a:ext cx="5903171" cy="13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逻</a:t>
            </a:r>
            <a:r>
              <a:rPr lang="zh-CN" altLang="en-US" sz="4000" dirty="0" smtClean="0"/>
              <a:t>辑符号</a:t>
            </a:r>
            <a:r>
              <a:rPr lang="en-US" altLang="zh-CN" sz="4000" dirty="0" smtClean="0"/>
              <a:t>(1)</a:t>
            </a:r>
            <a:endParaRPr lang="zh-CN" altLang="en-US" sz="4000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78423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”相等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== 2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== 3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”不等于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 !=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”大于和“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”大于等于（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”小于与“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”小于等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于）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&gt; 8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&lt;= 6 </a:t>
            </a:r>
          </a:p>
        </p:txBody>
      </p:sp>
    </p:spTree>
    <p:extLst>
      <p:ext uri="{BB962C8B-B14F-4D97-AF65-F5344CB8AC3E}">
        <p14:creationId xmlns:p14="http://schemas.microsoft.com/office/powerpoint/2010/main" val="7670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逻</a:t>
            </a:r>
            <a:r>
              <a:rPr lang="zh-CN" altLang="en-US" sz="4000" dirty="0" smtClean="0"/>
              <a:t>辑符号</a:t>
            </a:r>
            <a:r>
              <a:rPr lang="en-US" altLang="zh-CN" sz="4000" dirty="0" smtClean="0"/>
              <a:t>(1)</a:t>
            </a:r>
            <a:endParaRPr lang="zh-CN" altLang="en-US" sz="4000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78423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”相等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== 2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== 3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”不等于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 !=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”大于和“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”大于等于（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”小于与“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”小于等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于）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&gt; 8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&lt;= 6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3894" y="1599976"/>
            <a:ext cx="6479970" cy="2294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4248" y="4616817"/>
            <a:ext cx="5739262" cy="12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课程纲要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40022104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9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逻</a:t>
            </a:r>
            <a:r>
              <a:rPr lang="zh-CN" altLang="en-US" sz="4000" dirty="0" smtClean="0"/>
              <a:t>辑符号</a:t>
            </a:r>
            <a:r>
              <a:rPr lang="en-US" altLang="zh-CN" sz="4000" dirty="0" smtClean="0"/>
              <a:t>(2)</a:t>
            </a:r>
            <a:endParaRPr lang="zh-CN" altLang="en-US" sz="4000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69111" y="1947133"/>
            <a:ext cx="78423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”与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 &amp; TRUE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 &amp; FALSE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 &gt; 2) &amp; (3 &lt; 4)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 &gt; 2) &amp; (3 &lt; 2)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”或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 | FALSE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(3 &gt; 2)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(3 &lt; 2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”非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!TRUE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!(3 &gt; 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2944" y="1601209"/>
            <a:ext cx="2337268" cy="344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向量提取案例：猪</a:t>
            </a:r>
            <a:r>
              <a:rPr lang="zh-CN" altLang="en-US" sz="4000" dirty="0"/>
              <a:t>队友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76917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场上有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个参赛者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player = 1:100 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从动物园里抽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只动物作为他们的队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友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teammate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sample(zoo,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replace = TRUE)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teammate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拥有猪队友的参赛者将被淘汰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die = player[teammate == “pig”]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0010" y="4940339"/>
            <a:ext cx="6629400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7443" y="1440235"/>
            <a:ext cx="5233988" cy="126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1" y="2057400"/>
            <a:ext cx="10396882" cy="1874520"/>
          </a:xfrm>
        </p:spPr>
        <p:txBody>
          <a:bodyPr>
            <a:normAutofit/>
          </a:bodyPr>
          <a:lstStyle/>
          <a:p>
            <a:pPr algn="ctr"/>
            <a:r>
              <a:rPr lang="en-US" altLang="zh-CN" sz="9600" cap="none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  <a:endParaRPr lang="zh-CN" altLang="en-US" sz="9600" cap="none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8150" y="4206240"/>
            <a:ext cx="322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范方</a:t>
            </a:r>
            <a:r>
              <a:rPr lang="zh-CN" altLang="en-US" dirty="0" smtClean="0"/>
              <a:t>达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rhythm.fan@gmail.com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6736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R</a:t>
            </a:r>
            <a:r>
              <a:rPr lang="zh-CN" altLang="en-US" sz="4800" dirty="0" smtClean="0"/>
              <a:t>语言应用 </a:t>
            </a:r>
            <a:r>
              <a:rPr lang="en-US" altLang="zh-CN" sz="4800" dirty="0" smtClean="0"/>
              <a:t>Lecture 2 </a:t>
            </a:r>
            <a:r>
              <a:rPr lang="zh-CN" altLang="en-US" sz="4800" dirty="0" smtClean="0"/>
              <a:t>进阶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                  ——How to </a:t>
            </a:r>
            <a:r>
              <a:rPr lang="en-US" altLang="zh-CN" sz="3200" dirty="0" err="1" smtClean="0"/>
              <a:t>Zuō</a:t>
            </a:r>
            <a:r>
              <a:rPr lang="en-US" altLang="zh-CN" sz="3200" dirty="0" smtClean="0"/>
              <a:t> ZUÓ ZUŎ </a:t>
            </a:r>
            <a:r>
              <a:rPr lang="en-US" altLang="zh-CN" sz="3200" dirty="0" err="1" smtClean="0"/>
              <a:t>ZuÒ</a:t>
            </a:r>
            <a:r>
              <a:rPr lang="en-US" altLang="zh-CN" sz="3200" dirty="0" smtClean="0"/>
              <a:t> </a:t>
            </a:r>
            <a:r>
              <a:rPr lang="en-US" altLang="zh-CN" sz="3200" dirty="0" smtClean="0"/>
              <a:t>BIG data with R </a:t>
            </a:r>
            <a:endParaRPr lang="zh-CN" alt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范方达</a:t>
            </a:r>
            <a:endParaRPr lang="en-US" altLang="zh-CN" sz="1800" dirty="0" smtClean="0"/>
          </a:p>
          <a:p>
            <a:r>
              <a:rPr lang="en-US" altLang="zh-CN" sz="1800" b="1" dirty="0" smtClean="0"/>
              <a:t>rhythm.fan@gmail.com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7022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准备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800" dirty="0" smtClean="0"/>
              <a:t>下载课程文件的数据集</a:t>
            </a:r>
            <a:r>
              <a:rPr lang="en-US" altLang="zh-CN" sz="2800" dirty="0"/>
              <a:t>” </a:t>
            </a:r>
            <a:r>
              <a:rPr lang="en-US" altLang="zh-CN" sz="2800" dirty="0" smtClean="0"/>
              <a:t>taobao.csv”</a:t>
            </a:r>
            <a:endParaRPr lang="en-US" altLang="zh-CN" dirty="0"/>
          </a:p>
          <a:p>
            <a:r>
              <a:rPr lang="zh-CN" altLang="en-US" sz="2800" dirty="0" smtClean="0"/>
              <a:t>对于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，有困难要上，没有困难制造困难也要上的决心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9418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用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语言清洗数据中的缺失与异常值</a:t>
            </a:r>
            <a:endParaRPr lang="en-US" altLang="zh-CN" sz="2800" dirty="0" smtClean="0"/>
          </a:p>
          <a:p>
            <a:r>
              <a:rPr lang="zh-CN" altLang="en-US" sz="2800" dirty="0" smtClean="0"/>
              <a:t>用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语言发掘</a:t>
            </a:r>
            <a:r>
              <a:rPr lang="en-US" altLang="zh-CN" sz="2800" dirty="0"/>
              <a:t>8000</a:t>
            </a:r>
            <a:r>
              <a:rPr lang="zh-CN" altLang="en-US" sz="2800" dirty="0"/>
              <a:t>样本</a:t>
            </a:r>
            <a:r>
              <a:rPr lang="en-US" altLang="zh-CN" sz="2800" dirty="0"/>
              <a:t>*60</a:t>
            </a:r>
            <a:r>
              <a:rPr lang="zh-CN" altLang="en-US" sz="2800" dirty="0"/>
              <a:t>变量大</a:t>
            </a:r>
            <a:r>
              <a:rPr lang="zh-CN" altLang="en-US" sz="2800" dirty="0" smtClean="0"/>
              <a:t>数据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中的有效</a:t>
            </a:r>
            <a:r>
              <a:rPr lang="zh-CN" altLang="en-US" sz="2800" dirty="0" smtClean="0"/>
              <a:t>关联</a:t>
            </a:r>
            <a:endParaRPr lang="en-US" altLang="zh-CN" sz="2800" dirty="0" smtClean="0"/>
          </a:p>
          <a:p>
            <a:r>
              <a:rPr lang="zh-CN" altLang="en-US" sz="2800" dirty="0" smtClean="0"/>
              <a:t>用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语言的函数与循环简化</a:t>
            </a:r>
            <a:r>
              <a:rPr lang="zh-CN" altLang="en-US" sz="4400" b="1" dirty="0" smtClean="0"/>
              <a:t>巨</a:t>
            </a:r>
            <a:r>
              <a:rPr lang="zh-CN" altLang="en-US" sz="2800" dirty="0" smtClean="0"/>
              <a:t>多的重复性工作</a:t>
            </a:r>
            <a:endParaRPr lang="en-US" altLang="zh-CN" sz="2800" dirty="0" smtClean="0"/>
          </a:p>
          <a:p>
            <a:r>
              <a:rPr lang="zh-CN" altLang="en-US" sz="2800" dirty="0" smtClean="0"/>
              <a:t>用</a:t>
            </a:r>
            <a:r>
              <a:rPr lang="en-US" altLang="zh-CN" sz="2800" dirty="0"/>
              <a:t>R</a:t>
            </a:r>
            <a:r>
              <a:rPr lang="zh-CN" altLang="en-US" sz="2800" dirty="0"/>
              <a:t>语言对</a:t>
            </a:r>
            <a:r>
              <a:rPr lang="en-US" altLang="zh-CN" sz="2800" dirty="0" smtClean="0"/>
              <a:t>Data</a:t>
            </a:r>
            <a:r>
              <a:rPr lang="zh-CN" altLang="en-US" sz="2800" dirty="0"/>
              <a:t>处理</a:t>
            </a:r>
            <a:r>
              <a:rPr lang="zh-CN" altLang="en-US" sz="2800" dirty="0" smtClean="0"/>
              <a:t>结果进行</a:t>
            </a:r>
            <a:r>
              <a:rPr lang="zh-CN" altLang="en-US" sz="2800" dirty="0" smtClean="0"/>
              <a:t>输出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24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课程纲要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23678883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42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一、概览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699096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2673752" y="2063396"/>
            <a:ext cx="8406755" cy="3311189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课题目的</a:t>
            </a:r>
            <a:r>
              <a:rPr lang="en-US" altLang="zh-CN" sz="2800" dirty="0" smtClean="0"/>
              <a:t>: </a:t>
            </a:r>
            <a:r>
              <a:rPr lang="zh-CN" altLang="en-US" sz="2800" dirty="0"/>
              <a:t>估算</a:t>
            </a:r>
            <a:r>
              <a:rPr lang="zh-CN" altLang="en-US" sz="2800" dirty="0" smtClean="0"/>
              <a:t>淘宝平台为社会创造的就业岗位总数</a:t>
            </a:r>
            <a:endParaRPr lang="en-US" altLang="zh-CN" sz="2800" dirty="0" smtClean="0"/>
          </a:p>
          <a:p>
            <a:pPr lvl="0">
              <a:buClr>
                <a:srgbClr val="B80E0F"/>
              </a:buClr>
            </a:pPr>
            <a:r>
              <a:rPr lang="en-US" altLang="zh-CN" sz="2800" dirty="0">
                <a:solidFill>
                  <a:prstClr val="black"/>
                </a:solidFill>
              </a:rPr>
              <a:t>DATA: </a:t>
            </a:r>
            <a:r>
              <a:rPr lang="zh-CN" altLang="en-US" sz="2800" dirty="0">
                <a:solidFill>
                  <a:prstClr val="black"/>
                </a:solidFill>
              </a:rPr>
              <a:t>淘宝</a:t>
            </a:r>
            <a:r>
              <a:rPr lang="zh-CN" altLang="en-US" sz="2800" dirty="0" smtClean="0">
                <a:solidFill>
                  <a:prstClr val="black"/>
                </a:solidFill>
              </a:rPr>
              <a:t>网在</a:t>
            </a:r>
            <a:r>
              <a:rPr lang="en-US" altLang="zh-CN" sz="2800" dirty="0" smtClean="0">
                <a:solidFill>
                  <a:prstClr val="black"/>
                </a:solidFill>
              </a:rPr>
              <a:t>2013</a:t>
            </a:r>
            <a:r>
              <a:rPr lang="zh-CN" altLang="en-US" sz="2800" dirty="0">
                <a:solidFill>
                  <a:prstClr val="black"/>
                </a:solidFill>
              </a:rPr>
              <a:t>年</a:t>
            </a:r>
            <a:r>
              <a:rPr lang="en-US" altLang="zh-CN" sz="2800" dirty="0">
                <a:solidFill>
                  <a:prstClr val="black"/>
                </a:solidFill>
              </a:rPr>
              <a:t>6</a:t>
            </a:r>
            <a:r>
              <a:rPr lang="zh-CN" altLang="en-US" sz="2800" dirty="0">
                <a:solidFill>
                  <a:prstClr val="black"/>
                </a:solidFill>
              </a:rPr>
              <a:t>月对</a:t>
            </a:r>
            <a:r>
              <a:rPr lang="en-US" altLang="zh-CN" sz="2800" dirty="0">
                <a:solidFill>
                  <a:prstClr val="black"/>
                </a:solidFill>
              </a:rPr>
              <a:t>8000</a:t>
            </a:r>
            <a:r>
              <a:rPr lang="zh-CN" altLang="en-US" sz="2800" dirty="0">
                <a:solidFill>
                  <a:prstClr val="black"/>
                </a:solidFill>
              </a:rPr>
              <a:t>多家网商的调研问卷</a:t>
            </a:r>
            <a:r>
              <a:rPr lang="zh-CN" altLang="en-US" sz="2800" dirty="0" smtClean="0">
                <a:solidFill>
                  <a:prstClr val="black"/>
                </a:solidFill>
              </a:rPr>
              <a:t>数据，包含雇员人数、</a:t>
            </a:r>
            <a:r>
              <a:rPr lang="en-US" altLang="zh-CN" sz="2800" dirty="0" smtClean="0">
                <a:solidFill>
                  <a:prstClr val="black"/>
                </a:solidFill>
              </a:rPr>
              <a:t>IPV</a:t>
            </a:r>
            <a:r>
              <a:rPr lang="zh-CN" altLang="en-US" sz="2800" dirty="0">
                <a:solidFill>
                  <a:prstClr val="black"/>
                </a:solidFill>
              </a:rPr>
              <a:t>、星级、销售额、商家所在区域、主营类目</a:t>
            </a:r>
            <a:r>
              <a:rPr lang="zh-CN" altLang="en-US" sz="2800" dirty="0" smtClean="0">
                <a:solidFill>
                  <a:prstClr val="black"/>
                </a:solidFill>
              </a:rPr>
              <a:t>等</a:t>
            </a:r>
            <a:r>
              <a:rPr lang="en-US" altLang="zh-CN" sz="2800" dirty="0" smtClean="0">
                <a:solidFill>
                  <a:prstClr val="black"/>
                </a:solidFill>
              </a:rPr>
              <a:t>60</a:t>
            </a:r>
            <a:r>
              <a:rPr lang="zh-CN" altLang="en-US" sz="2800" dirty="0" smtClean="0">
                <a:solidFill>
                  <a:prstClr val="black"/>
                </a:solidFill>
              </a:rPr>
              <a:t>多个变量的信息</a:t>
            </a:r>
            <a:endParaRPr lang="en-US" altLang="zh-CN" sz="28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213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一、概览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31625" y="2057400"/>
            <a:ext cx="82171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读取数据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read.csv("taobao.csv")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概览数据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dim(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fix(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标记异常值，重新读取数据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read.csv("taobao.csv",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na.strings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c("\\N", ""))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40" y="590220"/>
            <a:ext cx="6153150" cy="1476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057" y="2708476"/>
            <a:ext cx="5330159" cy="2049573"/>
          </a:xfrm>
          <a:prstGeom prst="rect">
            <a:avLst/>
          </a:prstGeom>
        </p:spPr>
      </p:pic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3558427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97181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二、清洗</a:t>
            </a:r>
            <a:r>
              <a:rPr lang="en-US" altLang="zh-CN" dirty="0"/>
              <a:t>data</a:t>
            </a:r>
            <a:endParaRPr lang="zh-CN" alt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0506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673752" y="1733593"/>
            <a:ext cx="82064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删除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销量商家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subset(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sales &gt; 1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删除重要信息不完整商家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complete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complete.cases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[,c("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年龄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婚姻状况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户口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学历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职业状态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是否最主要收入来源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开店之前的工作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主营类目名称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ipv_uv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ipv_pv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城市等级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卖家星级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[complete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,]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1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一、什么是</a:t>
            </a:r>
            <a:r>
              <a:rPr lang="en-US" altLang="zh-CN" dirty="0" smtClean="0"/>
              <a:t>R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88248810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47596" y="2022438"/>
            <a:ext cx="758414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R</a:t>
            </a:r>
            <a:r>
              <a:rPr lang="zh-CN" altLang="en-US" sz="2000" dirty="0" smtClean="0"/>
              <a:t>是一个免费的统计计算与绘图软件</a:t>
            </a:r>
            <a:r>
              <a:rPr lang="en-US" altLang="zh-CN" sz="2000" dirty="0" smtClean="0"/>
              <a:t>——R Project</a:t>
            </a:r>
            <a:r>
              <a:rPr lang="zh-CN" altLang="en-US" sz="2000" dirty="0"/>
              <a:t>官</a:t>
            </a:r>
            <a:r>
              <a:rPr lang="zh-CN" altLang="en-US" sz="2000" dirty="0" smtClean="0"/>
              <a:t>网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R</a:t>
            </a:r>
            <a:r>
              <a:rPr lang="zh-CN" altLang="en-US" sz="2000" dirty="0" smtClean="0"/>
              <a:t>语言广泛地运用在</a:t>
            </a:r>
            <a:r>
              <a:rPr lang="zh-CN" altLang="en-US" sz="2000" dirty="0"/>
              <a:t>统计学</a:t>
            </a:r>
            <a:r>
              <a:rPr lang="zh-CN" altLang="en-US" sz="2000" dirty="0" smtClean="0"/>
              <a:t>家和数据挖掘人员之中，用于统计编程和数据分析。调查显示</a:t>
            </a:r>
            <a:r>
              <a:rPr lang="en-US" altLang="zh-CN" sz="2000" dirty="0" smtClean="0"/>
              <a:t>R</a:t>
            </a:r>
            <a:r>
              <a:rPr lang="zh-CN" altLang="en-US" sz="2000" dirty="0" smtClean="0"/>
              <a:t>的流行程度在近几年中有明显升高</a:t>
            </a:r>
            <a:r>
              <a:rPr lang="en-US" altLang="zh-CN" sz="2000" dirty="0" smtClean="0"/>
              <a:t>——Wikipedia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关于统计软件，随着时间的推移，我最终以</a:t>
            </a:r>
            <a:r>
              <a:rPr lang="en-US" altLang="zh-CN" sz="2000" dirty="0"/>
              <a:t>R</a:t>
            </a:r>
            <a:r>
              <a:rPr lang="zh-CN" altLang="en-US" sz="2000" dirty="0"/>
              <a:t>语言为中</a:t>
            </a:r>
            <a:r>
              <a:rPr lang="zh-CN" altLang="en-US" sz="2000" dirty="0" smtClean="0"/>
              <a:t>心</a:t>
            </a:r>
            <a:r>
              <a:rPr lang="en-US" altLang="zh-CN" sz="2000" dirty="0" smtClean="0"/>
              <a:t>…</a:t>
            </a:r>
            <a:r>
              <a:rPr lang="zh-CN" altLang="en-US" sz="2000" dirty="0" smtClean="0"/>
              <a:t>其</a:t>
            </a:r>
            <a:r>
              <a:rPr lang="zh-CN" altLang="en-US" sz="2000" dirty="0"/>
              <a:t>它统计工具对我来说作用有限，不符合本人的统计分析思想和使用习惯</a:t>
            </a:r>
            <a:r>
              <a:rPr lang="zh-CN" altLang="en-US" sz="2000" dirty="0" smtClean="0"/>
              <a:t>。</a:t>
            </a:r>
            <a:r>
              <a:rPr lang="zh-CN" altLang="en-US" sz="2000" b="1" dirty="0" smtClean="0"/>
              <a:t>用</a:t>
            </a:r>
            <a:r>
              <a:rPr lang="en-US" altLang="zh-CN" sz="2000" b="1" dirty="0"/>
              <a:t>R</a:t>
            </a:r>
            <a:r>
              <a:rPr lang="zh-CN" altLang="en-US" sz="2000" b="1" dirty="0"/>
              <a:t>吧</a:t>
            </a:r>
            <a:r>
              <a:rPr lang="zh-CN" altLang="en-US" sz="2000" dirty="0" smtClean="0"/>
              <a:t>！</a:t>
            </a:r>
            <a:r>
              <a:rPr lang="en-US" altLang="zh-CN" sz="2000" dirty="0" smtClean="0"/>
              <a:t>——《</a:t>
            </a:r>
            <a:r>
              <a:rPr lang="zh-CN" altLang="en-US" sz="2000" dirty="0" smtClean="0"/>
              <a:t>统计之都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网站创办者，</a:t>
            </a:r>
            <a:r>
              <a:rPr lang="en-US" altLang="zh-CN" sz="2000" dirty="0" smtClean="0"/>
              <a:t>Iowa </a:t>
            </a:r>
            <a:r>
              <a:rPr lang="en-US" altLang="zh-CN" sz="2000" dirty="0"/>
              <a:t>State </a:t>
            </a:r>
            <a:r>
              <a:rPr lang="en-US" altLang="zh-CN" sz="2000" dirty="0" smtClean="0"/>
              <a:t>University</a:t>
            </a:r>
            <a:r>
              <a:rPr lang="zh-CN" altLang="en-US" sz="2000" dirty="0" smtClean="0"/>
              <a:t>统计系博士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  <p:pic>
        <p:nvPicPr>
          <p:cNvPr id="1026" name="Picture 2" descr="R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772" y="322461"/>
            <a:ext cx="19050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9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因子</a:t>
            </a:r>
            <a:r>
              <a:rPr lang="en-US" altLang="zh-CN" dirty="0" smtClean="0"/>
              <a:t>Factor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54774" y="1995207"/>
            <a:ext cx="89034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注意三类雇员数变量类型均异常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因子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，说明字串中有非数值信息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[,c("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店主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合伙人人数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雇佣员工人数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帮工人数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")])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用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查看离散的因子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(Factor)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变量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店主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合伙人人数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雇佣员工人数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帮工人数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用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帮助进行批量操作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apply(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[,c("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店主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合伙人人数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雇佣员工人数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帮工人数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")], 2, table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354" y="3219664"/>
            <a:ext cx="5635485" cy="12444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225" y="1261782"/>
            <a:ext cx="6772275" cy="733425"/>
          </a:xfrm>
          <a:prstGeom prst="rect">
            <a:avLst/>
          </a:prstGeom>
        </p:spPr>
      </p:pic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445458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49342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Factor</a:t>
            </a:r>
            <a:r>
              <a:rPr lang="zh-CN" altLang="en-US" dirty="0"/>
              <a:t>到</a:t>
            </a:r>
            <a:r>
              <a:rPr lang="en-US" altLang="zh-CN" dirty="0" smtClean="0"/>
              <a:t>Number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3751" y="1722018"/>
            <a:ext cx="86115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错误的转换方法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ent$e1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ent$S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店主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合伙人人数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table(ent$e1)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正确的转换方法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e1f = levels(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店主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合伙人人数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e1f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ent$e1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(e1f[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店主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合伙人人数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table(ent$e1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ent$e2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(levels(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雇佣员工人数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雇佣员工人数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ent$e3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(levels(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帮工人数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帮工人数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apply(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[,c("e1", "e2","e3")], 2, table)</a:t>
            </a: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351250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5513" y="269056"/>
            <a:ext cx="5069470" cy="472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6208" y="931883"/>
            <a:ext cx="5121074" cy="10658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6701" y="2187749"/>
            <a:ext cx="3530581" cy="142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161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</a:t>
            </a:r>
            <a:r>
              <a:rPr lang="zh-CN" altLang="en-US" dirty="0" smtClean="0"/>
              <a:t>异常值</a:t>
            </a:r>
            <a:endParaRPr lang="zh-CN" alt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177968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673751" y="1733593"/>
            <a:ext cx="86115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根据雇员数量的现实意义，把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调整成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ent$e1[is.na(ent$e1) | ent$e1 == 0]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fr-F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ent$e2[is.na(ent$e2)] = </a:t>
            </a:r>
            <a:r>
              <a:rPr lang="fr-F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fr-F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ent$e3[is.na(ent$e3)] </a:t>
            </a:r>
            <a:r>
              <a:rPr lang="fr-F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计算每个商家是否有雇员，以及创造的就业岗位数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ent$withe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ent$e2 &amp; ent$e3</a:t>
            </a:r>
          </a:p>
          <a:p>
            <a:r>
              <a:rPr lang="fr-F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ent$employee </a:t>
            </a:r>
            <a:r>
              <a:rPr lang="fr-F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ent$e1 </a:t>
            </a:r>
            <a:r>
              <a:rPr lang="fr-F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 ent$e2 + </a:t>
            </a:r>
            <a:r>
              <a:rPr lang="fr-F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ent$e3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apply(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[,c("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withe","employee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")], 2, table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查看异常值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subset(ent</a:t>
            </a:r>
            <a:r>
              <a:rPr lang="fr-F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employee &gt; </a:t>
            </a:r>
            <a:r>
              <a:rPr lang="fr-F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100)</a:t>
            </a:r>
            <a:endParaRPr lang="fr-FR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清洗异常值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subset(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employee &lt;=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100)</a:t>
            </a:r>
            <a:endParaRPr lang="fr-FR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1202" y="768533"/>
            <a:ext cx="5562797" cy="88232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4783" y="2316779"/>
            <a:ext cx="5050963" cy="7448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4606" y="4299755"/>
            <a:ext cx="3501140" cy="155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685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三、横扫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646286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673752" y="2080834"/>
            <a:ext cx="7396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相关矩阵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), use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pairwise.complete.obs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method = "spearman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round(cm, 2)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导出矩阵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write.csv(cm, "cm.csv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9527" y="3255915"/>
            <a:ext cx="4786811" cy="171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4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646286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673752" y="1733593"/>
            <a:ext cx="7396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Excel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中打开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cm.csv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全选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开始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条件格式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色阶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开始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条件格式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管理规则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编辑规则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颜色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范围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对应数字：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-1, 0, 1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8654" y="0"/>
            <a:ext cx="3396806" cy="31774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6849" y="1696181"/>
            <a:ext cx="3312187" cy="25290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1072" y="4130489"/>
            <a:ext cx="5206677" cy="217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860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四、深挖</a:t>
            </a:r>
            <a:r>
              <a:rPr lang="en-US" altLang="zh-CN" dirty="0"/>
              <a:t>Data</a:t>
            </a:r>
            <a:endParaRPr lang="zh-CN" alt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0641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673752" y="1733593"/>
            <a:ext cx="73962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训练集与预测集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从样本随机抽取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4000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个子样本进行模型训练，剩余的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样本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做预测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train = sample(dim(ent)[1], 4000</a:t>
            </a:r>
            <a:r>
              <a:rPr lang="fr-F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train</a:t>
            </a:r>
            <a:endParaRPr lang="fr-FR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ent1 </a:t>
            </a:r>
            <a:r>
              <a:rPr lang="fr-F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ent[train,]</a:t>
            </a:r>
          </a:p>
          <a:p>
            <a:r>
              <a:rPr lang="fr-F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ent2 = ent[-train</a:t>
            </a:r>
            <a:r>
              <a:rPr lang="fr-F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,]</a:t>
            </a:r>
          </a:p>
          <a:p>
            <a:endParaRPr lang="fr-FR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方法一：平均值法的均方差与总偏差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mean(ent1$employee)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avge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mean((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 ent2$employee)^2)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dim(ent2)[1] *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sum(ent2$employee)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4494" y="1572368"/>
            <a:ext cx="5082191" cy="5307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1842" y="3810000"/>
            <a:ext cx="3276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11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线性回归：训练与验证</a:t>
            </a:r>
            <a:endParaRPr lang="zh-CN" alt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0641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673752" y="1733593"/>
            <a:ext cx="73962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方法二：线性回归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lm(employee ~ sales, data = ent1)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summary(l)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plot(employee ~ sales, data 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ent1)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(l, col = "red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在验证集上的预测值、残差的均方差与总体偏差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predict(l,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ent2)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~ ent2$employee, log = "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)/sum(ent2$employee)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2705" y="1831922"/>
            <a:ext cx="3382488" cy="17402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8359" y="3572188"/>
            <a:ext cx="3467814" cy="18150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5071" y="59760"/>
            <a:ext cx="3077513" cy="18040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5334" y="4671108"/>
            <a:ext cx="2552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098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对数</a:t>
            </a:r>
            <a:r>
              <a:rPr lang="zh-CN" altLang="en-US" dirty="0" smtClean="0"/>
              <a:t>线性回归</a:t>
            </a:r>
            <a:endParaRPr lang="zh-CN" alt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0641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673752" y="1733593"/>
            <a:ext cx="73962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对数线性回归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llog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lm(employee ~ log10(sales), data = ent1)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llog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plot(employee ~ log10(sales), data = ent1)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llog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col = "red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在验证集上预测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predict(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llog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ent2)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 ent2$employee)^2)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)/sum(ent2$employee)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7541" y="2390927"/>
            <a:ext cx="3229622" cy="16518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3628" y="4765092"/>
            <a:ext cx="2524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462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0641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673752" y="1053437"/>
            <a:ext cx="83063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编写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函数，简化线性回归建模的重复操作，输出验证的均方差和总就业准确率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function(x, y = "employee"){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model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as.formula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(paste(y, "~",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x))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l = lm(model, data = ent1)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predict(l,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ent2)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mean((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 ent2[,y])^2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precision = abs(sum(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)/sum(ent2[,y]) - 1)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return(c(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precision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运行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函数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f("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1")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f("sales")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f("log10(sales)")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f("log10(sales)+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f("log10(sales)+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年龄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("log10(sales)+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+log10(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ipv_uv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)")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328" y="3719028"/>
            <a:ext cx="31242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298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随机数种子与可重复验证</a:t>
            </a:r>
            <a:endParaRPr lang="zh-CN" alt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0641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776341" y="1709278"/>
            <a:ext cx="8306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设置随机数种子，以至于每次根据种子得到可重复的结果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(12345)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7731" y="4168333"/>
            <a:ext cx="8444013" cy="137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3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R</a:t>
            </a:r>
            <a:r>
              <a:rPr lang="zh-CN" altLang="en-US" sz="4000" dirty="0" smtClean="0"/>
              <a:t>能做什么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872292" y="1837765"/>
            <a:ext cx="7347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Data</a:t>
            </a:r>
            <a:r>
              <a:rPr lang="zh-CN" altLang="en-US" dirty="0"/>
              <a:t>输入输出</a:t>
            </a:r>
            <a:r>
              <a:rPr lang="zh-CN" altLang="en-US" dirty="0" smtClean="0"/>
              <a:t>、摘要、清洗、修改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统计计算：随机变量生成分布、线</a:t>
            </a:r>
            <a:r>
              <a:rPr lang="zh-CN" altLang="en-US" dirty="0"/>
              <a:t>性回</a:t>
            </a:r>
            <a:r>
              <a:rPr lang="zh-CN" altLang="en-US" dirty="0" smtClean="0"/>
              <a:t>归、主成分分析、聚类分析、社会网分析等能想到的几乎一切统计方法实现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数值计算：向量、矩阵运算、求极值、以及各种数学函数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编程：条件判断、循环、函数等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Data</a:t>
            </a:r>
            <a:r>
              <a:rPr lang="zh-CN" altLang="en-US" dirty="0" smtClean="0"/>
              <a:t>可视化：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绘图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等等等等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84" y="3655294"/>
            <a:ext cx="4402184" cy="1951990"/>
          </a:xfrm>
          <a:prstGeom prst="rect">
            <a:avLst/>
          </a:prstGeom>
        </p:spPr>
      </p:pic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5815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63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</a:t>
            </a:r>
            <a:r>
              <a:rPr lang="zh-CN" altLang="en-US" dirty="0"/>
              <a:t>验证</a:t>
            </a:r>
            <a:r>
              <a:rPr lang="zh-CN" altLang="en-US" dirty="0" smtClean="0"/>
              <a:t>与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zh-CN" alt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0641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776341" y="1639830"/>
            <a:ext cx="83063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循环运行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次结果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 1:10){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train = sample(dim(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)[1], 4000)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ent1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[train,]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ent2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[-train,]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result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(result, f("log10(sales)"))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修改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的列名称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(result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= c("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"precision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对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的各列分别求均值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apply(result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2, mean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7966" y="1088382"/>
            <a:ext cx="34766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937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</a:t>
            </a:r>
            <a:r>
              <a:rPr lang="zh-CN" altLang="en-US" dirty="0"/>
              <a:t>验证</a:t>
            </a:r>
            <a:r>
              <a:rPr lang="zh-CN" altLang="en-US" dirty="0" smtClean="0"/>
              <a:t>与</a:t>
            </a:r>
            <a:r>
              <a:rPr lang="en-US" altLang="zh-CN" dirty="0"/>
              <a:t>For</a:t>
            </a:r>
            <a:r>
              <a:rPr lang="zh-CN" altLang="en-US" dirty="0" smtClean="0"/>
              <a:t>循环 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0641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593496" y="1639829"/>
            <a:ext cx="875204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zh-CN" altLang="en-US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上一循环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外面再套一个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循环，使得可以重复验证不同模型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total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models = c("1", "sales", "log10(sales)", "log10(sales)+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 models){</a:t>
            </a:r>
          </a:p>
          <a:p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result = </a:t>
            </a:r>
            <a:r>
              <a:rPr lang="en-US" altLang="zh-CN" sz="12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for(i in 1:10){</a:t>
            </a:r>
          </a:p>
          <a:p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2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train = sample(dim(</a:t>
            </a:r>
            <a:r>
              <a:rPr lang="en-US" altLang="zh-CN" sz="12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)[1], 4000)</a:t>
            </a:r>
          </a:p>
          <a:p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ent1 = </a:t>
            </a:r>
            <a:r>
              <a:rPr lang="en-US" altLang="zh-CN" sz="12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[train,]</a:t>
            </a:r>
          </a:p>
          <a:p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ent2 = </a:t>
            </a:r>
            <a:r>
              <a:rPr lang="en-US" altLang="zh-CN" sz="12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[-train,]</a:t>
            </a:r>
          </a:p>
          <a:p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altLang="zh-CN" sz="12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(result, f(</a:t>
            </a:r>
            <a:r>
              <a:rPr lang="en-US" altLang="zh-CN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total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(total, apply(result, 2, mean))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(total) = c("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"precision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(total) = models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4930" y="4687284"/>
            <a:ext cx="31908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337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五、整理成果</a:t>
            </a:r>
            <a:endParaRPr lang="zh-CN" alt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457860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732393" y="1837765"/>
            <a:ext cx="90390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导出文件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write.csv(total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"total.csv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导出图片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Plots -&gt; Export -&gt; Save as Image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写报告：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LaTeX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knitr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未完待续。。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923" y="1157610"/>
            <a:ext cx="44100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969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1" y="2057400"/>
            <a:ext cx="10396882" cy="1874520"/>
          </a:xfrm>
        </p:spPr>
        <p:txBody>
          <a:bodyPr>
            <a:normAutofit/>
          </a:bodyPr>
          <a:lstStyle/>
          <a:p>
            <a:pPr algn="ctr"/>
            <a:r>
              <a:rPr lang="en-US" altLang="zh-CN" sz="9600" cap="none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  <a:endParaRPr lang="zh-CN" altLang="en-US" sz="9600" cap="none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8150" y="4206240"/>
            <a:ext cx="322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范方</a:t>
            </a:r>
            <a:r>
              <a:rPr lang="zh-CN" altLang="en-US" dirty="0" smtClean="0"/>
              <a:t>达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rhythm.fan@gmail.com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138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课堂要求与说明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840019" y="1837765"/>
            <a:ext cx="852005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b="1" dirty="0" smtClean="0"/>
              <a:t>上手操作</a:t>
            </a:r>
            <a:r>
              <a:rPr lang="zh-CN" altLang="en-US" sz="3200" dirty="0" smtClean="0"/>
              <a:t>，</a:t>
            </a:r>
            <a:r>
              <a:rPr lang="zh-CN" altLang="en-US" sz="3600" b="1" dirty="0" smtClean="0"/>
              <a:t>上手操作</a:t>
            </a:r>
            <a:r>
              <a:rPr lang="zh-CN" altLang="en-US" sz="3200" dirty="0" smtClean="0"/>
              <a:t>，</a:t>
            </a:r>
            <a:r>
              <a:rPr lang="zh-CN" altLang="en-US" sz="4000" b="1" dirty="0" smtClean="0"/>
              <a:t>上手操作！</a:t>
            </a:r>
            <a:endParaRPr lang="en-US" altLang="zh-CN" sz="3200" b="1" dirty="0" smtClean="0"/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File -&gt; New File -&gt;R Script</a:t>
            </a:r>
            <a:r>
              <a:rPr lang="zh-CN" altLang="en-US" sz="2800" dirty="0" smtClean="0"/>
              <a:t>中新建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文件</a:t>
            </a:r>
            <a:endParaRPr lang="en-US" altLang="zh-CN" sz="28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R"/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文件编辑栏中输入代码</a:t>
            </a:r>
            <a:endParaRPr lang="en-US" altLang="zh-CN" sz="2800" dirty="0" smtClean="0"/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zh-CN" altLang="en-US" sz="2800" dirty="0" smtClean="0"/>
              <a:t>每一行敲完用</a:t>
            </a:r>
            <a:r>
              <a:rPr lang="en-US" altLang="zh-CN" sz="2800" dirty="0" err="1" smtClean="0"/>
              <a:t>Ctrl+Enter</a:t>
            </a:r>
            <a:r>
              <a:rPr lang="zh-CN" altLang="en-US" sz="2800" dirty="0" smtClean="0"/>
              <a:t>输出</a:t>
            </a:r>
            <a:endParaRPr lang="en-US" altLang="zh-CN" sz="2800" dirty="0" smtClean="0"/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zh-CN" altLang="en-US" sz="2800" dirty="0"/>
              <a:t>看准代</a:t>
            </a:r>
            <a:r>
              <a:rPr lang="zh-CN" altLang="en-US" sz="2800" dirty="0" smtClean="0"/>
              <a:t>码，一字不差</a:t>
            </a:r>
            <a:endParaRPr lang="en-US" altLang="zh-CN" sz="2800" dirty="0" smtClean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5815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7841" y="2023837"/>
            <a:ext cx="1296955" cy="1323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7717" y="3347812"/>
            <a:ext cx="3558389" cy="19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操作</a:t>
            </a:r>
            <a:r>
              <a:rPr lang="zh-CN" altLang="en-US" sz="4000" dirty="0" smtClean="0"/>
              <a:t>：一行</a:t>
            </a:r>
            <a:r>
              <a:rPr lang="en-US" altLang="zh-CN" sz="4000" dirty="0" smtClean="0"/>
              <a:t>R</a:t>
            </a:r>
            <a:r>
              <a:rPr lang="zh-CN" altLang="en-US" sz="4000" dirty="0" smtClean="0"/>
              <a:t>代码的力量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63577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画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散点图，只要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代码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plot(speed ~ dist, data = cars)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线性回归，只要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代码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lm(speed ~ dist, data = cars)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输出回归结果，只要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代码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summary(l)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添加回归直线，只要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代码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zh-CN" b="1" dirty="0"/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865" y="1837765"/>
            <a:ext cx="4438271" cy="3564893"/>
          </a:xfrm>
          <a:prstGeom prst="rect">
            <a:avLst/>
          </a:prstGeom>
        </p:spPr>
      </p:pic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5815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37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</a:t>
            </a:r>
            <a:r>
              <a:rPr lang="zh-CN" altLang="en-US" sz="4000" dirty="0"/>
              <a:t>读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662" y="0"/>
            <a:ext cx="7971416" cy="6402774"/>
          </a:xfrm>
          <a:prstGeom prst="rect">
            <a:avLst/>
          </a:prstGeom>
        </p:spPr>
      </p:pic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6158976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120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TC104033927[[fn=Main Event]]</Template>
  <TotalTime>3308</TotalTime>
  <Words>4593</Words>
  <Application>Microsoft Office PowerPoint</Application>
  <PresentationFormat>宽屏</PresentationFormat>
  <Paragraphs>902</Paragraphs>
  <Slides>63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9" baseType="lpstr">
      <vt:lpstr>宋体</vt:lpstr>
      <vt:lpstr>Arial</vt:lpstr>
      <vt:lpstr>Calibri</vt:lpstr>
      <vt:lpstr>Courier New</vt:lpstr>
      <vt:lpstr>Impact</vt:lpstr>
      <vt:lpstr>Main Event</vt:lpstr>
      <vt:lpstr>R语言应用 Lecture 1                   ——How to Zuō BIG data with R </vt:lpstr>
      <vt:lpstr>课程准备</vt:lpstr>
      <vt:lpstr>课程目标</vt:lpstr>
      <vt:lpstr>课程纲要</vt:lpstr>
      <vt:lpstr>一、什么是R</vt:lpstr>
      <vt:lpstr>R能做什么</vt:lpstr>
      <vt:lpstr>课堂要求与说明</vt:lpstr>
      <vt:lpstr>操作：一行R代码的力量</vt:lpstr>
      <vt:lpstr>解读</vt:lpstr>
      <vt:lpstr>在R中获取帮助: “?”, “??”</vt:lpstr>
      <vt:lpstr>R的资源</vt:lpstr>
      <vt:lpstr>二、读Data</vt:lpstr>
      <vt:lpstr>二、读Data</vt:lpstr>
      <vt:lpstr>三、洗Data: 删除空数据NA</vt:lpstr>
      <vt:lpstr>条件改写数据 (1)</vt:lpstr>
      <vt:lpstr>条件改写数据 (2)</vt:lpstr>
      <vt:lpstr>四、玩DATA：解析数万Data，依旧一行R</vt:lpstr>
      <vt:lpstr>离散变量一行R</vt:lpstr>
      <vt:lpstr>连续变量一行R (1)</vt:lpstr>
      <vt:lpstr>玩转散点图一行R (1)</vt:lpstr>
      <vt:lpstr>玩转散点图一行R (2)</vt:lpstr>
      <vt:lpstr>线性回归一行R</vt:lpstr>
      <vt:lpstr>残差分析一行R</vt:lpstr>
      <vt:lpstr>线性回归扩展 (1)：多项式回归</vt:lpstr>
      <vt:lpstr>线性回归扩展 (2)：多元线性回归</vt:lpstr>
      <vt:lpstr>统计方法扩展</vt:lpstr>
      <vt:lpstr>五、造DatA: 造出一列变量</vt:lpstr>
      <vt:lpstr>向量的其他生成形式</vt:lpstr>
      <vt:lpstr>正态随机变量的生成</vt:lpstr>
      <vt:lpstr>常用分布的随机变量</vt:lpstr>
      <vt:lpstr>抽样得到的随机变量</vt:lpstr>
      <vt:lpstr>简单运算</vt:lpstr>
      <vt:lpstr>简单运算</vt:lpstr>
      <vt:lpstr>初步统计(1)</vt:lpstr>
      <vt:lpstr>初步统计(2)</vt:lpstr>
      <vt:lpstr>向量赋值</vt:lpstr>
      <vt:lpstr>向量提取</vt:lpstr>
      <vt:lpstr>逻辑符号(1)</vt:lpstr>
      <vt:lpstr>逻辑符号(1)</vt:lpstr>
      <vt:lpstr>逻辑符号(2)</vt:lpstr>
      <vt:lpstr>向量提取案例：猪队友</vt:lpstr>
      <vt:lpstr>THANK YOU!</vt:lpstr>
      <vt:lpstr>R语言应用 Lecture 2 进阶                   ——How to Zuō ZUÓ ZUŎ ZuÒ BIG data with R </vt:lpstr>
      <vt:lpstr>课程准备</vt:lpstr>
      <vt:lpstr>课程目标</vt:lpstr>
      <vt:lpstr>课程纲要</vt:lpstr>
      <vt:lpstr>一、概览data</vt:lpstr>
      <vt:lpstr>一、概览data</vt:lpstr>
      <vt:lpstr>二、清洗data</vt:lpstr>
      <vt:lpstr>因子Factor</vt:lpstr>
      <vt:lpstr>从Factor到Number</vt:lpstr>
      <vt:lpstr>调整异常值</vt:lpstr>
      <vt:lpstr>三、横扫Data</vt:lpstr>
      <vt:lpstr>Excel可视化</vt:lpstr>
      <vt:lpstr>四、深挖Data</vt:lpstr>
      <vt:lpstr>线性回归：训练与验证</vt:lpstr>
      <vt:lpstr>对数线性回归</vt:lpstr>
      <vt:lpstr>R函数</vt:lpstr>
      <vt:lpstr>随机数种子与可重复验证</vt:lpstr>
      <vt:lpstr>重复验证与For循环</vt:lpstr>
      <vt:lpstr>重复验证与For循环 (2)</vt:lpstr>
      <vt:lpstr>五、整理成果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Fangda Fan</dc:creator>
  <cp:lastModifiedBy>Fangda Fan</cp:lastModifiedBy>
  <cp:revision>159</cp:revision>
  <dcterms:created xsi:type="dcterms:W3CDTF">2014-09-22T06:16:51Z</dcterms:created>
  <dcterms:modified xsi:type="dcterms:W3CDTF">2015-05-14T09:05:06Z</dcterms:modified>
</cp:coreProperties>
</file>