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79" r:id="rId5"/>
    <p:sldId id="261" r:id="rId6"/>
    <p:sldId id="271" r:id="rId7"/>
    <p:sldId id="262" r:id="rId8"/>
    <p:sldId id="272" r:id="rId9"/>
    <p:sldId id="273" r:id="rId10"/>
    <p:sldId id="276" r:id="rId11"/>
    <p:sldId id="274" r:id="rId12"/>
    <p:sldId id="275" r:id="rId13"/>
    <p:sldId id="260" r:id="rId14"/>
    <p:sldId id="277" r:id="rId15"/>
    <p:sldId id="263" r:id="rId16"/>
    <p:sldId id="267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66" d="100"/>
          <a:sy n="66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7754966-3CC8-4C26-90D6-A8AAD7AE08E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A46440-19E5-4796-86D2-50DC50C9077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defRPr>
            </a:lvl1pPr>
          </a:lstStyle>
          <a:p>
            <a:pPr lvl="0"/>
            <a:fld id="{515CD034-4226-455E-91BC-E1D4D4792EA4}" type="datetime1">
              <a:rPr lang="en-US"/>
              <a:pPr lvl="0"/>
              <a:t>10/23/2017</a:t>
            </a:fld>
            <a:endParaRPr 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B0318E4-726B-4F7F-9F89-3D908071DE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8DD359C-1989-42FA-8059-BC0FA8FDD18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zh-CN"/>
              <a:t>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DAA1B-0936-48A8-8C0A-A631D8F66EA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104EE-E9F5-460E-BE41-74379DB14D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defRPr>
            </a:lvl1pPr>
          </a:lstStyle>
          <a:p>
            <a:pPr lvl="0"/>
            <a:fld id="{B53A918A-F08B-4748-AE9C-CC6119DDD0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%">
        <a:solidFill>
          <a:srgbClr val="000000"/>
        </a:solidFill>
        <a:uFillTx/>
        <a:latin typeface="等线"/>
        <a:ea typeface="等线" pitchFamily="2"/>
      </a:defRPr>
    </a:lvl1pPr>
    <a:lvl2pPr marL="457200" marR="0" lvl="1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%">
        <a:solidFill>
          <a:srgbClr val="000000"/>
        </a:solidFill>
        <a:uFillTx/>
        <a:latin typeface="等线"/>
        <a:ea typeface="等线" pitchFamily="2"/>
      </a:defRPr>
    </a:lvl2pPr>
    <a:lvl3pPr marL="914400" marR="0" lvl="2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%">
        <a:solidFill>
          <a:srgbClr val="000000"/>
        </a:solidFill>
        <a:uFillTx/>
        <a:latin typeface="等线"/>
        <a:ea typeface="等线" pitchFamily="2"/>
      </a:defRPr>
    </a:lvl3pPr>
    <a:lvl4pPr marL="1371600" marR="0" lvl="3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%">
        <a:solidFill>
          <a:srgbClr val="000000"/>
        </a:solidFill>
        <a:uFillTx/>
        <a:latin typeface="等线"/>
        <a:ea typeface="等线" pitchFamily="2"/>
      </a:defRPr>
    </a:lvl4pPr>
    <a:lvl5pPr marL="1828800" marR="0" lvl="4" indent="0" algn="l" defTabSz="914400" rtl="0" fontAlgn="auto" hangingPunct="1">
      <a:lnSpc>
        <a:spcPct val="100%"/>
      </a:lnSpc>
      <a:spcBef>
        <a:spcPts val="0"/>
      </a:spcBef>
      <a:spcAft>
        <a:spcPts val="0"/>
      </a:spcAft>
      <a:buNone/>
      <a:tabLst/>
      <a:defRPr lang="zh-CN" sz="1200" b="0" i="0" u="none" strike="noStrike" kern="1200" cap="none" spc="0" baseline="0%">
        <a:solidFill>
          <a:srgbClr val="000000"/>
        </a:solidFill>
        <a:uFillTx/>
        <a:latin typeface="等线"/>
        <a:ea typeface="等线" pitchFamily="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5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6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8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4E60437-491C-4C06-988C-00B2AE4EA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A6A19B-ECF3-48D9-A0C5-3B48FA440F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In the old way</a:t>
            </a:r>
          </a:p>
          <a:p>
            <a:pPr lvl="0"/>
            <a:r>
              <a:rPr lang="en-US">
                <a:latin typeface="Calibri"/>
              </a:rPr>
              <a:t>There are 2 processes with halos</a:t>
            </a:r>
          </a:p>
          <a:p>
            <a:pPr lvl="0"/>
            <a:r>
              <a:rPr lang="en-US"/>
              <a:t>And when we need to transfer the next node car situation we use Ssend and receive to copy the car statement from next process</a:t>
            </a:r>
          </a:p>
          <a:p>
            <a:pPr lvl="0"/>
            <a:r>
              <a:rPr lang="en-US"/>
              <a:t>At that time other sections have to wait for the transfer.</a:t>
            </a:r>
          </a:p>
          <a:p>
            <a:pPr lvl="0"/>
            <a:r>
              <a:rPr lang="en-US"/>
              <a:t>That causes the block time and wastes the performance </a:t>
            </a:r>
          </a:p>
          <a:p>
            <a:pPr lvl="0"/>
            <a:r>
              <a:rPr lang="en-US">
                <a:latin typeface="Calibri"/>
              </a:rPr>
              <a:t>Total time = copy time(send &amp; receive) + move time</a:t>
            </a:r>
          </a:p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6E0F6-FB1E-42E1-94A5-713DD98D6B6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3C845A44-40B7-4AEE-B74C-44361720D30D}" type="slidenum">
              <a:t>5</a:t>
            </a:fld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3A127C-AFB9-449D-AAAE-92E29E2D8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494E40-3D8F-4F6B-B8CB-3379269487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In the old way</a:t>
            </a:r>
          </a:p>
          <a:p>
            <a:pPr lvl="0"/>
            <a:r>
              <a:rPr lang="en-US">
                <a:latin typeface="Calibri"/>
              </a:rPr>
              <a:t>There are 2 processes with halos</a:t>
            </a:r>
          </a:p>
          <a:p>
            <a:pPr lvl="0"/>
            <a:r>
              <a:rPr lang="en-US"/>
              <a:t>And when we need to transfer the next node car situation we use Ssend and receive to copy the car statement from next process</a:t>
            </a:r>
          </a:p>
          <a:p>
            <a:pPr lvl="0"/>
            <a:r>
              <a:rPr lang="en-US"/>
              <a:t>At that time other sections have to wait for the transfer.</a:t>
            </a:r>
          </a:p>
          <a:p>
            <a:pPr lvl="0"/>
            <a:r>
              <a:rPr lang="en-US"/>
              <a:t>That causes the block time and wastes the performance </a:t>
            </a:r>
          </a:p>
          <a:p>
            <a:pPr lvl="0"/>
            <a:r>
              <a:rPr lang="en-US">
                <a:latin typeface="Calibri"/>
              </a:rPr>
              <a:t>Total time = copy time(send &amp; receive) + move time</a:t>
            </a:r>
          </a:p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B3793-5ECE-4D07-A061-E9BC2341D6A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F4A7D36E-952F-4D5A-BD33-3432986AF01E}" type="slidenum">
              <a:t>6</a:t>
            </a:fld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EAAD58-7A7B-4D6B-A861-296A4D1E5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50475E-90FC-426E-9A69-E60559FED2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For the asynchronous communication way</a:t>
            </a:r>
          </a:p>
          <a:p>
            <a:pPr lvl="0"/>
            <a:r>
              <a:rPr lang="en-US">
                <a:latin typeface="Calibri"/>
              </a:rPr>
              <a:t>There are still 2 processes with halos</a:t>
            </a:r>
          </a:p>
          <a:p>
            <a:pPr lvl="0"/>
            <a:r>
              <a:rPr lang="en-US">
                <a:solidFill>
                  <a:srgbClr val="FF0000"/>
                </a:solidFill>
                <a:latin typeface="Calibri"/>
              </a:rPr>
              <a:t>The Triggering condition is:</a:t>
            </a:r>
          </a:p>
          <a:p>
            <a:pPr lvl="0"/>
            <a:r>
              <a:rPr lang="en-US">
                <a:solidFill>
                  <a:srgbClr val="FF0000"/>
                </a:solidFill>
                <a:latin typeface="Calibri"/>
              </a:rPr>
              <a:t>If the node before the halo has a car</a:t>
            </a:r>
          </a:p>
          <a:p>
            <a:pPr lvl="0"/>
            <a:r>
              <a:rPr lang="en-US">
                <a:solidFill>
                  <a:srgbClr val="FF0000"/>
                </a:solidFill>
                <a:latin typeface="Calibri"/>
              </a:rPr>
              <a:t>We assume all the halos are with cars</a:t>
            </a:r>
          </a:p>
          <a:p>
            <a:pPr lvl="0"/>
            <a:r>
              <a:rPr lang="en-US">
                <a:latin typeface="Calibri"/>
              </a:rPr>
              <a:t>and then copy from </a:t>
            </a:r>
          </a:p>
          <a:p>
            <a:pPr lvl="0"/>
            <a:r>
              <a:rPr lang="en-US">
                <a:latin typeface="Calibri"/>
              </a:rPr>
              <a:t>next process in asynchronous Way   with the help of Issend and receive()</a:t>
            </a:r>
          </a:p>
          <a:p>
            <a:pPr lvl="0"/>
            <a:r>
              <a:rPr lang="en-US">
                <a:latin typeface="Calibri"/>
              </a:rPr>
              <a:t>At the same time:</a:t>
            </a:r>
          </a:p>
          <a:p>
            <a:pPr lvl="0"/>
            <a:r>
              <a:rPr lang="en-US">
                <a:latin typeface="Calibri"/>
              </a:rPr>
              <a:t>Other sections: do their jobs as usual</a:t>
            </a:r>
          </a:p>
          <a:p>
            <a:pPr lvl="0"/>
            <a:r>
              <a:rPr lang="en-US">
                <a:latin typeface="Calibri"/>
              </a:rPr>
              <a:t>We can do the algorithm in the old way to deal with the nodes except the last node which is the neighbor of the halo</a:t>
            </a:r>
          </a:p>
          <a:p>
            <a:pPr lvl="0"/>
            <a:endParaRPr lang="en-US">
              <a:latin typeface="Calibri"/>
            </a:endParaRPr>
          </a:p>
          <a:p>
            <a:pPr lvl="0"/>
            <a:r>
              <a:rPr lang="en-US">
                <a:latin typeface="Calibri"/>
              </a:rPr>
              <a:t>SO  the Total time = copy time(Isend &amp; receive) + move time – waiting time</a:t>
            </a:r>
          </a:p>
          <a:p>
            <a:pPr lvl="0"/>
            <a:endParaRPr lang="en-US">
              <a:solidFill>
                <a:srgbClr val="FF0000"/>
              </a:solidFill>
              <a:latin typeface="Calibri"/>
            </a:endParaRPr>
          </a:p>
          <a:p>
            <a:pPr lvl="0"/>
            <a:endParaRPr lang="en-US">
              <a:latin typeface="Calibri"/>
            </a:endParaRPr>
          </a:p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4974EC-2569-4D62-8A4F-75DD4A3B9DB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C2905EA4-D4B0-4313-9AB8-1A9DC79E4B4C}" type="slidenum">
              <a:t>7</a:t>
            </a:fld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8BFE24-48B0-4DA2-B9C1-C29654B9D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37EECA-EE11-4827-9533-7BB73B3E23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In the old way</a:t>
            </a:r>
          </a:p>
          <a:p>
            <a:pPr lvl="0"/>
            <a:r>
              <a:rPr lang="en-US">
                <a:latin typeface="Calibri"/>
              </a:rPr>
              <a:t>There are 2 processes with halos</a:t>
            </a:r>
          </a:p>
          <a:p>
            <a:pPr lvl="0"/>
            <a:r>
              <a:rPr lang="en-US"/>
              <a:t>And when we need to transfer the next node car situation we use Ssend and receive to copy the car statement from next process</a:t>
            </a:r>
          </a:p>
          <a:p>
            <a:pPr lvl="0"/>
            <a:r>
              <a:rPr lang="en-US"/>
              <a:t>At that time other sections have to wait for the transfer.</a:t>
            </a:r>
          </a:p>
          <a:p>
            <a:pPr lvl="0"/>
            <a:r>
              <a:rPr lang="en-US"/>
              <a:t>That causes the block time and wastes the performance </a:t>
            </a:r>
          </a:p>
          <a:p>
            <a:pPr lvl="0"/>
            <a:r>
              <a:rPr lang="en-US">
                <a:latin typeface="Calibri"/>
              </a:rPr>
              <a:t>Total time = copy time(send &amp; receive) + move time</a:t>
            </a:r>
          </a:p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603E6F-A3C8-4D69-B1A9-9D5E2D55AF4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D4AA5A2D-10FE-4FE6-81FC-023ADA089170}" type="slidenum">
              <a:t>8</a:t>
            </a:fld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AC7B9D-7554-4F53-A609-65E6F36B8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6402EB-0C71-4E19-B42D-702397C6DF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For the case study </a:t>
            </a:r>
          </a:p>
          <a:p>
            <a:pPr lvl="0"/>
            <a:r>
              <a:rPr lang="en-US">
                <a:latin typeface="Calibri"/>
              </a:rPr>
              <a:t>We declare an array for halos</a:t>
            </a:r>
          </a:p>
          <a:p>
            <a:pPr lvl="0"/>
            <a:r>
              <a:rPr lang="en-US">
                <a:latin typeface="Calibri"/>
              </a:rPr>
              <a:t>And when we need to transfer messages</a:t>
            </a:r>
          </a:p>
          <a:p>
            <a:pPr lvl="0"/>
            <a:r>
              <a:rPr lang="en-US">
                <a:latin typeface="Calibri"/>
              </a:rPr>
              <a:t>We can do the same thing to the array</a:t>
            </a:r>
          </a:p>
          <a:p>
            <a:pPr lvl="0"/>
            <a:endParaRPr lang="en-US">
              <a:solidFill>
                <a:srgbClr val="FF0000"/>
              </a:solidFill>
              <a:latin typeface="Calibri"/>
            </a:endParaRPr>
          </a:p>
          <a:p>
            <a:pPr lvl="0"/>
            <a:endParaRPr lang="en-US">
              <a:latin typeface="Calibri"/>
            </a:endParaRPr>
          </a:p>
          <a:p>
            <a:pPr lv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E4072-42B8-429C-887E-33F2F7ACDB0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fld id="{B76757D2-552E-445A-B915-53AB9DAF9DDE}" type="slidenum">
              <a:t>17</a:t>
            </a:fld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EEFE-99F7-42BB-9545-3C39353D7BD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A211C-9F40-4525-9E82-F0E37AA489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3B0B-AE3F-4FBF-A405-ACEF8C0EA6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D2395A-D9C2-424D-B21A-51C1987B9008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857D-ABA8-4F8F-8F89-4827762C08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3BD3-0958-4464-B918-29B46C9AB3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AC3927-F7E0-40A5-8914-E79F09E7796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9082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5076-86A0-4AB0-9CC3-351E61C38D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4821C-1C69-4192-AB52-0F6C68BDCFC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1FDA-89DF-4685-8494-8C1992D73E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8A68AB-F73E-4CA8-9C4B-832AD76E89B2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C659D-6BCE-4FC4-8095-994E2E522F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47CD-BB6F-4CD3-992A-AEB804A776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EB064B-2A87-40AD-A69C-C970559C771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683644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66108-4425-4DB5-BBA7-310AF4F9929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9A665-F790-4ECA-9277-0344AD86A62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1993E-F1A8-49A9-9598-3E6A349294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7BA330-5735-4EFF-89E2-B827EE3069AC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08DB-1FA3-4015-A5EB-DB8B1D7209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3674F-B27A-4AFF-8C8E-86528EAD7C4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4AC119-46D0-4EFF-9E91-85A83F2DECB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2190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AB37-F976-4789-8F6A-EB565937A3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C2BE-F100-4D08-8689-5287383F41F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6991-7E09-4E4D-9F8F-DC72FA8F35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0A41AE-136E-4BDF-B0B3-F24E4154DC11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0EF0-B8FC-4F23-9634-BDAC08DDF3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40C9-221F-489E-BD44-CECDF1EAC9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793676-B277-4CF7-A4D2-12C90DC7B7B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285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5527-7D83-4732-A14D-C223D0778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2636D-C703-4706-867A-039D4A519E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73D16-51B7-40DB-ACF0-5F19AD55D8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3F3A76-4E81-45F3-9367-F7B3DCECB847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E2CF-D633-4698-8B28-4B06EB89E7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9B26D-C420-40E9-BB55-D7A4A74A06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849664-2FFF-469A-8AA0-D48C726CF5C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61837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B794-FA48-47E8-B241-75EC01051B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F5B3-96DF-49C6-9AAB-6037957B45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3B74-78EB-4CC3-AF62-793E021F3E4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F76C0-E59E-4825-902B-461C26547C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EF0F0C-D560-499D-B16B-6817E2E85879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79BFF-3A0F-4014-A74C-FE5E1FFC55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11B57-1843-42C6-82E9-E493A2C344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571CE0-8F23-49CF-89C9-C1D8B09810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5550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D21D-3983-4666-9A18-212FE5633C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A26B4-BFD9-496E-8037-C3D447F9E0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8776A-2892-4912-AE46-F50467A9523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E6EEC-19E8-40AE-8431-F4717D0AFE2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A480E-7FE9-430C-8B8B-70ABA9FFDB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25C07-BB9E-42A0-ADBE-D6E438CC6B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5233F8-2C8F-4B3E-ACA6-6B3CF370EB05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D364C-EE66-47A1-B268-CFA96E2A46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410345-F686-4683-8DB4-8152314DFF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9E773B-B025-4371-8DF8-EA4BB8B6FC8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524281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C92C-310C-46D2-9BC3-CF70512F113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E303F-5E08-49C3-8913-63BF84918B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2A89FB-C9D8-4E80-A55E-0D6E2BFCC4A9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68398-2A4E-4076-B472-46F8AD244DB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94422-097C-4779-ADF6-90F92721F7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C498B0-B228-46A3-AF0A-2883F2ADBA2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0507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435ACD-98F8-4E65-A7F8-436ED9A110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BE1CB8-3D62-4B9B-BF5D-D8BE8CFCE2F1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261D2-9625-43FD-A2B5-F9C4522D7B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35CE-885C-4A65-BD90-1841CD9BAC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5D5D3A-4B08-4CA7-AB97-1F0A173EC0C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4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702D-9840-4212-B786-AFE87BCBA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1A9B-245C-4FEC-BCEC-4A326FC646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B9A2F-F9B0-482A-9711-7B2B0CBF46E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1C20A-A73A-4BE5-B227-B7F87D88E2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DD7E9F-D273-4FD5-9C79-CBFB19E99ECB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5EA3E-46D1-4B47-A0FE-1FC9269085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5CAE8-7D8C-47B3-83B3-BD40293633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0D82C8-B0B9-4436-9F47-E387C089C8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036554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BC50-92D3-41CA-82C6-816A163025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24607-E47A-4876-A7AD-FC9AC33A1DC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355F-C63C-4889-861F-F66D131A74B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EDD64-BC78-42AD-95E6-4250740C56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2D20F2-D3BF-4D7A-9470-0A18AB4B0398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1C52-B538-4D49-A49A-1FDDFB7D24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457AD-2C9B-43E8-A8AB-17BBBC17EC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2C216A-77B3-4082-BEF4-6F2E99066B8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6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9EF6D-EBDF-455A-8A90-DB9B8BDA95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684D-6FA6-4ED0-9EC8-F2B041F3B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268B7-03D0-4F62-987E-E73A9C6C437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59BD577-78AE-472B-87DC-EB72C7F9923F}" type="datetime1">
              <a:rPr lang="en-GB"/>
              <a:pPr lvl="0"/>
              <a:t>23/10/2017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AE41-06F4-44A5-9FE6-6BA3E7CD6DB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3CB6-3FCC-42A2-9894-A40E266BD3A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CCAAB89-9E41-4927-B131-36CE6C2BD29E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%"/>
        </a:lnSpc>
        <a:spcBef>
          <a:spcPts val="1000"/>
        </a:spcBef>
        <a:spcAft>
          <a:spcPts val="0"/>
        </a:spcAft>
        <a:buSzPct val="100%"/>
        <a:buFont typeface="Arial" pitchFamily="34"/>
        <a:buChar char="•"/>
        <a:tabLst/>
        <a:defRPr lang="en-US" sz="2800" b="0" i="0" u="none" strike="noStrike" kern="1200" cap="none" spc="0" baseline="0%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2400" b="0" i="0" u="none" strike="noStrike" kern="1200" cap="none" spc="0" baseline="0%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2000" b="0" i="0" u="none" strike="noStrike" kern="1200" cap="none" spc="0" baseline="0%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2.xml"/><Relationship Id="rId2" Type="http://purl.oclc.org/ooxml/officeDocument/relationships/video" Target="../media/media1.mov"/><Relationship Id="rId1" Type="http://schemas.microsoft.com/office/2007/relationships/media" Target="../media/media1.mov"/><Relationship Id="rId4" Type="http://purl.oclc.org/ooxml/officeDocument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Relationship Id="rId4" Type="http://purl.oclc.org/ooxml/officeDocument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2.xml"/><Relationship Id="rId1" Type="http://purl.oclc.org/ooxml/officeDocument/relationships/slideLayout" Target="../slideLayouts/slideLayout1.xml"/><Relationship Id="rId4" Type="http://purl.oclc.org/ooxml/officeDocument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notesSlide" Target="../notesSlides/notesSlide3.xml"/><Relationship Id="rId1" Type="http://purl.oclc.org/ooxml/officeDocument/relationships/slideLayout" Target="../slideLayouts/slideLayout1.xml"/><Relationship Id="rId4" Type="http://purl.oclc.org/ooxml/officeDocument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purl.oclc.org/ooxml/officeDocument/relationships/image" Target="../media/image4.png"/><Relationship Id="rId2" Type="http://purl.oclc.org/ooxml/officeDocument/relationships/notesSlide" Target="../notesSlides/notesSlide4.xml"/><Relationship Id="rId1" Type="http://purl.oclc.org/ooxml/officeDocument/relationships/slideLayout" Target="../slideLayouts/slideLayout1.xml"/><Relationship Id="rId4" Type="http://purl.oclc.org/ooxml/officeDocument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97FF47A5-E29E-4005-B9C6-0396AA56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E7FB0910-A13C-4551-9EB3-BEF68D383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0">
            <a:extLst>
              <a:ext uri="{FF2B5EF4-FFF2-40B4-BE49-F238E27FC236}">
                <a16:creationId xmlns:a16="http://schemas.microsoft.com/office/drawing/2014/main" id="{8525905A-EDAA-470B-B9F4-6B9F71B603A9}"/>
              </a:ext>
            </a:extLst>
          </p:cNvPr>
          <p:cNvSpPr/>
          <p:nvPr/>
        </p:nvSpPr>
        <p:spPr>
          <a:xfrm>
            <a:off x="392760" y="552902"/>
            <a:ext cx="8253863" cy="175432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54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Overlapping Calculation and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5400" b="0" i="0" u="none" strike="noStrike" kern="1200" cap="none" spc="0" baseline="0%" dirty="0">
                <a:solidFill>
                  <a:srgbClr val="C00000"/>
                </a:solidFill>
                <a:uFillTx/>
                <a:latin typeface="Calibri"/>
              </a:rPr>
              <a:t>Communication</a:t>
            </a:r>
          </a:p>
        </p:txBody>
      </p: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64DF1102-5461-4920-8B86-6F6BADE55330}"/>
              </a:ext>
            </a:extLst>
          </p:cNvPr>
          <p:cNvCxnSpPr>
            <a:cxnSpLocks/>
          </p:cNvCxnSpPr>
          <p:nvPr/>
        </p:nvCxnSpPr>
        <p:spPr>
          <a:xfrm>
            <a:off x="437951" y="2423886"/>
            <a:ext cx="11478278" cy="0"/>
          </a:xfrm>
          <a:prstGeom prst="straightConnector1">
            <a:avLst/>
          </a:prstGeom>
          <a:noFill/>
          <a:ln w="38103" cap="flat">
            <a:solidFill>
              <a:srgbClr val="C00000"/>
            </a:solidFill>
            <a:prstDash val="solid"/>
            <a:miter/>
          </a:ln>
        </p:spPr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0EB8BA17-EB18-4B9E-B717-ECCD8813703E}"/>
              </a:ext>
            </a:extLst>
          </p:cNvPr>
          <p:cNvSpPr/>
          <p:nvPr/>
        </p:nvSpPr>
        <p:spPr>
          <a:xfrm>
            <a:off x="1436893" y="2654857"/>
            <a:ext cx="3042243" cy="304698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R="0" lvl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Group B</a:t>
            </a:r>
          </a:p>
          <a:p>
            <a:pPr marR="0" lvl="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32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457200" marR="0" lvl="0" indent="-45720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Fu Yu</a:t>
            </a:r>
          </a:p>
          <a:p>
            <a:pPr marL="457200" marR="0" lvl="0" indent="-45720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Liu Kevin</a:t>
            </a:r>
          </a:p>
          <a:p>
            <a:pPr marL="457200" marR="0" lvl="0" indent="-45720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Nita </a:t>
            </a:r>
            <a:r>
              <a:rPr lang="en-US" sz="3200" b="0" i="0" u="none" strike="noStrike" kern="1200" cap="none" spc="0" baseline="0%" dirty="0" err="1">
                <a:solidFill>
                  <a:srgbClr val="203864"/>
                </a:solidFill>
                <a:uFillTx/>
                <a:latin typeface="Calibri"/>
              </a:rPr>
              <a:t>Spyro</a:t>
            </a:r>
            <a:r>
              <a:rPr lang="en-US" sz="3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 </a:t>
            </a:r>
          </a:p>
          <a:p>
            <a:pPr marL="457200" marR="0" lvl="0" indent="-457200" algn="l" defTabSz="914400" rtl="0" fontAlgn="auto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Mackay Fraser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8685FB8D-867C-4813-AFEF-1D075E4F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C6688E9C-E770-4A8D-BE73-C2C903D1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E2855F68-2176-4363-B2A9-A2F44A4BEDE4}"/>
              </a:ext>
            </a:extLst>
          </p:cNvPr>
          <p:cNvSpPr txBox="1"/>
          <p:nvPr/>
        </p:nvSpPr>
        <p:spPr>
          <a:xfrm>
            <a:off x="1566202" y="483214"/>
            <a:ext cx="860649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Parallel computing communication general model </a:t>
            </a:r>
            <a:endParaRPr lang="en-GB" sz="3200" b="0" i="0" u="sng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92D4BA6B-2869-4D4B-A5B5-4C81A5E98516}"/>
              </a:ext>
            </a:extLst>
          </p:cNvPr>
          <p:cNvSpPr txBox="1"/>
          <p:nvPr/>
        </p:nvSpPr>
        <p:spPr>
          <a:xfrm>
            <a:off x="1519312" y="1177354"/>
            <a:ext cx="9397215" cy="2646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Work breakdown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-Independent calculation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-Dependent calculation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-Message exchange action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-Message exchange status determination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626F6A-4245-4579-9FD5-C8125CB87101}"/>
              </a:ext>
            </a:extLst>
          </p:cNvPr>
          <p:cNvCxnSpPr/>
          <p:nvPr/>
        </p:nvCxnSpPr>
        <p:spPr>
          <a:xfrm>
            <a:off x="2497235" y="4401912"/>
            <a:ext cx="3046314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4CAAAE65-DB3B-47F0-BC5C-211C9702FB77}"/>
              </a:ext>
            </a:extLst>
          </p:cNvPr>
          <p:cNvCxnSpPr/>
          <p:nvPr/>
        </p:nvCxnSpPr>
        <p:spPr>
          <a:xfrm flipV="1">
            <a:off x="8254471" y="4337566"/>
            <a:ext cx="1411431" cy="2194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custDash>
              <a:ds d="300%" sp="300%"/>
            </a:custDash>
            <a:miter/>
            <a:tailEnd type="arrow"/>
          </a:ln>
        </p:spPr>
      </p:cxnSp>
      <p:cxnSp>
        <p:nvCxnSpPr>
          <p:cNvPr id="8" name="直接连接符 8">
            <a:extLst>
              <a:ext uri="{FF2B5EF4-FFF2-40B4-BE49-F238E27FC236}">
                <a16:creationId xmlns:a16="http://schemas.microsoft.com/office/drawing/2014/main" id="{A0561D89-2F44-4DC0-B58A-F5ECC0E295A8}"/>
              </a:ext>
            </a:extLst>
          </p:cNvPr>
          <p:cNvCxnSpPr/>
          <p:nvPr/>
        </p:nvCxnSpPr>
        <p:spPr>
          <a:xfrm>
            <a:off x="11395508" y="3211912"/>
            <a:ext cx="0" cy="243839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9" name="直接箭头连接符 9">
            <a:extLst>
              <a:ext uri="{FF2B5EF4-FFF2-40B4-BE49-F238E27FC236}">
                <a16:creationId xmlns:a16="http://schemas.microsoft.com/office/drawing/2014/main" id="{14721915-9C50-40DA-8B12-684467D5F134}"/>
              </a:ext>
            </a:extLst>
          </p:cNvPr>
          <p:cNvCxnSpPr/>
          <p:nvPr/>
        </p:nvCxnSpPr>
        <p:spPr>
          <a:xfrm>
            <a:off x="5543549" y="4361431"/>
            <a:ext cx="2642059" cy="0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8FF3E374-0B2D-451F-866A-CD788C377C1A}"/>
              </a:ext>
            </a:extLst>
          </p:cNvPr>
          <p:cNvCxnSpPr/>
          <p:nvPr/>
        </p:nvCxnSpPr>
        <p:spPr>
          <a:xfrm>
            <a:off x="9665902" y="3187790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1" name="直接连接符 13">
            <a:extLst>
              <a:ext uri="{FF2B5EF4-FFF2-40B4-BE49-F238E27FC236}">
                <a16:creationId xmlns:a16="http://schemas.microsoft.com/office/drawing/2014/main" id="{1BA7CD4C-7BAC-4697-A647-46C7E77F82B2}"/>
              </a:ext>
            </a:extLst>
          </p:cNvPr>
          <p:cNvCxnSpPr/>
          <p:nvPr/>
        </p:nvCxnSpPr>
        <p:spPr>
          <a:xfrm>
            <a:off x="5525600" y="3178015"/>
            <a:ext cx="0" cy="243839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sp>
        <p:nvSpPr>
          <p:cNvPr id="12" name="矩形 16">
            <a:extLst>
              <a:ext uri="{FF2B5EF4-FFF2-40B4-BE49-F238E27FC236}">
                <a16:creationId xmlns:a16="http://schemas.microsoft.com/office/drawing/2014/main" id="{8555A44E-5139-4882-AA0C-F838756547B1}"/>
              </a:ext>
            </a:extLst>
          </p:cNvPr>
          <p:cNvSpPr/>
          <p:nvPr/>
        </p:nvSpPr>
        <p:spPr>
          <a:xfrm>
            <a:off x="8160471" y="4305845"/>
            <a:ext cx="3010863" cy="14773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Message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exchange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status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Determination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sng" strike="noStrike" kern="1200" cap="none" spc="0" baseline="0%">
                <a:solidFill>
                  <a:srgbClr val="FF0000"/>
                </a:solidFill>
                <a:uFillTx/>
                <a:latin typeface="Calibri"/>
                <a:ea typeface="等线" pitchFamily="2"/>
              </a:rPr>
              <a:t>DO NOTHING</a:t>
            </a:r>
          </a:p>
        </p:txBody>
      </p:sp>
      <p:sp>
        <p:nvSpPr>
          <p:cNvPr id="13" name="矩形 20">
            <a:extLst>
              <a:ext uri="{FF2B5EF4-FFF2-40B4-BE49-F238E27FC236}">
                <a16:creationId xmlns:a16="http://schemas.microsoft.com/office/drawing/2014/main" id="{3996013E-57F4-4BCE-BAB9-410E9096D11F}"/>
              </a:ext>
            </a:extLst>
          </p:cNvPr>
          <p:cNvSpPr/>
          <p:nvPr/>
        </p:nvSpPr>
        <p:spPr>
          <a:xfrm>
            <a:off x="5455584" y="4435470"/>
            <a:ext cx="2461189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Independent calculation</a:t>
            </a:r>
            <a:endParaRPr lang="en-GB" sz="1200" b="0" i="0" u="none" strike="noStrike" kern="1200" cap="none" spc="0" baseline="0%">
              <a:solidFill>
                <a:srgbClr val="203864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4" name="直接连接符 21">
            <a:extLst>
              <a:ext uri="{FF2B5EF4-FFF2-40B4-BE49-F238E27FC236}">
                <a16:creationId xmlns:a16="http://schemas.microsoft.com/office/drawing/2014/main" id="{48379386-1993-400B-A668-570D96148A7C}"/>
              </a:ext>
            </a:extLst>
          </p:cNvPr>
          <p:cNvCxnSpPr/>
          <p:nvPr/>
        </p:nvCxnSpPr>
        <p:spPr>
          <a:xfrm>
            <a:off x="2497235" y="3187790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5" name="直接箭头连接符 22">
            <a:extLst>
              <a:ext uri="{FF2B5EF4-FFF2-40B4-BE49-F238E27FC236}">
                <a16:creationId xmlns:a16="http://schemas.microsoft.com/office/drawing/2014/main" id="{0C25D1BF-0923-4CAE-B08D-080D0A54686F}"/>
              </a:ext>
            </a:extLst>
          </p:cNvPr>
          <p:cNvCxnSpPr/>
          <p:nvPr/>
        </p:nvCxnSpPr>
        <p:spPr>
          <a:xfrm>
            <a:off x="9665902" y="4315830"/>
            <a:ext cx="1756956" cy="0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6" name="矩形 24">
            <a:extLst>
              <a:ext uri="{FF2B5EF4-FFF2-40B4-BE49-F238E27FC236}">
                <a16:creationId xmlns:a16="http://schemas.microsoft.com/office/drawing/2014/main" id="{FFDF0243-9ED1-4ED8-BC46-D1180FFEE56A}"/>
              </a:ext>
            </a:extLst>
          </p:cNvPr>
          <p:cNvSpPr/>
          <p:nvPr/>
        </p:nvSpPr>
        <p:spPr>
          <a:xfrm>
            <a:off x="2467554" y="4421370"/>
            <a:ext cx="2578269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Message exchange action</a:t>
            </a:r>
            <a:endParaRPr lang="en-GB" sz="1200" b="0" i="0" u="none" strike="noStrike" kern="1200" cap="none" spc="0" baseline="0%">
              <a:solidFill>
                <a:srgbClr val="203864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7" name="矩形 27">
            <a:extLst>
              <a:ext uri="{FF2B5EF4-FFF2-40B4-BE49-F238E27FC236}">
                <a16:creationId xmlns:a16="http://schemas.microsoft.com/office/drawing/2014/main" id="{00491B42-526B-482A-9CBF-2A72C7C2EA6E}"/>
              </a:ext>
            </a:extLst>
          </p:cNvPr>
          <p:cNvSpPr/>
          <p:nvPr/>
        </p:nvSpPr>
        <p:spPr>
          <a:xfrm>
            <a:off x="9665070" y="4328769"/>
            <a:ext cx="1288627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Dependent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calculation</a:t>
            </a:r>
            <a:endParaRPr lang="en-GB" sz="1200" b="0" i="0" u="none" strike="noStrike" kern="1200" cap="none" spc="0" baseline="0%">
              <a:solidFill>
                <a:srgbClr val="203864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3A5DEB9E-32C4-4FBE-AF2B-2DAC5B58ADBE}"/>
              </a:ext>
            </a:extLst>
          </p:cNvPr>
          <p:cNvSpPr/>
          <p:nvPr/>
        </p:nvSpPr>
        <p:spPr>
          <a:xfrm>
            <a:off x="790443" y="4168539"/>
            <a:ext cx="1502331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Synchronise</a:t>
            </a:r>
          </a:p>
        </p:txBody>
      </p:sp>
      <p:cxnSp>
        <p:nvCxnSpPr>
          <p:cNvPr id="19" name="直接连接符 23">
            <a:extLst>
              <a:ext uri="{FF2B5EF4-FFF2-40B4-BE49-F238E27FC236}">
                <a16:creationId xmlns:a16="http://schemas.microsoft.com/office/drawing/2014/main" id="{9BDC74C4-B2C8-4432-ADB1-829D7964122B}"/>
              </a:ext>
            </a:extLst>
          </p:cNvPr>
          <p:cNvCxnSpPr/>
          <p:nvPr/>
        </p:nvCxnSpPr>
        <p:spPr>
          <a:xfrm>
            <a:off x="8217621" y="3203207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</p:spTree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2796916-25C2-4B30-B792-C053587C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A811441D-BA53-44F2-A905-A6CC6EB15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18699431-3884-456C-BA1E-B4D8B95E9EFD}"/>
              </a:ext>
            </a:extLst>
          </p:cNvPr>
          <p:cNvSpPr txBox="1"/>
          <p:nvPr/>
        </p:nvSpPr>
        <p:spPr>
          <a:xfrm>
            <a:off x="1566202" y="483214"/>
            <a:ext cx="860649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Library design – Message exchange API</a:t>
            </a:r>
            <a:endParaRPr lang="en-GB" sz="3200" b="0" i="0" u="sng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6C3CFC68-CD56-4313-BE50-4CBBC6E67874}"/>
              </a:ext>
            </a:extLst>
          </p:cNvPr>
          <p:cNvSpPr txBox="1"/>
          <p:nvPr/>
        </p:nvSpPr>
        <p:spPr>
          <a:xfrm>
            <a:off x="1595509" y="1120204"/>
            <a:ext cx="9397215" cy="62170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Library manipulation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-MsgHandle* CreateMsghandle(</a:t>
            </a: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MSG_EXC_TYPE type</a:t>
            </a: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 	-enum MSG_EXC_TYPE{TYPE_SYN, TYPE_ASYN}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</a:t>
            </a: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-int DestroyMsghandle</a:t>
            </a:r>
            <a:r>
              <a:rPr lang="en-US" sz="28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(</a:t>
            </a: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MsgHandle *handle</a:t>
            </a:r>
            <a:r>
              <a:rPr lang="en-US" sz="28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Message </a:t>
            </a:r>
            <a:r>
              <a:rPr lang="en-US" sz="28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</a:rPr>
              <a:t>exchange action</a:t>
            </a:r>
            <a:endParaRPr lang="en-US" sz="28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-int</a:t>
            </a: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</a:rPr>
              <a:t> </a:t>
            </a: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SendMessage(</a:t>
            </a: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</a:rPr>
              <a:t>MsgHandle *handle, </a:t>
            </a: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void* buf, int count,</a:t>
            </a:r>
            <a:r>
              <a:rPr lang="nb-NO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                                                    MPI_Datatype datatype, int dest,</a:t>
            </a: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 int tag, MPI_Comm comm</a:t>
            </a: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-int ReveiveMessage(</a:t>
            </a: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MsgHandle *handle, void* buf, int count,</a:t>
            </a:r>
            <a:r>
              <a:rPr lang="nb-NO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nb-NO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                                                    MPI_Datatype datatype, int dest,</a:t>
            </a: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 int tag, MPI_Comm comm</a:t>
            </a: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	-Return value: The index of action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Message exchange status determination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-int CheckStatus(</a:t>
            </a: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MsgHandle *handle, int index</a:t>
            </a: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	-Return value: the status of message exchange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E94EA5DA-49F5-470B-B2B3-C3863EF3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25EFF9EA-B271-4416-AB18-44952516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C565DD8A-9FD2-47FC-A5DA-A98A2F373C32}"/>
              </a:ext>
            </a:extLst>
          </p:cNvPr>
          <p:cNvSpPr txBox="1"/>
          <p:nvPr/>
        </p:nvSpPr>
        <p:spPr>
          <a:xfrm>
            <a:off x="1566202" y="483214"/>
            <a:ext cx="860649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Library design – Sodu code</a:t>
            </a:r>
            <a:endParaRPr lang="en-GB" sz="3200" b="0" i="0" u="sng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6F3BA1C1-B7CA-442C-A889-1334AAC96692}"/>
              </a:ext>
            </a:extLst>
          </p:cNvPr>
          <p:cNvSpPr txBox="1"/>
          <p:nvPr/>
        </p:nvSpPr>
        <p:spPr>
          <a:xfrm>
            <a:off x="1519312" y="929707"/>
            <a:ext cx="9397215" cy="57554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 dirty="0" err="1">
                <a:solidFill>
                  <a:srgbClr val="203864"/>
                </a:solidFill>
                <a:uFillTx/>
                <a:latin typeface="Calibri"/>
              </a:rPr>
              <a:t>SendMessage</a:t>
            </a:r>
            <a:endParaRPr lang="en-US" sz="28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	-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</a:rPr>
              <a:t>If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</a:rPr>
              <a:t>handle.MSG_EXC_TYPE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</a:rPr>
              <a:t> equals TYPE_SYN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</a:rPr>
              <a:t>                    Use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</a:rPr>
              <a:t>MPI_Ssend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</a:rPr>
              <a:t> to send message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</a:rPr>
              <a:t>                    Change the status saved in handle to SUCCESSFUL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-If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handle.MSG_EXC_TYPE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equals TYPE_ASYN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                   Use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MPI_Issend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to send message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                   Change the status saved in handle to PROCESSING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                   Save the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MPI_Request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structure and other info to handle 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 </a:t>
            </a:r>
            <a:r>
              <a:rPr lang="en-US" sz="28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CheckStatus</a:t>
            </a:r>
            <a:endParaRPr lang="en-US" sz="2800" b="0" i="0" u="none" strike="noStrike" kern="0" cap="none" spc="0" baseline="0%" dirty="0">
              <a:solidFill>
                <a:srgbClr val="203864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-If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handle.MSG_EXC_TYPE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equals TYPE_SYN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                   Return SUCCESSFUL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-If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handle.MSG_EXC_TYPE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equals TYPE_ASYN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       Use the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MPI_Request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structure saved in handle to </a:t>
            </a:r>
            <a:r>
              <a:rPr lang="en-US" sz="2400" b="0" i="0" u="none" strike="noStrike" kern="0" cap="none" spc="0" baseline="0%" dirty="0" err="1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MPI_Wait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                                       	       Change the status saved in handle to SUCCESSFUL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 dirty="0">
                <a:solidFill>
                  <a:srgbClr val="000000"/>
                </a:solidFill>
                <a:uFillTx/>
                <a:latin typeface="Calibri"/>
              </a:rPr>
              <a:t>	         </a:t>
            </a:r>
            <a:r>
              <a:rPr lang="en-US" sz="2400" b="0" i="0" u="none" strike="noStrike" kern="0" cap="none" spc="0" baseline="0%" dirty="0">
                <a:solidFill>
                  <a:srgbClr val="203864"/>
                </a:solidFill>
                <a:uFillTx/>
                <a:latin typeface="Calibri"/>
              </a:rPr>
              <a:t>Return status</a:t>
            </a:r>
            <a:endParaRPr lang="en-GB" sz="2400" b="0" i="0" u="none" strike="noStrike" kern="0" cap="none" spc="0" baseline="0%" dirty="0">
              <a:solidFill>
                <a:srgbClr val="203864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690568CC-1FF7-4B6B-A768-44888CBE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078AD071-D4E3-4121-BF2D-77424297F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59F0CE3A-0825-41D5-A148-BCE9C4A5572A}"/>
              </a:ext>
            </a:extLst>
          </p:cNvPr>
          <p:cNvSpPr txBox="1"/>
          <p:nvPr/>
        </p:nvSpPr>
        <p:spPr>
          <a:xfrm>
            <a:off x="1566202" y="483214"/>
            <a:ext cx="45157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Parallel Machines</a:t>
            </a:r>
            <a:endParaRPr lang="en-GB" sz="3200" b="0" i="0" u="sng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6C56ACCB-B870-463E-807E-B59BEA5F27AB}"/>
              </a:ext>
            </a:extLst>
          </p:cNvPr>
          <p:cNvSpPr txBox="1"/>
          <p:nvPr/>
        </p:nvSpPr>
        <p:spPr>
          <a:xfrm>
            <a:off x="1519312" y="1177354"/>
            <a:ext cx="9397215" cy="41549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Share memory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</a:t>
            </a:r>
            <a:r>
              <a:rPr lang="en-GB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Multiple processors operate independently but access global memory space.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Distributed memory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 </a:t>
            </a:r>
            <a:r>
              <a:rPr lang="en-GB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Processors have local memory.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 </a:t>
            </a:r>
            <a:r>
              <a:rPr lang="en-GB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Data from one processor must be communicated to another if required.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5">
            <a:extLst>
              <a:ext uri="{FF2B5EF4-FFF2-40B4-BE49-F238E27FC236}">
                <a16:creationId xmlns:a16="http://schemas.microsoft.com/office/drawing/2014/main" id="{323021B4-74D0-4703-B2C3-17CDA3D7A9B1}"/>
              </a:ext>
            </a:extLst>
          </p:cNvPr>
          <p:cNvSpPr/>
          <p:nvPr/>
        </p:nvSpPr>
        <p:spPr>
          <a:xfrm>
            <a:off x="1066803" y="3124203"/>
            <a:ext cx="9849724" cy="2000250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EDEEE725-1377-46D8-8317-7BFD11C7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9">
            <a:extLst>
              <a:ext uri="{FF2B5EF4-FFF2-40B4-BE49-F238E27FC236}">
                <a16:creationId xmlns:a16="http://schemas.microsoft.com/office/drawing/2014/main" id="{52FD1EE3-D979-494D-B524-0ECDFEF72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65EF4582-1808-439F-B98E-F2B0D49FEF3F}"/>
              </a:ext>
            </a:extLst>
          </p:cNvPr>
          <p:cNvSpPr txBox="1"/>
          <p:nvPr/>
        </p:nvSpPr>
        <p:spPr>
          <a:xfrm>
            <a:off x="1566202" y="483214"/>
            <a:ext cx="451572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Parallel Machines</a:t>
            </a:r>
            <a:endParaRPr lang="en-GB" sz="3200" b="0" i="0" u="sng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3030581-07ED-4392-90E4-EA54A7AC2D24}"/>
              </a:ext>
            </a:extLst>
          </p:cNvPr>
          <p:cNvSpPr txBox="1"/>
          <p:nvPr/>
        </p:nvSpPr>
        <p:spPr>
          <a:xfrm>
            <a:off x="1519312" y="1177354"/>
            <a:ext cx="9397215" cy="41549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Share memory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</a:t>
            </a:r>
            <a:r>
              <a:rPr lang="en-GB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Multiple processors operate independently but access global memory space.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Distributed memory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 </a:t>
            </a:r>
            <a:r>
              <a:rPr lang="en-GB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Processors have local memory.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 </a:t>
            </a:r>
            <a:r>
              <a:rPr lang="en-GB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Data from one processor must be communicated to another if required.</a:t>
            </a: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D9DB01EE-B48F-4C3D-85E9-0C80FF80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7621843F-BD9A-40DE-9207-9E210ACF0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1933E5-8817-4590-81A8-890DE3EE5193}"/>
              </a:ext>
            </a:extLst>
          </p:cNvPr>
          <p:cNvSpPr txBox="1"/>
          <p:nvPr/>
        </p:nvSpPr>
        <p:spPr>
          <a:xfrm>
            <a:off x="1490311" y="570298"/>
            <a:ext cx="9143076" cy="32162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3200" b="0" i="0" u="sng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Case study example / Parallel Image Processing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For the initial parallelisation used trivial parallelism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1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	</a:t>
            </a:r>
            <a:r>
              <a:rPr lang="en-GB" sz="2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- Each process worked on different sections of the image with no communication between them.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8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	-Had exactly the same data decomposition and parallel IO approaches as a fully working parallel code.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EFF03194-0DD7-4A47-AE0D-3A4F00E0A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021F0AE3-C6F7-4359-A267-A3785F828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EC835-7DB7-45CF-B3D2-49618749C96B}"/>
              </a:ext>
            </a:extLst>
          </p:cNvPr>
          <p:cNvSpPr txBox="1"/>
          <p:nvPr/>
        </p:nvSpPr>
        <p:spPr>
          <a:xfrm>
            <a:off x="1606427" y="497733"/>
            <a:ext cx="9143076" cy="523220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3200" b="0" i="0" u="sng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Case study example / Parallel Image Processing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For the initial parallelisation used trivial parallelism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1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	</a:t>
            </a:r>
            <a:r>
              <a:rPr lang="en-GB" sz="2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- Each process worked on different sections of the image with no communication between them.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8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	-Had exactly the same data decomposition and parallel IO approaches as a fully working parallel code.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342900" marR="0" lvl="0" indent="-34290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Overlapping communication and calculation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1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	</a:t>
            </a:r>
            <a:r>
              <a:rPr lang="en-GB" sz="2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-Doing calculation that does not require the communicated halo data at the same time as the halo is being sent using non-blocking routines.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8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2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	-Calculations involving the halos are done separately after the halos have arrived.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5">
            <a:extLst>
              <a:ext uri="{FF2B5EF4-FFF2-40B4-BE49-F238E27FC236}">
                <a16:creationId xmlns:a16="http://schemas.microsoft.com/office/drawing/2014/main" id="{47CCB9EC-EE06-4B65-AB26-5FF84BB99678}"/>
              </a:ext>
            </a:extLst>
          </p:cNvPr>
          <p:cNvSpPr txBox="1"/>
          <p:nvPr/>
        </p:nvSpPr>
        <p:spPr>
          <a:xfrm>
            <a:off x="-2452612" y="2465688"/>
            <a:ext cx="2617835" cy="2657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2 processes with halos</a:t>
            </a:r>
          </a:p>
        </p:txBody>
      </p:sp>
      <p:sp>
        <p:nvSpPr>
          <p:cNvPr id="3" name="文本框 95">
            <a:extLst>
              <a:ext uri="{FF2B5EF4-FFF2-40B4-BE49-F238E27FC236}">
                <a16:creationId xmlns:a16="http://schemas.microsoft.com/office/drawing/2014/main" id="{8A103777-99EE-4C09-9E41-10EF51B938B4}"/>
              </a:ext>
            </a:extLst>
          </p:cNvPr>
          <p:cNvSpPr txBox="1"/>
          <p:nvPr/>
        </p:nvSpPr>
        <p:spPr>
          <a:xfrm>
            <a:off x="-2960022" y="4420136"/>
            <a:ext cx="2593146" cy="18158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Halo:make all halos with cars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 in them, and then copy from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next process in asynchronous Way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Other sections: do their jobs as usual</a:t>
            </a:r>
          </a:p>
        </p:txBody>
      </p:sp>
      <p:sp>
        <p:nvSpPr>
          <p:cNvPr id="4" name="文本框 124">
            <a:extLst>
              <a:ext uri="{FF2B5EF4-FFF2-40B4-BE49-F238E27FC236}">
                <a16:creationId xmlns:a16="http://schemas.microsoft.com/office/drawing/2014/main" id="{652FF4CE-50FA-440B-830E-23E035FD6C71}"/>
              </a:ext>
            </a:extLst>
          </p:cNvPr>
          <p:cNvSpPr txBox="1"/>
          <p:nvPr/>
        </p:nvSpPr>
        <p:spPr>
          <a:xfrm>
            <a:off x="-4821100" y="6307540"/>
            <a:ext cx="445422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Total time = copy time(Isend &amp; receive) + move time – waiting time</a:t>
            </a:r>
          </a:p>
        </p:txBody>
      </p:sp>
      <p:sp>
        <p:nvSpPr>
          <p:cNvPr id="5" name="文本框 125">
            <a:extLst>
              <a:ext uri="{FF2B5EF4-FFF2-40B4-BE49-F238E27FC236}">
                <a16:creationId xmlns:a16="http://schemas.microsoft.com/office/drawing/2014/main" id="{06834D21-04A3-4278-A745-A575185BBBB5}"/>
              </a:ext>
            </a:extLst>
          </p:cNvPr>
          <p:cNvSpPr txBox="1"/>
          <p:nvPr/>
        </p:nvSpPr>
        <p:spPr>
          <a:xfrm>
            <a:off x="-2462040" y="3193980"/>
            <a:ext cx="243809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FF0000"/>
                </a:solidFill>
                <a:uFillTx/>
                <a:latin typeface="Calibri"/>
                <a:ea typeface="等线" pitchFamily="2"/>
              </a:rPr>
              <a:t>Triggering condition: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FF0000"/>
                </a:solidFill>
                <a:uFillTx/>
                <a:latin typeface="Calibri"/>
                <a:ea typeface="等线" pitchFamily="2"/>
              </a:rPr>
              <a:t>If the node before the halo has a car</a:t>
            </a:r>
          </a:p>
        </p:txBody>
      </p:sp>
      <p:sp>
        <p:nvSpPr>
          <p:cNvPr id="6" name="文本框 129">
            <a:extLst>
              <a:ext uri="{FF2B5EF4-FFF2-40B4-BE49-F238E27FC236}">
                <a16:creationId xmlns:a16="http://schemas.microsoft.com/office/drawing/2014/main" id="{F14436F5-7EB5-47BB-A7D2-0252EE6AE5BA}"/>
              </a:ext>
            </a:extLst>
          </p:cNvPr>
          <p:cNvSpPr txBox="1"/>
          <p:nvPr/>
        </p:nvSpPr>
        <p:spPr>
          <a:xfrm>
            <a:off x="13725070" y="1830692"/>
            <a:ext cx="1640442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We can do the algorithm in the old way to deal with the nodes except the last node which is the neighbor of the halo</a:t>
            </a: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24183965-EAF1-42F3-B5CC-75D774A73C31}"/>
              </a:ext>
            </a:extLst>
          </p:cNvPr>
          <p:cNvSpPr/>
          <p:nvPr/>
        </p:nvSpPr>
        <p:spPr>
          <a:xfrm>
            <a:off x="1287722" y="592558"/>
            <a:ext cx="3132917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A35BC6-FE14-4C3A-B3E1-0CE7C43FC2C4}"/>
              </a:ext>
            </a:extLst>
          </p:cNvPr>
          <p:cNvCxnSpPr/>
          <p:nvPr/>
        </p:nvCxnSpPr>
        <p:spPr>
          <a:xfrm>
            <a:off x="1685147" y="59255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9" name="直接连接符 9">
            <a:extLst>
              <a:ext uri="{FF2B5EF4-FFF2-40B4-BE49-F238E27FC236}">
                <a16:creationId xmlns:a16="http://schemas.microsoft.com/office/drawing/2014/main" id="{144847D3-F65C-435F-817B-A7FF1B5F6630}"/>
              </a:ext>
            </a:extLst>
          </p:cNvPr>
          <p:cNvCxnSpPr/>
          <p:nvPr/>
        </p:nvCxnSpPr>
        <p:spPr>
          <a:xfrm>
            <a:off x="2098913" y="59255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9A20CF77-9073-4697-A5C6-F73C39042ABE}"/>
              </a:ext>
            </a:extLst>
          </p:cNvPr>
          <p:cNvCxnSpPr/>
          <p:nvPr/>
        </p:nvCxnSpPr>
        <p:spPr>
          <a:xfrm>
            <a:off x="2486006" y="59255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" name="直接连接符 11">
            <a:extLst>
              <a:ext uri="{FF2B5EF4-FFF2-40B4-BE49-F238E27FC236}">
                <a16:creationId xmlns:a16="http://schemas.microsoft.com/office/drawing/2014/main" id="{D7DECF9F-623E-4E3F-95B8-A37DDE698B7D}"/>
              </a:ext>
            </a:extLst>
          </p:cNvPr>
          <p:cNvCxnSpPr/>
          <p:nvPr/>
        </p:nvCxnSpPr>
        <p:spPr>
          <a:xfrm>
            <a:off x="2867942" y="59255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4D34BEAC-24A1-4582-8395-F1A938391B0B}"/>
              </a:ext>
            </a:extLst>
          </p:cNvPr>
          <p:cNvCxnSpPr/>
          <p:nvPr/>
        </p:nvCxnSpPr>
        <p:spPr>
          <a:xfrm>
            <a:off x="3229240" y="59255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1F8A6DC1-36A3-4AAD-A14E-AEDBC49AF8FB}"/>
              </a:ext>
            </a:extLst>
          </p:cNvPr>
          <p:cNvCxnSpPr/>
          <p:nvPr/>
        </p:nvCxnSpPr>
        <p:spPr>
          <a:xfrm>
            <a:off x="3626656" y="59255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0BAB11BC-82B4-4A30-BE28-C289CD49B4B3}"/>
              </a:ext>
            </a:extLst>
          </p:cNvPr>
          <p:cNvCxnSpPr/>
          <p:nvPr/>
        </p:nvCxnSpPr>
        <p:spPr>
          <a:xfrm>
            <a:off x="4044729" y="59255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5" name="椭圆 23">
            <a:extLst>
              <a:ext uri="{FF2B5EF4-FFF2-40B4-BE49-F238E27FC236}">
                <a16:creationId xmlns:a16="http://schemas.microsoft.com/office/drawing/2014/main" id="{0773B184-4E39-4D14-A497-6F7F480B656E}"/>
              </a:ext>
            </a:extLst>
          </p:cNvPr>
          <p:cNvSpPr/>
          <p:nvPr/>
        </p:nvSpPr>
        <p:spPr>
          <a:xfrm>
            <a:off x="1359977" y="72746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6" name="椭圆 25">
            <a:extLst>
              <a:ext uri="{FF2B5EF4-FFF2-40B4-BE49-F238E27FC236}">
                <a16:creationId xmlns:a16="http://schemas.microsoft.com/office/drawing/2014/main" id="{AF0EA385-4617-4902-B7ED-D92D663F2C57}"/>
              </a:ext>
            </a:extLst>
          </p:cNvPr>
          <p:cNvSpPr/>
          <p:nvPr/>
        </p:nvSpPr>
        <p:spPr>
          <a:xfrm>
            <a:off x="2166003" y="72746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7" name="椭圆 26">
            <a:extLst>
              <a:ext uri="{FF2B5EF4-FFF2-40B4-BE49-F238E27FC236}">
                <a16:creationId xmlns:a16="http://schemas.microsoft.com/office/drawing/2014/main" id="{7AEA8AC6-58B7-4A36-ADA3-BD4610E5A646}"/>
              </a:ext>
            </a:extLst>
          </p:cNvPr>
          <p:cNvSpPr/>
          <p:nvPr/>
        </p:nvSpPr>
        <p:spPr>
          <a:xfrm>
            <a:off x="2553105" y="72746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8" name="椭圆 27">
            <a:extLst>
              <a:ext uri="{FF2B5EF4-FFF2-40B4-BE49-F238E27FC236}">
                <a16:creationId xmlns:a16="http://schemas.microsoft.com/office/drawing/2014/main" id="{E823DE07-D3FF-486B-90AD-16D8EBFC417D}"/>
              </a:ext>
            </a:extLst>
          </p:cNvPr>
          <p:cNvSpPr/>
          <p:nvPr/>
        </p:nvSpPr>
        <p:spPr>
          <a:xfrm>
            <a:off x="2914393" y="72746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9" name="椭圆 28">
            <a:extLst>
              <a:ext uri="{FF2B5EF4-FFF2-40B4-BE49-F238E27FC236}">
                <a16:creationId xmlns:a16="http://schemas.microsoft.com/office/drawing/2014/main" id="{C5D20616-1B1D-45C2-8776-98974712CA3C}"/>
              </a:ext>
            </a:extLst>
          </p:cNvPr>
          <p:cNvSpPr/>
          <p:nvPr/>
        </p:nvSpPr>
        <p:spPr>
          <a:xfrm>
            <a:off x="4104074" y="72746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0" name="矩形 29">
            <a:extLst>
              <a:ext uri="{FF2B5EF4-FFF2-40B4-BE49-F238E27FC236}">
                <a16:creationId xmlns:a16="http://schemas.microsoft.com/office/drawing/2014/main" id="{F77E8FA1-4BDD-4C60-AC16-29F8E8DDD7D1}"/>
              </a:ext>
            </a:extLst>
          </p:cNvPr>
          <p:cNvSpPr/>
          <p:nvPr/>
        </p:nvSpPr>
        <p:spPr>
          <a:xfrm>
            <a:off x="4550529" y="593454"/>
            <a:ext cx="3132917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21" name="直接连接符 30">
            <a:extLst>
              <a:ext uri="{FF2B5EF4-FFF2-40B4-BE49-F238E27FC236}">
                <a16:creationId xmlns:a16="http://schemas.microsoft.com/office/drawing/2014/main" id="{34D4CCBB-6B28-427B-BE90-5FD8D65554AD}"/>
              </a:ext>
            </a:extLst>
          </p:cNvPr>
          <p:cNvCxnSpPr/>
          <p:nvPr/>
        </p:nvCxnSpPr>
        <p:spPr>
          <a:xfrm>
            <a:off x="4947955" y="59345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2" name="直接连接符 31">
            <a:extLst>
              <a:ext uri="{FF2B5EF4-FFF2-40B4-BE49-F238E27FC236}">
                <a16:creationId xmlns:a16="http://schemas.microsoft.com/office/drawing/2014/main" id="{8C2230CE-A403-49F5-A7AA-6D59A1A3B447}"/>
              </a:ext>
            </a:extLst>
          </p:cNvPr>
          <p:cNvCxnSpPr/>
          <p:nvPr/>
        </p:nvCxnSpPr>
        <p:spPr>
          <a:xfrm>
            <a:off x="5361721" y="59345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3" name="直接连接符 32">
            <a:extLst>
              <a:ext uri="{FF2B5EF4-FFF2-40B4-BE49-F238E27FC236}">
                <a16:creationId xmlns:a16="http://schemas.microsoft.com/office/drawing/2014/main" id="{46554E18-F8B4-4408-A928-1A46924D51F0}"/>
              </a:ext>
            </a:extLst>
          </p:cNvPr>
          <p:cNvCxnSpPr/>
          <p:nvPr/>
        </p:nvCxnSpPr>
        <p:spPr>
          <a:xfrm>
            <a:off x="5748814" y="59345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4" name="直接连接符 33">
            <a:extLst>
              <a:ext uri="{FF2B5EF4-FFF2-40B4-BE49-F238E27FC236}">
                <a16:creationId xmlns:a16="http://schemas.microsoft.com/office/drawing/2014/main" id="{838BF4E4-0B53-4666-81E3-FFDE3CE9750D}"/>
              </a:ext>
            </a:extLst>
          </p:cNvPr>
          <p:cNvCxnSpPr/>
          <p:nvPr/>
        </p:nvCxnSpPr>
        <p:spPr>
          <a:xfrm>
            <a:off x="6130759" y="59345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5" name="直接连接符 34">
            <a:extLst>
              <a:ext uri="{FF2B5EF4-FFF2-40B4-BE49-F238E27FC236}">
                <a16:creationId xmlns:a16="http://schemas.microsoft.com/office/drawing/2014/main" id="{40F2C9F3-B4B0-4835-8379-C440FBAE3921}"/>
              </a:ext>
            </a:extLst>
          </p:cNvPr>
          <p:cNvCxnSpPr/>
          <p:nvPr/>
        </p:nvCxnSpPr>
        <p:spPr>
          <a:xfrm>
            <a:off x="6492047" y="59345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6" name="直接连接符 35">
            <a:extLst>
              <a:ext uri="{FF2B5EF4-FFF2-40B4-BE49-F238E27FC236}">
                <a16:creationId xmlns:a16="http://schemas.microsoft.com/office/drawing/2014/main" id="{9E82ADFA-6E1C-4AEF-A72C-8F2716090B71}"/>
              </a:ext>
            </a:extLst>
          </p:cNvPr>
          <p:cNvCxnSpPr/>
          <p:nvPr/>
        </p:nvCxnSpPr>
        <p:spPr>
          <a:xfrm>
            <a:off x="6889473" y="59345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7" name="直接连接符 36">
            <a:extLst>
              <a:ext uri="{FF2B5EF4-FFF2-40B4-BE49-F238E27FC236}">
                <a16:creationId xmlns:a16="http://schemas.microsoft.com/office/drawing/2014/main" id="{BF4C298E-6CDA-4B04-8D56-FC3CB20A0EE3}"/>
              </a:ext>
            </a:extLst>
          </p:cNvPr>
          <p:cNvCxnSpPr/>
          <p:nvPr/>
        </p:nvCxnSpPr>
        <p:spPr>
          <a:xfrm>
            <a:off x="7307537" y="59345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28" name="椭圆 37">
            <a:extLst>
              <a:ext uri="{FF2B5EF4-FFF2-40B4-BE49-F238E27FC236}">
                <a16:creationId xmlns:a16="http://schemas.microsoft.com/office/drawing/2014/main" id="{6460DE05-0DDE-42EA-A832-71CFD7E089D6}"/>
              </a:ext>
            </a:extLst>
          </p:cNvPr>
          <p:cNvSpPr/>
          <p:nvPr/>
        </p:nvSpPr>
        <p:spPr>
          <a:xfrm>
            <a:off x="5018492" y="72746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9" name="椭圆 38">
            <a:extLst>
              <a:ext uri="{FF2B5EF4-FFF2-40B4-BE49-F238E27FC236}">
                <a16:creationId xmlns:a16="http://schemas.microsoft.com/office/drawing/2014/main" id="{52242850-E1E0-4937-A1B8-0D6F82602963}"/>
              </a:ext>
            </a:extLst>
          </p:cNvPr>
          <p:cNvSpPr/>
          <p:nvPr/>
        </p:nvSpPr>
        <p:spPr>
          <a:xfrm>
            <a:off x="4612471" y="72746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0" name="椭圆 39">
            <a:extLst>
              <a:ext uri="{FF2B5EF4-FFF2-40B4-BE49-F238E27FC236}">
                <a16:creationId xmlns:a16="http://schemas.microsoft.com/office/drawing/2014/main" id="{E3D1CAFE-A3A9-47AD-B94F-82DCC3D33E01}"/>
              </a:ext>
            </a:extLst>
          </p:cNvPr>
          <p:cNvSpPr/>
          <p:nvPr/>
        </p:nvSpPr>
        <p:spPr>
          <a:xfrm>
            <a:off x="5799572" y="71667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1" name="椭圆 40">
            <a:extLst>
              <a:ext uri="{FF2B5EF4-FFF2-40B4-BE49-F238E27FC236}">
                <a16:creationId xmlns:a16="http://schemas.microsoft.com/office/drawing/2014/main" id="{27D9A54F-9BF1-44DB-8106-28B800620008}"/>
              </a:ext>
            </a:extLst>
          </p:cNvPr>
          <p:cNvSpPr/>
          <p:nvPr/>
        </p:nvSpPr>
        <p:spPr>
          <a:xfrm>
            <a:off x="6559137" y="711275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2" name="椭圆 41">
            <a:extLst>
              <a:ext uri="{FF2B5EF4-FFF2-40B4-BE49-F238E27FC236}">
                <a16:creationId xmlns:a16="http://schemas.microsoft.com/office/drawing/2014/main" id="{1386FC54-561C-43CB-B3F7-BC49D5AE377F}"/>
              </a:ext>
            </a:extLst>
          </p:cNvPr>
          <p:cNvSpPr/>
          <p:nvPr/>
        </p:nvSpPr>
        <p:spPr>
          <a:xfrm>
            <a:off x="7379793" y="71667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3" name="文本框 16">
            <a:extLst>
              <a:ext uri="{FF2B5EF4-FFF2-40B4-BE49-F238E27FC236}">
                <a16:creationId xmlns:a16="http://schemas.microsoft.com/office/drawing/2014/main" id="{5E8520D7-A91D-4585-A221-530FF9715211}"/>
              </a:ext>
            </a:extLst>
          </p:cNvPr>
          <p:cNvSpPr txBox="1"/>
          <p:nvPr/>
        </p:nvSpPr>
        <p:spPr>
          <a:xfrm>
            <a:off x="761996" y="113769"/>
            <a:ext cx="888712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3200" b="0" i="0" u="sng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Case study example / Parallel Image Processing</a:t>
            </a:r>
          </a:p>
        </p:txBody>
      </p:sp>
      <p:sp>
        <p:nvSpPr>
          <p:cNvPr id="34" name="矩形 3">
            <a:extLst>
              <a:ext uri="{FF2B5EF4-FFF2-40B4-BE49-F238E27FC236}">
                <a16:creationId xmlns:a16="http://schemas.microsoft.com/office/drawing/2014/main" id="{C40910BB-1FFC-4816-AC65-3A935EF4D893}"/>
              </a:ext>
            </a:extLst>
          </p:cNvPr>
          <p:cNvSpPr/>
          <p:nvPr/>
        </p:nvSpPr>
        <p:spPr>
          <a:xfrm>
            <a:off x="1287722" y="1281028"/>
            <a:ext cx="3132917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35" name="直接连接符 7">
            <a:extLst>
              <a:ext uri="{FF2B5EF4-FFF2-40B4-BE49-F238E27FC236}">
                <a16:creationId xmlns:a16="http://schemas.microsoft.com/office/drawing/2014/main" id="{E0319650-0DF9-4BBD-9586-987E212F8272}"/>
              </a:ext>
            </a:extLst>
          </p:cNvPr>
          <p:cNvCxnSpPr/>
          <p:nvPr/>
        </p:nvCxnSpPr>
        <p:spPr>
          <a:xfrm>
            <a:off x="1685147" y="128102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6" name="直接连接符 9">
            <a:extLst>
              <a:ext uri="{FF2B5EF4-FFF2-40B4-BE49-F238E27FC236}">
                <a16:creationId xmlns:a16="http://schemas.microsoft.com/office/drawing/2014/main" id="{D2E3633C-7BF2-4B7F-90A6-65F804444BD9}"/>
              </a:ext>
            </a:extLst>
          </p:cNvPr>
          <p:cNvCxnSpPr/>
          <p:nvPr/>
        </p:nvCxnSpPr>
        <p:spPr>
          <a:xfrm>
            <a:off x="2098913" y="128102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7" name="直接连接符 10">
            <a:extLst>
              <a:ext uri="{FF2B5EF4-FFF2-40B4-BE49-F238E27FC236}">
                <a16:creationId xmlns:a16="http://schemas.microsoft.com/office/drawing/2014/main" id="{975EABD1-2AF3-4B98-BF77-504ED6A0D32F}"/>
              </a:ext>
            </a:extLst>
          </p:cNvPr>
          <p:cNvCxnSpPr/>
          <p:nvPr/>
        </p:nvCxnSpPr>
        <p:spPr>
          <a:xfrm>
            <a:off x="2486006" y="128102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8" name="直接连接符 11">
            <a:extLst>
              <a:ext uri="{FF2B5EF4-FFF2-40B4-BE49-F238E27FC236}">
                <a16:creationId xmlns:a16="http://schemas.microsoft.com/office/drawing/2014/main" id="{41DC618B-7774-46B3-BDEF-E586F00568B0}"/>
              </a:ext>
            </a:extLst>
          </p:cNvPr>
          <p:cNvCxnSpPr/>
          <p:nvPr/>
        </p:nvCxnSpPr>
        <p:spPr>
          <a:xfrm>
            <a:off x="2867942" y="128102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9" name="直接连接符 12">
            <a:extLst>
              <a:ext uri="{FF2B5EF4-FFF2-40B4-BE49-F238E27FC236}">
                <a16:creationId xmlns:a16="http://schemas.microsoft.com/office/drawing/2014/main" id="{BAC5E597-99B3-46C8-B1AD-5EB8DBAE74EF}"/>
              </a:ext>
            </a:extLst>
          </p:cNvPr>
          <p:cNvCxnSpPr/>
          <p:nvPr/>
        </p:nvCxnSpPr>
        <p:spPr>
          <a:xfrm>
            <a:off x="3229240" y="128102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0" name="直接连接符 13">
            <a:extLst>
              <a:ext uri="{FF2B5EF4-FFF2-40B4-BE49-F238E27FC236}">
                <a16:creationId xmlns:a16="http://schemas.microsoft.com/office/drawing/2014/main" id="{28997708-11B9-49CD-B3AD-35CC1F8C3BED}"/>
              </a:ext>
            </a:extLst>
          </p:cNvPr>
          <p:cNvCxnSpPr/>
          <p:nvPr/>
        </p:nvCxnSpPr>
        <p:spPr>
          <a:xfrm>
            <a:off x="3626656" y="128102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1" name="直接连接符 14">
            <a:extLst>
              <a:ext uri="{FF2B5EF4-FFF2-40B4-BE49-F238E27FC236}">
                <a16:creationId xmlns:a16="http://schemas.microsoft.com/office/drawing/2014/main" id="{D0FE29E6-0442-4745-8D1E-3E6123323B5C}"/>
              </a:ext>
            </a:extLst>
          </p:cNvPr>
          <p:cNvCxnSpPr/>
          <p:nvPr/>
        </p:nvCxnSpPr>
        <p:spPr>
          <a:xfrm>
            <a:off x="4044729" y="1281028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42" name="椭圆 23">
            <a:extLst>
              <a:ext uri="{FF2B5EF4-FFF2-40B4-BE49-F238E27FC236}">
                <a16:creationId xmlns:a16="http://schemas.microsoft.com/office/drawing/2014/main" id="{C25CF5FA-5501-4257-AE92-D5C01994BBF8}"/>
              </a:ext>
            </a:extLst>
          </p:cNvPr>
          <p:cNvSpPr/>
          <p:nvPr/>
        </p:nvSpPr>
        <p:spPr>
          <a:xfrm>
            <a:off x="1359977" y="141593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43" name="椭圆 25">
            <a:extLst>
              <a:ext uri="{FF2B5EF4-FFF2-40B4-BE49-F238E27FC236}">
                <a16:creationId xmlns:a16="http://schemas.microsoft.com/office/drawing/2014/main" id="{77B82BE9-34AF-4E61-B6DF-2CA08AAEBB25}"/>
              </a:ext>
            </a:extLst>
          </p:cNvPr>
          <p:cNvSpPr/>
          <p:nvPr/>
        </p:nvSpPr>
        <p:spPr>
          <a:xfrm>
            <a:off x="2166003" y="141593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44" name="椭圆 26">
            <a:extLst>
              <a:ext uri="{FF2B5EF4-FFF2-40B4-BE49-F238E27FC236}">
                <a16:creationId xmlns:a16="http://schemas.microsoft.com/office/drawing/2014/main" id="{95444891-CC70-48AC-9B0C-ECEBF1FCD06D}"/>
              </a:ext>
            </a:extLst>
          </p:cNvPr>
          <p:cNvSpPr/>
          <p:nvPr/>
        </p:nvSpPr>
        <p:spPr>
          <a:xfrm>
            <a:off x="2553105" y="141593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45" name="椭圆 28">
            <a:extLst>
              <a:ext uri="{FF2B5EF4-FFF2-40B4-BE49-F238E27FC236}">
                <a16:creationId xmlns:a16="http://schemas.microsoft.com/office/drawing/2014/main" id="{2487586F-F100-42D8-9E29-4E8BD5334A55}"/>
              </a:ext>
            </a:extLst>
          </p:cNvPr>
          <p:cNvSpPr/>
          <p:nvPr/>
        </p:nvSpPr>
        <p:spPr>
          <a:xfrm>
            <a:off x="3684300" y="140514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46" name="矩形 29">
            <a:extLst>
              <a:ext uri="{FF2B5EF4-FFF2-40B4-BE49-F238E27FC236}">
                <a16:creationId xmlns:a16="http://schemas.microsoft.com/office/drawing/2014/main" id="{97615AEE-86DF-4A20-94CC-419A84E9E75B}"/>
              </a:ext>
            </a:extLst>
          </p:cNvPr>
          <p:cNvSpPr/>
          <p:nvPr/>
        </p:nvSpPr>
        <p:spPr>
          <a:xfrm>
            <a:off x="4550529" y="1281924"/>
            <a:ext cx="3132917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47" name="直接连接符 30">
            <a:extLst>
              <a:ext uri="{FF2B5EF4-FFF2-40B4-BE49-F238E27FC236}">
                <a16:creationId xmlns:a16="http://schemas.microsoft.com/office/drawing/2014/main" id="{E619CC0F-9397-43FE-8394-B6BFE1FED529}"/>
              </a:ext>
            </a:extLst>
          </p:cNvPr>
          <p:cNvCxnSpPr/>
          <p:nvPr/>
        </p:nvCxnSpPr>
        <p:spPr>
          <a:xfrm>
            <a:off x="4947955" y="128192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8" name="直接连接符 31">
            <a:extLst>
              <a:ext uri="{FF2B5EF4-FFF2-40B4-BE49-F238E27FC236}">
                <a16:creationId xmlns:a16="http://schemas.microsoft.com/office/drawing/2014/main" id="{5757CBF1-B6B4-49AA-944E-8D13B47E910B}"/>
              </a:ext>
            </a:extLst>
          </p:cNvPr>
          <p:cNvCxnSpPr/>
          <p:nvPr/>
        </p:nvCxnSpPr>
        <p:spPr>
          <a:xfrm>
            <a:off x="5361721" y="128192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49" name="直接连接符 32">
            <a:extLst>
              <a:ext uri="{FF2B5EF4-FFF2-40B4-BE49-F238E27FC236}">
                <a16:creationId xmlns:a16="http://schemas.microsoft.com/office/drawing/2014/main" id="{64BE85D3-4B14-43EA-A6B4-D50C6C7355C1}"/>
              </a:ext>
            </a:extLst>
          </p:cNvPr>
          <p:cNvCxnSpPr/>
          <p:nvPr/>
        </p:nvCxnSpPr>
        <p:spPr>
          <a:xfrm>
            <a:off x="5748814" y="128192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0" name="直接连接符 33">
            <a:extLst>
              <a:ext uri="{FF2B5EF4-FFF2-40B4-BE49-F238E27FC236}">
                <a16:creationId xmlns:a16="http://schemas.microsoft.com/office/drawing/2014/main" id="{98FB4C02-5AA2-441D-9060-9F1F5F03A006}"/>
              </a:ext>
            </a:extLst>
          </p:cNvPr>
          <p:cNvCxnSpPr/>
          <p:nvPr/>
        </p:nvCxnSpPr>
        <p:spPr>
          <a:xfrm>
            <a:off x="6130759" y="128192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1" name="直接连接符 34">
            <a:extLst>
              <a:ext uri="{FF2B5EF4-FFF2-40B4-BE49-F238E27FC236}">
                <a16:creationId xmlns:a16="http://schemas.microsoft.com/office/drawing/2014/main" id="{819D48B4-3D06-4156-8DBF-72479FF4B018}"/>
              </a:ext>
            </a:extLst>
          </p:cNvPr>
          <p:cNvCxnSpPr/>
          <p:nvPr/>
        </p:nvCxnSpPr>
        <p:spPr>
          <a:xfrm>
            <a:off x="6492047" y="128192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2" name="直接连接符 35">
            <a:extLst>
              <a:ext uri="{FF2B5EF4-FFF2-40B4-BE49-F238E27FC236}">
                <a16:creationId xmlns:a16="http://schemas.microsoft.com/office/drawing/2014/main" id="{99BB7B76-98AF-43EF-BAC1-F9F81893198D}"/>
              </a:ext>
            </a:extLst>
          </p:cNvPr>
          <p:cNvCxnSpPr/>
          <p:nvPr/>
        </p:nvCxnSpPr>
        <p:spPr>
          <a:xfrm>
            <a:off x="6889473" y="128192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53" name="直接连接符 36">
            <a:extLst>
              <a:ext uri="{FF2B5EF4-FFF2-40B4-BE49-F238E27FC236}">
                <a16:creationId xmlns:a16="http://schemas.microsoft.com/office/drawing/2014/main" id="{3B31DC26-ABC2-446D-87C0-3EA7E0BD6955}"/>
              </a:ext>
            </a:extLst>
          </p:cNvPr>
          <p:cNvCxnSpPr/>
          <p:nvPr/>
        </p:nvCxnSpPr>
        <p:spPr>
          <a:xfrm>
            <a:off x="7307537" y="1281924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54" name="椭圆 37">
            <a:extLst>
              <a:ext uri="{FF2B5EF4-FFF2-40B4-BE49-F238E27FC236}">
                <a16:creationId xmlns:a16="http://schemas.microsoft.com/office/drawing/2014/main" id="{8FF26E00-F968-4DCD-ACDA-E71D4E07AC0D}"/>
              </a:ext>
            </a:extLst>
          </p:cNvPr>
          <p:cNvSpPr/>
          <p:nvPr/>
        </p:nvSpPr>
        <p:spPr>
          <a:xfrm>
            <a:off x="5018492" y="141593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55" name="椭圆 38">
            <a:extLst>
              <a:ext uri="{FF2B5EF4-FFF2-40B4-BE49-F238E27FC236}">
                <a16:creationId xmlns:a16="http://schemas.microsoft.com/office/drawing/2014/main" id="{89F9DEA9-65E6-4CA4-BE88-0B1595755CCC}"/>
              </a:ext>
            </a:extLst>
          </p:cNvPr>
          <p:cNvSpPr/>
          <p:nvPr/>
        </p:nvSpPr>
        <p:spPr>
          <a:xfrm>
            <a:off x="5428820" y="1416835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56" name="椭圆 39">
            <a:extLst>
              <a:ext uri="{FF2B5EF4-FFF2-40B4-BE49-F238E27FC236}">
                <a16:creationId xmlns:a16="http://schemas.microsoft.com/office/drawing/2014/main" id="{DE7EAFE9-E0CD-463D-854A-C059F7690D90}"/>
              </a:ext>
            </a:extLst>
          </p:cNvPr>
          <p:cNvSpPr/>
          <p:nvPr/>
        </p:nvSpPr>
        <p:spPr>
          <a:xfrm>
            <a:off x="6947099" y="1394871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57" name="椭圆 40">
            <a:extLst>
              <a:ext uri="{FF2B5EF4-FFF2-40B4-BE49-F238E27FC236}">
                <a16:creationId xmlns:a16="http://schemas.microsoft.com/office/drawing/2014/main" id="{FA85095B-D794-49BF-A61E-5A517DA975A4}"/>
              </a:ext>
            </a:extLst>
          </p:cNvPr>
          <p:cNvSpPr/>
          <p:nvPr/>
        </p:nvSpPr>
        <p:spPr>
          <a:xfrm>
            <a:off x="6559137" y="1399745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58" name="椭圆 41">
            <a:extLst>
              <a:ext uri="{FF2B5EF4-FFF2-40B4-BE49-F238E27FC236}">
                <a16:creationId xmlns:a16="http://schemas.microsoft.com/office/drawing/2014/main" id="{49211976-B854-4DB9-9B02-51EE0A6597C8}"/>
              </a:ext>
            </a:extLst>
          </p:cNvPr>
          <p:cNvSpPr/>
          <p:nvPr/>
        </p:nvSpPr>
        <p:spPr>
          <a:xfrm>
            <a:off x="7379793" y="1405140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59" name="矩形 3">
            <a:extLst>
              <a:ext uri="{FF2B5EF4-FFF2-40B4-BE49-F238E27FC236}">
                <a16:creationId xmlns:a16="http://schemas.microsoft.com/office/drawing/2014/main" id="{8BB23674-62F2-42B0-B5E2-0578B1E02963}"/>
              </a:ext>
            </a:extLst>
          </p:cNvPr>
          <p:cNvSpPr/>
          <p:nvPr/>
        </p:nvSpPr>
        <p:spPr>
          <a:xfrm>
            <a:off x="1262777" y="1954667"/>
            <a:ext cx="3132917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60" name="直接连接符 7">
            <a:extLst>
              <a:ext uri="{FF2B5EF4-FFF2-40B4-BE49-F238E27FC236}">
                <a16:creationId xmlns:a16="http://schemas.microsoft.com/office/drawing/2014/main" id="{067952C8-EE63-4739-905B-743337036FBB}"/>
              </a:ext>
            </a:extLst>
          </p:cNvPr>
          <p:cNvCxnSpPr/>
          <p:nvPr/>
        </p:nvCxnSpPr>
        <p:spPr>
          <a:xfrm>
            <a:off x="1660193" y="1954667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1" name="直接连接符 9">
            <a:extLst>
              <a:ext uri="{FF2B5EF4-FFF2-40B4-BE49-F238E27FC236}">
                <a16:creationId xmlns:a16="http://schemas.microsoft.com/office/drawing/2014/main" id="{FBA62E3C-CC63-4078-A598-AE6187EC02AC}"/>
              </a:ext>
            </a:extLst>
          </p:cNvPr>
          <p:cNvCxnSpPr/>
          <p:nvPr/>
        </p:nvCxnSpPr>
        <p:spPr>
          <a:xfrm>
            <a:off x="2073959" y="1954667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2" name="直接连接符 10">
            <a:extLst>
              <a:ext uri="{FF2B5EF4-FFF2-40B4-BE49-F238E27FC236}">
                <a16:creationId xmlns:a16="http://schemas.microsoft.com/office/drawing/2014/main" id="{39C77CA4-C3F3-4892-9DC6-3ECEA636FBE6}"/>
              </a:ext>
            </a:extLst>
          </p:cNvPr>
          <p:cNvCxnSpPr/>
          <p:nvPr/>
        </p:nvCxnSpPr>
        <p:spPr>
          <a:xfrm>
            <a:off x="2461052" y="1954667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3" name="直接连接符 11">
            <a:extLst>
              <a:ext uri="{FF2B5EF4-FFF2-40B4-BE49-F238E27FC236}">
                <a16:creationId xmlns:a16="http://schemas.microsoft.com/office/drawing/2014/main" id="{C4DCB7B9-4652-4BDC-9732-FE21FB520215}"/>
              </a:ext>
            </a:extLst>
          </p:cNvPr>
          <p:cNvCxnSpPr/>
          <p:nvPr/>
        </p:nvCxnSpPr>
        <p:spPr>
          <a:xfrm>
            <a:off x="2842997" y="1954667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4" name="直接连接符 12">
            <a:extLst>
              <a:ext uri="{FF2B5EF4-FFF2-40B4-BE49-F238E27FC236}">
                <a16:creationId xmlns:a16="http://schemas.microsoft.com/office/drawing/2014/main" id="{4D27993B-E423-4E08-BF5F-A7A318AAAB0C}"/>
              </a:ext>
            </a:extLst>
          </p:cNvPr>
          <p:cNvCxnSpPr/>
          <p:nvPr/>
        </p:nvCxnSpPr>
        <p:spPr>
          <a:xfrm>
            <a:off x="3204295" y="1954667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5" name="直接连接符 13">
            <a:extLst>
              <a:ext uri="{FF2B5EF4-FFF2-40B4-BE49-F238E27FC236}">
                <a16:creationId xmlns:a16="http://schemas.microsoft.com/office/drawing/2014/main" id="{C9B45ACC-4041-4A70-AA0A-DF181B53FD7C}"/>
              </a:ext>
            </a:extLst>
          </p:cNvPr>
          <p:cNvCxnSpPr/>
          <p:nvPr/>
        </p:nvCxnSpPr>
        <p:spPr>
          <a:xfrm>
            <a:off x="3601711" y="1954667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66" name="直接连接符 14">
            <a:extLst>
              <a:ext uri="{FF2B5EF4-FFF2-40B4-BE49-F238E27FC236}">
                <a16:creationId xmlns:a16="http://schemas.microsoft.com/office/drawing/2014/main" id="{97FDA698-F8AD-43D5-9B74-C11374E70AAF}"/>
              </a:ext>
            </a:extLst>
          </p:cNvPr>
          <p:cNvCxnSpPr/>
          <p:nvPr/>
        </p:nvCxnSpPr>
        <p:spPr>
          <a:xfrm>
            <a:off x="4019775" y="1954667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67" name="椭圆 23">
            <a:extLst>
              <a:ext uri="{FF2B5EF4-FFF2-40B4-BE49-F238E27FC236}">
                <a16:creationId xmlns:a16="http://schemas.microsoft.com/office/drawing/2014/main" id="{369E52EF-1290-4C32-AB56-578892D01C69}"/>
              </a:ext>
            </a:extLst>
          </p:cNvPr>
          <p:cNvSpPr/>
          <p:nvPr/>
        </p:nvSpPr>
        <p:spPr>
          <a:xfrm>
            <a:off x="1335033" y="2089577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68" name="椭圆 26">
            <a:extLst>
              <a:ext uri="{FF2B5EF4-FFF2-40B4-BE49-F238E27FC236}">
                <a16:creationId xmlns:a16="http://schemas.microsoft.com/office/drawing/2014/main" id="{06572BF5-C3D1-4693-90CA-447DEADDEEBD}"/>
              </a:ext>
            </a:extLst>
          </p:cNvPr>
          <p:cNvSpPr/>
          <p:nvPr/>
        </p:nvSpPr>
        <p:spPr>
          <a:xfrm>
            <a:off x="2528160" y="2089577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69" name="椭圆 27">
            <a:extLst>
              <a:ext uri="{FF2B5EF4-FFF2-40B4-BE49-F238E27FC236}">
                <a16:creationId xmlns:a16="http://schemas.microsoft.com/office/drawing/2014/main" id="{7243F520-CD8D-4147-98F9-DA1E34EF7B55}"/>
              </a:ext>
            </a:extLst>
          </p:cNvPr>
          <p:cNvSpPr/>
          <p:nvPr/>
        </p:nvSpPr>
        <p:spPr>
          <a:xfrm>
            <a:off x="2889449" y="2089577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70" name="椭圆 28">
            <a:extLst>
              <a:ext uri="{FF2B5EF4-FFF2-40B4-BE49-F238E27FC236}">
                <a16:creationId xmlns:a16="http://schemas.microsoft.com/office/drawing/2014/main" id="{7FB8B74C-D53B-452A-8EBC-C49A28F2245E}"/>
              </a:ext>
            </a:extLst>
          </p:cNvPr>
          <p:cNvSpPr/>
          <p:nvPr/>
        </p:nvSpPr>
        <p:spPr>
          <a:xfrm>
            <a:off x="4079083" y="2071372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71" name="矩形 29">
            <a:extLst>
              <a:ext uri="{FF2B5EF4-FFF2-40B4-BE49-F238E27FC236}">
                <a16:creationId xmlns:a16="http://schemas.microsoft.com/office/drawing/2014/main" id="{D86B1B03-B777-4A18-9870-30E6D0BF06C6}"/>
              </a:ext>
            </a:extLst>
          </p:cNvPr>
          <p:cNvSpPr/>
          <p:nvPr/>
        </p:nvSpPr>
        <p:spPr>
          <a:xfrm>
            <a:off x="4525585" y="1955563"/>
            <a:ext cx="3132917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72" name="直接连接符 30">
            <a:extLst>
              <a:ext uri="{FF2B5EF4-FFF2-40B4-BE49-F238E27FC236}">
                <a16:creationId xmlns:a16="http://schemas.microsoft.com/office/drawing/2014/main" id="{7422614B-4EF5-4F1B-9692-D8FCEEC7BD00}"/>
              </a:ext>
            </a:extLst>
          </p:cNvPr>
          <p:cNvCxnSpPr/>
          <p:nvPr/>
        </p:nvCxnSpPr>
        <p:spPr>
          <a:xfrm>
            <a:off x="4923001" y="1955563"/>
            <a:ext cx="0" cy="53964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3" name="直接连接符 31">
            <a:extLst>
              <a:ext uri="{FF2B5EF4-FFF2-40B4-BE49-F238E27FC236}">
                <a16:creationId xmlns:a16="http://schemas.microsoft.com/office/drawing/2014/main" id="{C137BE48-61D7-404F-8094-4025BD56A51F}"/>
              </a:ext>
            </a:extLst>
          </p:cNvPr>
          <p:cNvCxnSpPr/>
          <p:nvPr/>
        </p:nvCxnSpPr>
        <p:spPr>
          <a:xfrm>
            <a:off x="5336767" y="1955563"/>
            <a:ext cx="0" cy="53964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4" name="直接连接符 32">
            <a:extLst>
              <a:ext uri="{FF2B5EF4-FFF2-40B4-BE49-F238E27FC236}">
                <a16:creationId xmlns:a16="http://schemas.microsoft.com/office/drawing/2014/main" id="{816FD1F0-9732-4A00-B7D2-B32717FA35A1}"/>
              </a:ext>
            </a:extLst>
          </p:cNvPr>
          <p:cNvCxnSpPr/>
          <p:nvPr/>
        </p:nvCxnSpPr>
        <p:spPr>
          <a:xfrm>
            <a:off x="5723869" y="1955563"/>
            <a:ext cx="0" cy="53964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5" name="直接连接符 33">
            <a:extLst>
              <a:ext uri="{FF2B5EF4-FFF2-40B4-BE49-F238E27FC236}">
                <a16:creationId xmlns:a16="http://schemas.microsoft.com/office/drawing/2014/main" id="{E3CE5954-FA1F-4D42-A859-274A94C0F1B7}"/>
              </a:ext>
            </a:extLst>
          </p:cNvPr>
          <p:cNvCxnSpPr/>
          <p:nvPr/>
        </p:nvCxnSpPr>
        <p:spPr>
          <a:xfrm>
            <a:off x="6105805" y="1955563"/>
            <a:ext cx="0" cy="53964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6" name="直接连接符 34">
            <a:extLst>
              <a:ext uri="{FF2B5EF4-FFF2-40B4-BE49-F238E27FC236}">
                <a16:creationId xmlns:a16="http://schemas.microsoft.com/office/drawing/2014/main" id="{EF67440F-8CF1-412E-9CA5-3E4803048C5E}"/>
              </a:ext>
            </a:extLst>
          </p:cNvPr>
          <p:cNvCxnSpPr/>
          <p:nvPr/>
        </p:nvCxnSpPr>
        <p:spPr>
          <a:xfrm>
            <a:off x="6467094" y="1955563"/>
            <a:ext cx="0" cy="53964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7" name="直接连接符 35">
            <a:extLst>
              <a:ext uri="{FF2B5EF4-FFF2-40B4-BE49-F238E27FC236}">
                <a16:creationId xmlns:a16="http://schemas.microsoft.com/office/drawing/2014/main" id="{AE39CC7B-CB5D-43B5-AB46-B19364EF826C}"/>
              </a:ext>
            </a:extLst>
          </p:cNvPr>
          <p:cNvCxnSpPr/>
          <p:nvPr/>
        </p:nvCxnSpPr>
        <p:spPr>
          <a:xfrm>
            <a:off x="6864519" y="1955563"/>
            <a:ext cx="0" cy="53964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78" name="直接连接符 36">
            <a:extLst>
              <a:ext uri="{FF2B5EF4-FFF2-40B4-BE49-F238E27FC236}">
                <a16:creationId xmlns:a16="http://schemas.microsoft.com/office/drawing/2014/main" id="{1F6CDA8C-2CE9-4D8C-9B4D-309E15E3C217}"/>
              </a:ext>
            </a:extLst>
          </p:cNvPr>
          <p:cNvCxnSpPr/>
          <p:nvPr/>
        </p:nvCxnSpPr>
        <p:spPr>
          <a:xfrm>
            <a:off x="7282592" y="1955563"/>
            <a:ext cx="0" cy="539642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79" name="椭圆 37">
            <a:extLst>
              <a:ext uri="{FF2B5EF4-FFF2-40B4-BE49-F238E27FC236}">
                <a16:creationId xmlns:a16="http://schemas.microsoft.com/office/drawing/2014/main" id="{6CF490BD-86AF-4757-8B1E-255AE2DBEAF7}"/>
              </a:ext>
            </a:extLst>
          </p:cNvPr>
          <p:cNvSpPr/>
          <p:nvPr/>
        </p:nvSpPr>
        <p:spPr>
          <a:xfrm>
            <a:off x="4993547" y="2089577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80" name="椭圆 38">
            <a:extLst>
              <a:ext uri="{FF2B5EF4-FFF2-40B4-BE49-F238E27FC236}">
                <a16:creationId xmlns:a16="http://schemas.microsoft.com/office/drawing/2014/main" id="{6DF6AA93-86FB-457D-B56B-953A5682B88F}"/>
              </a:ext>
            </a:extLst>
          </p:cNvPr>
          <p:cNvSpPr/>
          <p:nvPr/>
        </p:nvSpPr>
        <p:spPr>
          <a:xfrm>
            <a:off x="5403866" y="2090473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81" name="椭圆 40">
            <a:extLst>
              <a:ext uri="{FF2B5EF4-FFF2-40B4-BE49-F238E27FC236}">
                <a16:creationId xmlns:a16="http://schemas.microsoft.com/office/drawing/2014/main" id="{1706AAE1-3382-4472-AACF-C55F0E5AE8EF}"/>
              </a:ext>
            </a:extLst>
          </p:cNvPr>
          <p:cNvSpPr/>
          <p:nvPr/>
        </p:nvSpPr>
        <p:spPr>
          <a:xfrm>
            <a:off x="6534192" y="2073392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82" name="椭圆 41">
            <a:extLst>
              <a:ext uri="{FF2B5EF4-FFF2-40B4-BE49-F238E27FC236}">
                <a16:creationId xmlns:a16="http://schemas.microsoft.com/office/drawing/2014/main" id="{4F86D729-0A5C-4CE7-AC86-56E591003C56}"/>
              </a:ext>
            </a:extLst>
          </p:cNvPr>
          <p:cNvSpPr/>
          <p:nvPr/>
        </p:nvSpPr>
        <p:spPr>
          <a:xfrm>
            <a:off x="7354848" y="2078787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83" name="矩形 3">
            <a:extLst>
              <a:ext uri="{FF2B5EF4-FFF2-40B4-BE49-F238E27FC236}">
                <a16:creationId xmlns:a16="http://schemas.microsoft.com/office/drawing/2014/main" id="{339BA402-60FA-42C9-80F0-FA5627761B06}"/>
              </a:ext>
            </a:extLst>
          </p:cNvPr>
          <p:cNvSpPr/>
          <p:nvPr/>
        </p:nvSpPr>
        <p:spPr>
          <a:xfrm>
            <a:off x="1262777" y="2628305"/>
            <a:ext cx="3132917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84" name="直接连接符 7">
            <a:extLst>
              <a:ext uri="{FF2B5EF4-FFF2-40B4-BE49-F238E27FC236}">
                <a16:creationId xmlns:a16="http://schemas.microsoft.com/office/drawing/2014/main" id="{13097C87-AC3E-4DFD-937D-B363074B39A5}"/>
              </a:ext>
            </a:extLst>
          </p:cNvPr>
          <p:cNvCxnSpPr/>
          <p:nvPr/>
        </p:nvCxnSpPr>
        <p:spPr>
          <a:xfrm>
            <a:off x="1660193" y="262830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5" name="直接连接符 9">
            <a:extLst>
              <a:ext uri="{FF2B5EF4-FFF2-40B4-BE49-F238E27FC236}">
                <a16:creationId xmlns:a16="http://schemas.microsoft.com/office/drawing/2014/main" id="{FE178797-8045-4EAD-93DF-F6CF929564C2}"/>
              </a:ext>
            </a:extLst>
          </p:cNvPr>
          <p:cNvCxnSpPr/>
          <p:nvPr/>
        </p:nvCxnSpPr>
        <p:spPr>
          <a:xfrm>
            <a:off x="2073959" y="262830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6" name="直接连接符 10">
            <a:extLst>
              <a:ext uri="{FF2B5EF4-FFF2-40B4-BE49-F238E27FC236}">
                <a16:creationId xmlns:a16="http://schemas.microsoft.com/office/drawing/2014/main" id="{4D0D7C9D-61BC-4F8C-B086-CA4470052487}"/>
              </a:ext>
            </a:extLst>
          </p:cNvPr>
          <p:cNvCxnSpPr/>
          <p:nvPr/>
        </p:nvCxnSpPr>
        <p:spPr>
          <a:xfrm>
            <a:off x="2461052" y="262830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7" name="直接连接符 11">
            <a:extLst>
              <a:ext uri="{FF2B5EF4-FFF2-40B4-BE49-F238E27FC236}">
                <a16:creationId xmlns:a16="http://schemas.microsoft.com/office/drawing/2014/main" id="{CDACAFCF-9C3A-493C-8979-7027A3D0CC00}"/>
              </a:ext>
            </a:extLst>
          </p:cNvPr>
          <p:cNvCxnSpPr/>
          <p:nvPr/>
        </p:nvCxnSpPr>
        <p:spPr>
          <a:xfrm>
            <a:off x="2842997" y="262830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8" name="直接连接符 12">
            <a:extLst>
              <a:ext uri="{FF2B5EF4-FFF2-40B4-BE49-F238E27FC236}">
                <a16:creationId xmlns:a16="http://schemas.microsoft.com/office/drawing/2014/main" id="{41B93C27-DEBD-4126-8A3A-029DF60B650F}"/>
              </a:ext>
            </a:extLst>
          </p:cNvPr>
          <p:cNvCxnSpPr/>
          <p:nvPr/>
        </p:nvCxnSpPr>
        <p:spPr>
          <a:xfrm>
            <a:off x="3204295" y="262830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89" name="直接连接符 13">
            <a:extLst>
              <a:ext uri="{FF2B5EF4-FFF2-40B4-BE49-F238E27FC236}">
                <a16:creationId xmlns:a16="http://schemas.microsoft.com/office/drawing/2014/main" id="{927C17DE-A2F0-46D2-B23C-6D9B93D8108E}"/>
              </a:ext>
            </a:extLst>
          </p:cNvPr>
          <p:cNvCxnSpPr/>
          <p:nvPr/>
        </p:nvCxnSpPr>
        <p:spPr>
          <a:xfrm>
            <a:off x="3601711" y="262830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90" name="直接连接符 14">
            <a:extLst>
              <a:ext uri="{FF2B5EF4-FFF2-40B4-BE49-F238E27FC236}">
                <a16:creationId xmlns:a16="http://schemas.microsoft.com/office/drawing/2014/main" id="{238A3B56-0B72-40C1-8D43-3B4F9B28111A}"/>
              </a:ext>
            </a:extLst>
          </p:cNvPr>
          <p:cNvCxnSpPr/>
          <p:nvPr/>
        </p:nvCxnSpPr>
        <p:spPr>
          <a:xfrm>
            <a:off x="4019775" y="262830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91" name="椭圆 23">
            <a:extLst>
              <a:ext uri="{FF2B5EF4-FFF2-40B4-BE49-F238E27FC236}">
                <a16:creationId xmlns:a16="http://schemas.microsoft.com/office/drawing/2014/main" id="{BD993772-C9DA-4B06-982B-293712C711DF}"/>
              </a:ext>
            </a:extLst>
          </p:cNvPr>
          <p:cNvSpPr/>
          <p:nvPr/>
        </p:nvSpPr>
        <p:spPr>
          <a:xfrm>
            <a:off x="1335033" y="276321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2" name="椭圆 25">
            <a:extLst>
              <a:ext uri="{FF2B5EF4-FFF2-40B4-BE49-F238E27FC236}">
                <a16:creationId xmlns:a16="http://schemas.microsoft.com/office/drawing/2014/main" id="{B36093E7-AF35-4CBF-A556-668C3E06B09E}"/>
              </a:ext>
            </a:extLst>
          </p:cNvPr>
          <p:cNvSpPr/>
          <p:nvPr/>
        </p:nvSpPr>
        <p:spPr>
          <a:xfrm>
            <a:off x="2141058" y="276321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3" name="椭圆 27">
            <a:extLst>
              <a:ext uri="{FF2B5EF4-FFF2-40B4-BE49-F238E27FC236}">
                <a16:creationId xmlns:a16="http://schemas.microsoft.com/office/drawing/2014/main" id="{10130140-C715-4BA6-A422-1D729799AE12}"/>
              </a:ext>
            </a:extLst>
          </p:cNvPr>
          <p:cNvSpPr/>
          <p:nvPr/>
        </p:nvSpPr>
        <p:spPr>
          <a:xfrm>
            <a:off x="2889449" y="276321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4" name="椭圆 28">
            <a:extLst>
              <a:ext uri="{FF2B5EF4-FFF2-40B4-BE49-F238E27FC236}">
                <a16:creationId xmlns:a16="http://schemas.microsoft.com/office/drawing/2014/main" id="{3A38EA4F-63B8-41A1-A40C-09B7CE364F18}"/>
              </a:ext>
            </a:extLst>
          </p:cNvPr>
          <p:cNvSpPr/>
          <p:nvPr/>
        </p:nvSpPr>
        <p:spPr>
          <a:xfrm>
            <a:off x="3659346" y="275242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5" name="矩形 29">
            <a:extLst>
              <a:ext uri="{FF2B5EF4-FFF2-40B4-BE49-F238E27FC236}">
                <a16:creationId xmlns:a16="http://schemas.microsoft.com/office/drawing/2014/main" id="{943C6996-2D18-456A-93D4-E597F3AE1E18}"/>
              </a:ext>
            </a:extLst>
          </p:cNvPr>
          <p:cNvSpPr/>
          <p:nvPr/>
        </p:nvSpPr>
        <p:spPr>
          <a:xfrm>
            <a:off x="4525585" y="2629201"/>
            <a:ext cx="3132917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96" name="直接连接符 30">
            <a:extLst>
              <a:ext uri="{FF2B5EF4-FFF2-40B4-BE49-F238E27FC236}">
                <a16:creationId xmlns:a16="http://schemas.microsoft.com/office/drawing/2014/main" id="{720CFEF9-AB8B-440E-BE0D-72DE00BC4E2D}"/>
              </a:ext>
            </a:extLst>
          </p:cNvPr>
          <p:cNvCxnSpPr/>
          <p:nvPr/>
        </p:nvCxnSpPr>
        <p:spPr>
          <a:xfrm>
            <a:off x="4923001" y="2629201"/>
            <a:ext cx="0" cy="53964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97" name="直接连接符 31">
            <a:extLst>
              <a:ext uri="{FF2B5EF4-FFF2-40B4-BE49-F238E27FC236}">
                <a16:creationId xmlns:a16="http://schemas.microsoft.com/office/drawing/2014/main" id="{29D3DD49-C3BD-44AA-8220-F5866B44A5AE}"/>
              </a:ext>
            </a:extLst>
          </p:cNvPr>
          <p:cNvCxnSpPr/>
          <p:nvPr/>
        </p:nvCxnSpPr>
        <p:spPr>
          <a:xfrm>
            <a:off x="5336767" y="2629201"/>
            <a:ext cx="0" cy="53964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98" name="直接连接符 32">
            <a:extLst>
              <a:ext uri="{FF2B5EF4-FFF2-40B4-BE49-F238E27FC236}">
                <a16:creationId xmlns:a16="http://schemas.microsoft.com/office/drawing/2014/main" id="{75D9B0CA-F729-4D5C-B31A-80149B4E96BF}"/>
              </a:ext>
            </a:extLst>
          </p:cNvPr>
          <p:cNvCxnSpPr/>
          <p:nvPr/>
        </p:nvCxnSpPr>
        <p:spPr>
          <a:xfrm>
            <a:off x="5723869" y="2629201"/>
            <a:ext cx="0" cy="53964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99" name="直接连接符 33">
            <a:extLst>
              <a:ext uri="{FF2B5EF4-FFF2-40B4-BE49-F238E27FC236}">
                <a16:creationId xmlns:a16="http://schemas.microsoft.com/office/drawing/2014/main" id="{DABA228C-B799-49BF-AD34-84D970177CE9}"/>
              </a:ext>
            </a:extLst>
          </p:cNvPr>
          <p:cNvCxnSpPr/>
          <p:nvPr/>
        </p:nvCxnSpPr>
        <p:spPr>
          <a:xfrm>
            <a:off x="6105805" y="2629201"/>
            <a:ext cx="0" cy="53964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00" name="直接连接符 34">
            <a:extLst>
              <a:ext uri="{FF2B5EF4-FFF2-40B4-BE49-F238E27FC236}">
                <a16:creationId xmlns:a16="http://schemas.microsoft.com/office/drawing/2014/main" id="{8F9E8C48-83D3-49D1-A597-938A21B8A4B2}"/>
              </a:ext>
            </a:extLst>
          </p:cNvPr>
          <p:cNvCxnSpPr/>
          <p:nvPr/>
        </p:nvCxnSpPr>
        <p:spPr>
          <a:xfrm>
            <a:off x="6467094" y="2629201"/>
            <a:ext cx="0" cy="53964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01" name="直接连接符 35">
            <a:extLst>
              <a:ext uri="{FF2B5EF4-FFF2-40B4-BE49-F238E27FC236}">
                <a16:creationId xmlns:a16="http://schemas.microsoft.com/office/drawing/2014/main" id="{5A7F9D6C-FAEB-41FE-A2FB-A116B1B89994}"/>
              </a:ext>
            </a:extLst>
          </p:cNvPr>
          <p:cNvCxnSpPr/>
          <p:nvPr/>
        </p:nvCxnSpPr>
        <p:spPr>
          <a:xfrm>
            <a:off x="6864519" y="2629201"/>
            <a:ext cx="0" cy="53964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02" name="直接连接符 36">
            <a:extLst>
              <a:ext uri="{FF2B5EF4-FFF2-40B4-BE49-F238E27FC236}">
                <a16:creationId xmlns:a16="http://schemas.microsoft.com/office/drawing/2014/main" id="{824F0662-9A5A-4CB7-8386-88D9933AA936}"/>
              </a:ext>
            </a:extLst>
          </p:cNvPr>
          <p:cNvCxnSpPr/>
          <p:nvPr/>
        </p:nvCxnSpPr>
        <p:spPr>
          <a:xfrm>
            <a:off x="7282592" y="2629201"/>
            <a:ext cx="0" cy="53964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3" name="椭圆 38">
            <a:extLst>
              <a:ext uri="{FF2B5EF4-FFF2-40B4-BE49-F238E27FC236}">
                <a16:creationId xmlns:a16="http://schemas.microsoft.com/office/drawing/2014/main" id="{830FED20-BF3A-4176-BA59-6DC7B02E5DBD}"/>
              </a:ext>
            </a:extLst>
          </p:cNvPr>
          <p:cNvSpPr/>
          <p:nvPr/>
        </p:nvSpPr>
        <p:spPr>
          <a:xfrm>
            <a:off x="5403866" y="2764112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4" name="椭圆 39">
            <a:extLst>
              <a:ext uri="{FF2B5EF4-FFF2-40B4-BE49-F238E27FC236}">
                <a16:creationId xmlns:a16="http://schemas.microsoft.com/office/drawing/2014/main" id="{8C001087-6FEE-4F12-BD89-ABC26477BA81}"/>
              </a:ext>
            </a:extLst>
          </p:cNvPr>
          <p:cNvSpPr/>
          <p:nvPr/>
        </p:nvSpPr>
        <p:spPr>
          <a:xfrm>
            <a:off x="5774618" y="275242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5" name="椭圆 40">
            <a:extLst>
              <a:ext uri="{FF2B5EF4-FFF2-40B4-BE49-F238E27FC236}">
                <a16:creationId xmlns:a16="http://schemas.microsoft.com/office/drawing/2014/main" id="{1F5E2318-F2F8-4B62-A97E-1EACC36698B0}"/>
              </a:ext>
            </a:extLst>
          </p:cNvPr>
          <p:cNvSpPr/>
          <p:nvPr/>
        </p:nvSpPr>
        <p:spPr>
          <a:xfrm>
            <a:off x="6534192" y="2747022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6" name="椭圆 41">
            <a:extLst>
              <a:ext uri="{FF2B5EF4-FFF2-40B4-BE49-F238E27FC236}">
                <a16:creationId xmlns:a16="http://schemas.microsoft.com/office/drawing/2014/main" id="{4268E80A-8A6A-4869-8316-837C16885F54}"/>
              </a:ext>
            </a:extLst>
          </p:cNvPr>
          <p:cNvSpPr/>
          <p:nvPr/>
        </p:nvSpPr>
        <p:spPr>
          <a:xfrm>
            <a:off x="7354848" y="275242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7" name="文本框 121">
            <a:extLst>
              <a:ext uri="{FF2B5EF4-FFF2-40B4-BE49-F238E27FC236}">
                <a16:creationId xmlns:a16="http://schemas.microsoft.com/office/drawing/2014/main" id="{38EFFAAD-4BC0-42C3-8F29-99EF1C42EE65}"/>
              </a:ext>
            </a:extLst>
          </p:cNvPr>
          <p:cNvSpPr txBox="1"/>
          <p:nvPr/>
        </p:nvSpPr>
        <p:spPr>
          <a:xfrm>
            <a:off x="2242017" y="3163476"/>
            <a:ext cx="1787002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Process 1</a:t>
            </a:r>
          </a:p>
        </p:txBody>
      </p:sp>
      <p:sp>
        <p:nvSpPr>
          <p:cNvPr id="108" name="文本框 121">
            <a:extLst>
              <a:ext uri="{FF2B5EF4-FFF2-40B4-BE49-F238E27FC236}">
                <a16:creationId xmlns:a16="http://schemas.microsoft.com/office/drawing/2014/main" id="{CEAA48DA-4C42-4CC1-895C-51F4F2E5C2FB}"/>
              </a:ext>
            </a:extLst>
          </p:cNvPr>
          <p:cNvSpPr txBox="1"/>
          <p:nvPr/>
        </p:nvSpPr>
        <p:spPr>
          <a:xfrm>
            <a:off x="5631240" y="3179542"/>
            <a:ext cx="1787002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Process 2</a:t>
            </a:r>
          </a:p>
        </p:txBody>
      </p:sp>
      <p:sp>
        <p:nvSpPr>
          <p:cNvPr id="109" name="矩形 3">
            <a:extLst>
              <a:ext uri="{FF2B5EF4-FFF2-40B4-BE49-F238E27FC236}">
                <a16:creationId xmlns:a16="http://schemas.microsoft.com/office/drawing/2014/main" id="{D2D56A5E-0168-4B8F-A9A5-FE66F0471E7B}"/>
              </a:ext>
            </a:extLst>
          </p:cNvPr>
          <p:cNvSpPr/>
          <p:nvPr/>
        </p:nvSpPr>
        <p:spPr>
          <a:xfrm>
            <a:off x="2306784" y="4023195"/>
            <a:ext cx="3909188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10" name="直接连接符 7">
            <a:extLst>
              <a:ext uri="{FF2B5EF4-FFF2-40B4-BE49-F238E27FC236}">
                <a16:creationId xmlns:a16="http://schemas.microsoft.com/office/drawing/2014/main" id="{FED72A47-B46C-4858-A61B-C15319DC8103}"/>
              </a:ext>
            </a:extLst>
          </p:cNvPr>
          <p:cNvCxnSpPr/>
          <p:nvPr/>
        </p:nvCxnSpPr>
        <p:spPr>
          <a:xfrm>
            <a:off x="3072960" y="402319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1" name="直接连接符 9">
            <a:extLst>
              <a:ext uri="{FF2B5EF4-FFF2-40B4-BE49-F238E27FC236}">
                <a16:creationId xmlns:a16="http://schemas.microsoft.com/office/drawing/2014/main" id="{F9936483-C49A-4AE0-8E59-845C959658C3}"/>
              </a:ext>
            </a:extLst>
          </p:cNvPr>
          <p:cNvCxnSpPr/>
          <p:nvPr/>
        </p:nvCxnSpPr>
        <p:spPr>
          <a:xfrm>
            <a:off x="3486726" y="402319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2" name="直接连接符 10">
            <a:extLst>
              <a:ext uri="{FF2B5EF4-FFF2-40B4-BE49-F238E27FC236}">
                <a16:creationId xmlns:a16="http://schemas.microsoft.com/office/drawing/2014/main" id="{8516CA95-F378-4DC6-A97B-78C266C1EA31}"/>
              </a:ext>
            </a:extLst>
          </p:cNvPr>
          <p:cNvCxnSpPr/>
          <p:nvPr/>
        </p:nvCxnSpPr>
        <p:spPr>
          <a:xfrm>
            <a:off x="3873819" y="402319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3" name="直接连接符 11">
            <a:extLst>
              <a:ext uri="{FF2B5EF4-FFF2-40B4-BE49-F238E27FC236}">
                <a16:creationId xmlns:a16="http://schemas.microsoft.com/office/drawing/2014/main" id="{D4DBE593-5A03-4FDE-A4D8-E9CBD7A36EF7}"/>
              </a:ext>
            </a:extLst>
          </p:cNvPr>
          <p:cNvCxnSpPr/>
          <p:nvPr/>
        </p:nvCxnSpPr>
        <p:spPr>
          <a:xfrm>
            <a:off x="4255754" y="402319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4" name="直接连接符 12">
            <a:extLst>
              <a:ext uri="{FF2B5EF4-FFF2-40B4-BE49-F238E27FC236}">
                <a16:creationId xmlns:a16="http://schemas.microsoft.com/office/drawing/2014/main" id="{BA776F29-CF1E-4682-958D-63E5BCB143B9}"/>
              </a:ext>
            </a:extLst>
          </p:cNvPr>
          <p:cNvCxnSpPr/>
          <p:nvPr/>
        </p:nvCxnSpPr>
        <p:spPr>
          <a:xfrm>
            <a:off x="4617052" y="402319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6A3EF5A4-7136-4FB6-81A8-76B53C285FD6}"/>
              </a:ext>
            </a:extLst>
          </p:cNvPr>
          <p:cNvCxnSpPr/>
          <p:nvPr/>
        </p:nvCxnSpPr>
        <p:spPr>
          <a:xfrm>
            <a:off x="5014469" y="402319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6" name="直接连接符 14">
            <a:extLst>
              <a:ext uri="{FF2B5EF4-FFF2-40B4-BE49-F238E27FC236}">
                <a16:creationId xmlns:a16="http://schemas.microsoft.com/office/drawing/2014/main" id="{BB1F3B39-C6DC-4EE8-AFCB-44E8A02A6F62}"/>
              </a:ext>
            </a:extLst>
          </p:cNvPr>
          <p:cNvCxnSpPr/>
          <p:nvPr/>
        </p:nvCxnSpPr>
        <p:spPr>
          <a:xfrm>
            <a:off x="5432541" y="402319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17" name="椭圆 23">
            <a:extLst>
              <a:ext uri="{FF2B5EF4-FFF2-40B4-BE49-F238E27FC236}">
                <a16:creationId xmlns:a16="http://schemas.microsoft.com/office/drawing/2014/main" id="{6E503667-4534-4CE7-81BA-105FF336DF3C}"/>
              </a:ext>
            </a:extLst>
          </p:cNvPr>
          <p:cNvSpPr/>
          <p:nvPr/>
        </p:nvSpPr>
        <p:spPr>
          <a:xfrm>
            <a:off x="2747790" y="415809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18" name="椭圆 25">
            <a:extLst>
              <a:ext uri="{FF2B5EF4-FFF2-40B4-BE49-F238E27FC236}">
                <a16:creationId xmlns:a16="http://schemas.microsoft.com/office/drawing/2014/main" id="{E2B68B8A-D5B0-4021-A521-42BA2CB4BDD0}"/>
              </a:ext>
            </a:extLst>
          </p:cNvPr>
          <p:cNvSpPr/>
          <p:nvPr/>
        </p:nvSpPr>
        <p:spPr>
          <a:xfrm>
            <a:off x="3553815" y="415809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19" name="椭圆 26">
            <a:extLst>
              <a:ext uri="{FF2B5EF4-FFF2-40B4-BE49-F238E27FC236}">
                <a16:creationId xmlns:a16="http://schemas.microsoft.com/office/drawing/2014/main" id="{16F4F0F7-F17D-4364-A23C-6133917FEE91}"/>
              </a:ext>
            </a:extLst>
          </p:cNvPr>
          <p:cNvSpPr/>
          <p:nvPr/>
        </p:nvSpPr>
        <p:spPr>
          <a:xfrm>
            <a:off x="3940917" y="415809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20" name="椭圆 27">
            <a:extLst>
              <a:ext uri="{FF2B5EF4-FFF2-40B4-BE49-F238E27FC236}">
                <a16:creationId xmlns:a16="http://schemas.microsoft.com/office/drawing/2014/main" id="{15F18E7F-D890-4AA9-8F85-A6CF0328AE50}"/>
              </a:ext>
            </a:extLst>
          </p:cNvPr>
          <p:cNvSpPr/>
          <p:nvPr/>
        </p:nvSpPr>
        <p:spPr>
          <a:xfrm>
            <a:off x="4302215" y="415809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21" name="椭圆 28">
            <a:extLst>
              <a:ext uri="{FF2B5EF4-FFF2-40B4-BE49-F238E27FC236}">
                <a16:creationId xmlns:a16="http://schemas.microsoft.com/office/drawing/2014/main" id="{0A0C919E-0A4A-44E1-95DF-3943FDBAE7C4}"/>
              </a:ext>
            </a:extLst>
          </p:cNvPr>
          <p:cNvSpPr/>
          <p:nvPr/>
        </p:nvSpPr>
        <p:spPr>
          <a:xfrm>
            <a:off x="5491886" y="415809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22" name="矩形 3">
            <a:extLst>
              <a:ext uri="{FF2B5EF4-FFF2-40B4-BE49-F238E27FC236}">
                <a16:creationId xmlns:a16="http://schemas.microsoft.com/office/drawing/2014/main" id="{59770022-EF6E-45F1-A669-60B050A71B00}"/>
              </a:ext>
            </a:extLst>
          </p:cNvPr>
          <p:cNvSpPr/>
          <p:nvPr/>
        </p:nvSpPr>
        <p:spPr>
          <a:xfrm>
            <a:off x="2306784" y="4711665"/>
            <a:ext cx="3909188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23" name="直接连接符 7">
            <a:extLst>
              <a:ext uri="{FF2B5EF4-FFF2-40B4-BE49-F238E27FC236}">
                <a16:creationId xmlns:a16="http://schemas.microsoft.com/office/drawing/2014/main" id="{8574BA6B-5032-485E-9B47-A3B672C30720}"/>
              </a:ext>
            </a:extLst>
          </p:cNvPr>
          <p:cNvCxnSpPr/>
          <p:nvPr/>
        </p:nvCxnSpPr>
        <p:spPr>
          <a:xfrm>
            <a:off x="3072960" y="471166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4" name="直接连接符 9">
            <a:extLst>
              <a:ext uri="{FF2B5EF4-FFF2-40B4-BE49-F238E27FC236}">
                <a16:creationId xmlns:a16="http://schemas.microsoft.com/office/drawing/2014/main" id="{88C82915-AC03-41A0-92D3-43B229179E6C}"/>
              </a:ext>
            </a:extLst>
          </p:cNvPr>
          <p:cNvCxnSpPr/>
          <p:nvPr/>
        </p:nvCxnSpPr>
        <p:spPr>
          <a:xfrm>
            <a:off x="3486726" y="471166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5" name="直接连接符 10">
            <a:extLst>
              <a:ext uri="{FF2B5EF4-FFF2-40B4-BE49-F238E27FC236}">
                <a16:creationId xmlns:a16="http://schemas.microsoft.com/office/drawing/2014/main" id="{2F52263D-C68B-41B8-8A70-73550DE38763}"/>
              </a:ext>
            </a:extLst>
          </p:cNvPr>
          <p:cNvCxnSpPr/>
          <p:nvPr/>
        </p:nvCxnSpPr>
        <p:spPr>
          <a:xfrm>
            <a:off x="3873819" y="471166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6" name="直接连接符 11">
            <a:extLst>
              <a:ext uri="{FF2B5EF4-FFF2-40B4-BE49-F238E27FC236}">
                <a16:creationId xmlns:a16="http://schemas.microsoft.com/office/drawing/2014/main" id="{45A0CCA7-95C0-4154-9980-AEB5F164254E}"/>
              </a:ext>
            </a:extLst>
          </p:cNvPr>
          <p:cNvCxnSpPr/>
          <p:nvPr/>
        </p:nvCxnSpPr>
        <p:spPr>
          <a:xfrm>
            <a:off x="4255754" y="471166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7" name="直接连接符 12">
            <a:extLst>
              <a:ext uri="{FF2B5EF4-FFF2-40B4-BE49-F238E27FC236}">
                <a16:creationId xmlns:a16="http://schemas.microsoft.com/office/drawing/2014/main" id="{35537292-2DA7-40BF-AF83-22D1DE8F0475}"/>
              </a:ext>
            </a:extLst>
          </p:cNvPr>
          <p:cNvCxnSpPr/>
          <p:nvPr/>
        </p:nvCxnSpPr>
        <p:spPr>
          <a:xfrm>
            <a:off x="4617052" y="471166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8" name="直接连接符 13">
            <a:extLst>
              <a:ext uri="{FF2B5EF4-FFF2-40B4-BE49-F238E27FC236}">
                <a16:creationId xmlns:a16="http://schemas.microsoft.com/office/drawing/2014/main" id="{46050E80-7608-44A8-9B06-D81E4784F7BE}"/>
              </a:ext>
            </a:extLst>
          </p:cNvPr>
          <p:cNvCxnSpPr/>
          <p:nvPr/>
        </p:nvCxnSpPr>
        <p:spPr>
          <a:xfrm>
            <a:off x="5014469" y="471166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29" name="直接连接符 14">
            <a:extLst>
              <a:ext uri="{FF2B5EF4-FFF2-40B4-BE49-F238E27FC236}">
                <a16:creationId xmlns:a16="http://schemas.microsoft.com/office/drawing/2014/main" id="{EDAB1450-7799-48FA-AB1F-D5488D4051C3}"/>
              </a:ext>
            </a:extLst>
          </p:cNvPr>
          <p:cNvCxnSpPr/>
          <p:nvPr/>
        </p:nvCxnSpPr>
        <p:spPr>
          <a:xfrm>
            <a:off x="5432541" y="4711665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30" name="椭圆 23">
            <a:extLst>
              <a:ext uri="{FF2B5EF4-FFF2-40B4-BE49-F238E27FC236}">
                <a16:creationId xmlns:a16="http://schemas.microsoft.com/office/drawing/2014/main" id="{CB96B0F0-5A48-4114-816D-9690DB9DFB42}"/>
              </a:ext>
            </a:extLst>
          </p:cNvPr>
          <p:cNvSpPr/>
          <p:nvPr/>
        </p:nvSpPr>
        <p:spPr>
          <a:xfrm>
            <a:off x="2747790" y="484656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31" name="椭圆 25">
            <a:extLst>
              <a:ext uri="{FF2B5EF4-FFF2-40B4-BE49-F238E27FC236}">
                <a16:creationId xmlns:a16="http://schemas.microsoft.com/office/drawing/2014/main" id="{6A778B55-1CC7-432F-99F9-0A8BE3360019}"/>
              </a:ext>
            </a:extLst>
          </p:cNvPr>
          <p:cNvSpPr/>
          <p:nvPr/>
        </p:nvSpPr>
        <p:spPr>
          <a:xfrm>
            <a:off x="3553815" y="484656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32" name="椭圆 26">
            <a:extLst>
              <a:ext uri="{FF2B5EF4-FFF2-40B4-BE49-F238E27FC236}">
                <a16:creationId xmlns:a16="http://schemas.microsoft.com/office/drawing/2014/main" id="{2EA4CCEB-8270-4D31-A057-48108FF21BFA}"/>
              </a:ext>
            </a:extLst>
          </p:cNvPr>
          <p:cNvSpPr/>
          <p:nvPr/>
        </p:nvSpPr>
        <p:spPr>
          <a:xfrm>
            <a:off x="3940917" y="484656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33" name="椭圆 28">
            <a:extLst>
              <a:ext uri="{FF2B5EF4-FFF2-40B4-BE49-F238E27FC236}">
                <a16:creationId xmlns:a16="http://schemas.microsoft.com/office/drawing/2014/main" id="{1B9B08FD-5469-4E92-BAFA-AFA18A182AD3}"/>
              </a:ext>
            </a:extLst>
          </p:cNvPr>
          <p:cNvSpPr/>
          <p:nvPr/>
        </p:nvSpPr>
        <p:spPr>
          <a:xfrm>
            <a:off x="5072112" y="483577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34" name="矩形 3">
            <a:extLst>
              <a:ext uri="{FF2B5EF4-FFF2-40B4-BE49-F238E27FC236}">
                <a16:creationId xmlns:a16="http://schemas.microsoft.com/office/drawing/2014/main" id="{78F13A34-BBE9-47F7-872E-B3BE9E325A8C}"/>
              </a:ext>
            </a:extLst>
          </p:cNvPr>
          <p:cNvSpPr/>
          <p:nvPr/>
        </p:nvSpPr>
        <p:spPr>
          <a:xfrm>
            <a:off x="2306784" y="5385303"/>
            <a:ext cx="3909188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35" name="直接连接符 7">
            <a:extLst>
              <a:ext uri="{FF2B5EF4-FFF2-40B4-BE49-F238E27FC236}">
                <a16:creationId xmlns:a16="http://schemas.microsoft.com/office/drawing/2014/main" id="{0C3C0B3E-8533-4586-974C-106E10CDB972}"/>
              </a:ext>
            </a:extLst>
          </p:cNvPr>
          <p:cNvCxnSpPr/>
          <p:nvPr/>
        </p:nvCxnSpPr>
        <p:spPr>
          <a:xfrm>
            <a:off x="3048015" y="5385303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6" name="直接连接符 9">
            <a:extLst>
              <a:ext uri="{FF2B5EF4-FFF2-40B4-BE49-F238E27FC236}">
                <a16:creationId xmlns:a16="http://schemas.microsoft.com/office/drawing/2014/main" id="{D6AC8955-3F71-43AD-8CE0-3A445A3744FA}"/>
              </a:ext>
            </a:extLst>
          </p:cNvPr>
          <p:cNvCxnSpPr/>
          <p:nvPr/>
        </p:nvCxnSpPr>
        <p:spPr>
          <a:xfrm>
            <a:off x="3461781" y="5385303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7" name="直接连接符 10">
            <a:extLst>
              <a:ext uri="{FF2B5EF4-FFF2-40B4-BE49-F238E27FC236}">
                <a16:creationId xmlns:a16="http://schemas.microsoft.com/office/drawing/2014/main" id="{1967432B-46B1-4D20-A50B-7D1C7DA190E9}"/>
              </a:ext>
            </a:extLst>
          </p:cNvPr>
          <p:cNvCxnSpPr/>
          <p:nvPr/>
        </p:nvCxnSpPr>
        <p:spPr>
          <a:xfrm>
            <a:off x="3848874" y="5385303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8" name="直接连接符 11">
            <a:extLst>
              <a:ext uri="{FF2B5EF4-FFF2-40B4-BE49-F238E27FC236}">
                <a16:creationId xmlns:a16="http://schemas.microsoft.com/office/drawing/2014/main" id="{977BFF50-6F81-45AC-B5A6-BD92D9FEC41F}"/>
              </a:ext>
            </a:extLst>
          </p:cNvPr>
          <p:cNvCxnSpPr/>
          <p:nvPr/>
        </p:nvCxnSpPr>
        <p:spPr>
          <a:xfrm>
            <a:off x="4230809" y="5385303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9" name="直接连接符 12">
            <a:extLst>
              <a:ext uri="{FF2B5EF4-FFF2-40B4-BE49-F238E27FC236}">
                <a16:creationId xmlns:a16="http://schemas.microsoft.com/office/drawing/2014/main" id="{B2D52A5C-F34F-4E4C-B571-FAEC8D670A3A}"/>
              </a:ext>
            </a:extLst>
          </p:cNvPr>
          <p:cNvCxnSpPr/>
          <p:nvPr/>
        </p:nvCxnSpPr>
        <p:spPr>
          <a:xfrm>
            <a:off x="4592107" y="5385303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0" name="直接连接符 13">
            <a:extLst>
              <a:ext uri="{FF2B5EF4-FFF2-40B4-BE49-F238E27FC236}">
                <a16:creationId xmlns:a16="http://schemas.microsoft.com/office/drawing/2014/main" id="{8FC98C7C-84A4-4AD6-B86F-1C16ABE622B3}"/>
              </a:ext>
            </a:extLst>
          </p:cNvPr>
          <p:cNvCxnSpPr/>
          <p:nvPr/>
        </p:nvCxnSpPr>
        <p:spPr>
          <a:xfrm>
            <a:off x="4989524" y="5385303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1" name="直接连接符 14">
            <a:extLst>
              <a:ext uri="{FF2B5EF4-FFF2-40B4-BE49-F238E27FC236}">
                <a16:creationId xmlns:a16="http://schemas.microsoft.com/office/drawing/2014/main" id="{22EEAB05-AF4A-4549-8913-C3385F575714}"/>
              </a:ext>
            </a:extLst>
          </p:cNvPr>
          <p:cNvCxnSpPr/>
          <p:nvPr/>
        </p:nvCxnSpPr>
        <p:spPr>
          <a:xfrm>
            <a:off x="5407587" y="5385303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42" name="椭圆 23">
            <a:extLst>
              <a:ext uri="{FF2B5EF4-FFF2-40B4-BE49-F238E27FC236}">
                <a16:creationId xmlns:a16="http://schemas.microsoft.com/office/drawing/2014/main" id="{2FC1F181-14E0-4196-A955-910E93B7C5AE}"/>
              </a:ext>
            </a:extLst>
          </p:cNvPr>
          <p:cNvSpPr/>
          <p:nvPr/>
        </p:nvSpPr>
        <p:spPr>
          <a:xfrm>
            <a:off x="2722845" y="5520214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43" name="椭圆 26">
            <a:extLst>
              <a:ext uri="{FF2B5EF4-FFF2-40B4-BE49-F238E27FC236}">
                <a16:creationId xmlns:a16="http://schemas.microsoft.com/office/drawing/2014/main" id="{1B7D2990-9E8B-4D1E-AC2C-194288B9B8FC}"/>
              </a:ext>
            </a:extLst>
          </p:cNvPr>
          <p:cNvSpPr/>
          <p:nvPr/>
        </p:nvSpPr>
        <p:spPr>
          <a:xfrm>
            <a:off x="3915972" y="5520214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44" name="椭圆 27">
            <a:extLst>
              <a:ext uri="{FF2B5EF4-FFF2-40B4-BE49-F238E27FC236}">
                <a16:creationId xmlns:a16="http://schemas.microsoft.com/office/drawing/2014/main" id="{415D4AFE-FBB4-4676-9072-973ABC4E2C3A}"/>
              </a:ext>
            </a:extLst>
          </p:cNvPr>
          <p:cNvSpPr/>
          <p:nvPr/>
        </p:nvSpPr>
        <p:spPr>
          <a:xfrm>
            <a:off x="4277261" y="5520214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45" name="椭圆 28">
            <a:extLst>
              <a:ext uri="{FF2B5EF4-FFF2-40B4-BE49-F238E27FC236}">
                <a16:creationId xmlns:a16="http://schemas.microsoft.com/office/drawing/2014/main" id="{27E40219-F8F5-4C61-993F-5F53CDC32E37}"/>
              </a:ext>
            </a:extLst>
          </p:cNvPr>
          <p:cNvSpPr/>
          <p:nvPr/>
        </p:nvSpPr>
        <p:spPr>
          <a:xfrm>
            <a:off x="5466904" y="5501999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46" name="矩形 3">
            <a:extLst>
              <a:ext uri="{FF2B5EF4-FFF2-40B4-BE49-F238E27FC236}">
                <a16:creationId xmlns:a16="http://schemas.microsoft.com/office/drawing/2014/main" id="{A9C83B86-C235-4128-AF03-6D359E523A50}"/>
              </a:ext>
            </a:extLst>
          </p:cNvPr>
          <p:cNvSpPr/>
          <p:nvPr/>
        </p:nvSpPr>
        <p:spPr>
          <a:xfrm>
            <a:off x="2306784" y="6058942"/>
            <a:ext cx="3909188" cy="539633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47" name="直接连接符 7">
            <a:extLst>
              <a:ext uri="{FF2B5EF4-FFF2-40B4-BE49-F238E27FC236}">
                <a16:creationId xmlns:a16="http://schemas.microsoft.com/office/drawing/2014/main" id="{277BC3CB-4B2B-4BE7-8BEB-4D1BF65C618C}"/>
              </a:ext>
            </a:extLst>
          </p:cNvPr>
          <p:cNvCxnSpPr/>
          <p:nvPr/>
        </p:nvCxnSpPr>
        <p:spPr>
          <a:xfrm>
            <a:off x="3048015" y="6058942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8" name="直接连接符 9">
            <a:extLst>
              <a:ext uri="{FF2B5EF4-FFF2-40B4-BE49-F238E27FC236}">
                <a16:creationId xmlns:a16="http://schemas.microsoft.com/office/drawing/2014/main" id="{1A22A177-DE4F-4DF2-A6BE-11C3CCAC8198}"/>
              </a:ext>
            </a:extLst>
          </p:cNvPr>
          <p:cNvCxnSpPr/>
          <p:nvPr/>
        </p:nvCxnSpPr>
        <p:spPr>
          <a:xfrm>
            <a:off x="3461781" y="6058942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9" name="直接连接符 10">
            <a:extLst>
              <a:ext uri="{FF2B5EF4-FFF2-40B4-BE49-F238E27FC236}">
                <a16:creationId xmlns:a16="http://schemas.microsoft.com/office/drawing/2014/main" id="{A83D2A88-4EB1-4DCD-960B-4D4081C8CBCB}"/>
              </a:ext>
            </a:extLst>
          </p:cNvPr>
          <p:cNvCxnSpPr/>
          <p:nvPr/>
        </p:nvCxnSpPr>
        <p:spPr>
          <a:xfrm>
            <a:off x="3848874" y="6058942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0" name="直接连接符 11">
            <a:extLst>
              <a:ext uri="{FF2B5EF4-FFF2-40B4-BE49-F238E27FC236}">
                <a16:creationId xmlns:a16="http://schemas.microsoft.com/office/drawing/2014/main" id="{22F5F741-7854-400C-AB64-6509D87AE42D}"/>
              </a:ext>
            </a:extLst>
          </p:cNvPr>
          <p:cNvCxnSpPr/>
          <p:nvPr/>
        </p:nvCxnSpPr>
        <p:spPr>
          <a:xfrm>
            <a:off x="4230809" y="6058942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1" name="直接连接符 12">
            <a:extLst>
              <a:ext uri="{FF2B5EF4-FFF2-40B4-BE49-F238E27FC236}">
                <a16:creationId xmlns:a16="http://schemas.microsoft.com/office/drawing/2014/main" id="{8872EC66-6DA0-4FA7-A166-208849A6178B}"/>
              </a:ext>
            </a:extLst>
          </p:cNvPr>
          <p:cNvCxnSpPr/>
          <p:nvPr/>
        </p:nvCxnSpPr>
        <p:spPr>
          <a:xfrm>
            <a:off x="4592107" y="6058942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2" name="直接连接符 13">
            <a:extLst>
              <a:ext uri="{FF2B5EF4-FFF2-40B4-BE49-F238E27FC236}">
                <a16:creationId xmlns:a16="http://schemas.microsoft.com/office/drawing/2014/main" id="{81B0BC45-02C6-4C76-8C3F-99F736EC392C}"/>
              </a:ext>
            </a:extLst>
          </p:cNvPr>
          <p:cNvCxnSpPr/>
          <p:nvPr/>
        </p:nvCxnSpPr>
        <p:spPr>
          <a:xfrm>
            <a:off x="4989524" y="6058942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3" name="直接连接符 14">
            <a:extLst>
              <a:ext uri="{FF2B5EF4-FFF2-40B4-BE49-F238E27FC236}">
                <a16:creationId xmlns:a16="http://schemas.microsoft.com/office/drawing/2014/main" id="{C4D12BD5-762F-4EBF-8D36-C80204A82DE1}"/>
              </a:ext>
            </a:extLst>
          </p:cNvPr>
          <p:cNvCxnSpPr/>
          <p:nvPr/>
        </p:nvCxnSpPr>
        <p:spPr>
          <a:xfrm>
            <a:off x="5407587" y="6058942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54" name="椭圆 23">
            <a:extLst>
              <a:ext uri="{FF2B5EF4-FFF2-40B4-BE49-F238E27FC236}">
                <a16:creationId xmlns:a16="http://schemas.microsoft.com/office/drawing/2014/main" id="{AC1A72AC-0E96-45BB-BF7B-F533E10487AE}"/>
              </a:ext>
            </a:extLst>
          </p:cNvPr>
          <p:cNvSpPr/>
          <p:nvPr/>
        </p:nvSpPr>
        <p:spPr>
          <a:xfrm>
            <a:off x="2722845" y="6193843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55" name="椭圆 25">
            <a:extLst>
              <a:ext uri="{FF2B5EF4-FFF2-40B4-BE49-F238E27FC236}">
                <a16:creationId xmlns:a16="http://schemas.microsoft.com/office/drawing/2014/main" id="{C7632867-7A12-4246-ADAF-32345EAA7A41}"/>
              </a:ext>
            </a:extLst>
          </p:cNvPr>
          <p:cNvSpPr/>
          <p:nvPr/>
        </p:nvSpPr>
        <p:spPr>
          <a:xfrm>
            <a:off x="3528870" y="6193843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56" name="椭圆 27">
            <a:extLst>
              <a:ext uri="{FF2B5EF4-FFF2-40B4-BE49-F238E27FC236}">
                <a16:creationId xmlns:a16="http://schemas.microsoft.com/office/drawing/2014/main" id="{8236931D-7C4A-4DA8-95B5-1CE82E0FDB3A}"/>
              </a:ext>
            </a:extLst>
          </p:cNvPr>
          <p:cNvSpPr/>
          <p:nvPr/>
        </p:nvSpPr>
        <p:spPr>
          <a:xfrm>
            <a:off x="4277261" y="6193843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57" name="椭圆 28">
            <a:extLst>
              <a:ext uri="{FF2B5EF4-FFF2-40B4-BE49-F238E27FC236}">
                <a16:creationId xmlns:a16="http://schemas.microsoft.com/office/drawing/2014/main" id="{0CA65F30-FB37-466B-98E1-39E33B6144A7}"/>
              </a:ext>
            </a:extLst>
          </p:cNvPr>
          <p:cNvSpPr/>
          <p:nvPr/>
        </p:nvSpPr>
        <p:spPr>
          <a:xfrm>
            <a:off x="5047158" y="6183053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58" name="文本框 121">
            <a:extLst>
              <a:ext uri="{FF2B5EF4-FFF2-40B4-BE49-F238E27FC236}">
                <a16:creationId xmlns:a16="http://schemas.microsoft.com/office/drawing/2014/main" id="{3194D774-C4DF-47EB-ABDF-1C5745CD99F8}"/>
              </a:ext>
            </a:extLst>
          </p:cNvPr>
          <p:cNvSpPr txBox="1"/>
          <p:nvPr/>
        </p:nvSpPr>
        <p:spPr>
          <a:xfrm>
            <a:off x="3584356" y="7078928"/>
            <a:ext cx="1787002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Process 1</a:t>
            </a:r>
          </a:p>
        </p:txBody>
      </p:sp>
      <p:cxnSp>
        <p:nvCxnSpPr>
          <p:cNvPr id="159" name="直接连接符 14">
            <a:extLst>
              <a:ext uri="{FF2B5EF4-FFF2-40B4-BE49-F238E27FC236}">
                <a16:creationId xmlns:a16="http://schemas.microsoft.com/office/drawing/2014/main" id="{88CE4992-E6D1-4E7A-BCF5-DB150F8EDF56}"/>
              </a:ext>
            </a:extLst>
          </p:cNvPr>
          <p:cNvCxnSpPr/>
          <p:nvPr/>
        </p:nvCxnSpPr>
        <p:spPr>
          <a:xfrm>
            <a:off x="5819442" y="4033180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0" name="直接连接符 14">
            <a:extLst>
              <a:ext uri="{FF2B5EF4-FFF2-40B4-BE49-F238E27FC236}">
                <a16:creationId xmlns:a16="http://schemas.microsoft.com/office/drawing/2014/main" id="{949B971B-A443-447E-91F3-71CEBA40C1B3}"/>
              </a:ext>
            </a:extLst>
          </p:cNvPr>
          <p:cNvCxnSpPr/>
          <p:nvPr/>
        </p:nvCxnSpPr>
        <p:spPr>
          <a:xfrm>
            <a:off x="5830433" y="4717938"/>
            <a:ext cx="0" cy="53962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1" name="直接连接符 14">
            <a:extLst>
              <a:ext uri="{FF2B5EF4-FFF2-40B4-BE49-F238E27FC236}">
                <a16:creationId xmlns:a16="http://schemas.microsoft.com/office/drawing/2014/main" id="{44430C8C-A756-40E7-95A0-52665AAD410D}"/>
              </a:ext>
            </a:extLst>
          </p:cNvPr>
          <p:cNvCxnSpPr/>
          <p:nvPr/>
        </p:nvCxnSpPr>
        <p:spPr>
          <a:xfrm>
            <a:off x="5830433" y="5386026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2" name="直接连接符 14">
            <a:extLst>
              <a:ext uri="{FF2B5EF4-FFF2-40B4-BE49-F238E27FC236}">
                <a16:creationId xmlns:a16="http://schemas.microsoft.com/office/drawing/2014/main" id="{DD58EB89-168C-41F0-B91A-FB7D82462860}"/>
              </a:ext>
            </a:extLst>
          </p:cNvPr>
          <p:cNvCxnSpPr/>
          <p:nvPr/>
        </p:nvCxnSpPr>
        <p:spPr>
          <a:xfrm>
            <a:off x="5830433" y="6069384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3" name="直接连接符 14">
            <a:extLst>
              <a:ext uri="{FF2B5EF4-FFF2-40B4-BE49-F238E27FC236}">
                <a16:creationId xmlns:a16="http://schemas.microsoft.com/office/drawing/2014/main" id="{507FE4F6-B218-4581-9EC0-2951F84E890A}"/>
              </a:ext>
            </a:extLst>
          </p:cNvPr>
          <p:cNvCxnSpPr/>
          <p:nvPr/>
        </p:nvCxnSpPr>
        <p:spPr>
          <a:xfrm>
            <a:off x="2722845" y="4033180"/>
            <a:ext cx="0" cy="53963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4" name="直接连接符 14">
            <a:extLst>
              <a:ext uri="{FF2B5EF4-FFF2-40B4-BE49-F238E27FC236}">
                <a16:creationId xmlns:a16="http://schemas.microsoft.com/office/drawing/2014/main" id="{4107AE59-2F5A-4EDC-9B59-1D76F174D6CA}"/>
              </a:ext>
            </a:extLst>
          </p:cNvPr>
          <p:cNvCxnSpPr/>
          <p:nvPr/>
        </p:nvCxnSpPr>
        <p:spPr>
          <a:xfrm>
            <a:off x="2722845" y="4730776"/>
            <a:ext cx="0" cy="53962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5" name="直接连接符 14">
            <a:extLst>
              <a:ext uri="{FF2B5EF4-FFF2-40B4-BE49-F238E27FC236}">
                <a16:creationId xmlns:a16="http://schemas.microsoft.com/office/drawing/2014/main" id="{A08BCA1B-C1F9-438B-9EBD-B9116743F315}"/>
              </a:ext>
            </a:extLst>
          </p:cNvPr>
          <p:cNvCxnSpPr/>
          <p:nvPr/>
        </p:nvCxnSpPr>
        <p:spPr>
          <a:xfrm>
            <a:off x="2723202" y="5385303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6" name="直接连接符 14">
            <a:extLst>
              <a:ext uri="{FF2B5EF4-FFF2-40B4-BE49-F238E27FC236}">
                <a16:creationId xmlns:a16="http://schemas.microsoft.com/office/drawing/2014/main" id="{CB4AB950-C883-4A6B-95C1-B36858D3AAFD}"/>
              </a:ext>
            </a:extLst>
          </p:cNvPr>
          <p:cNvCxnSpPr/>
          <p:nvPr/>
        </p:nvCxnSpPr>
        <p:spPr>
          <a:xfrm>
            <a:off x="2703451" y="6069384"/>
            <a:ext cx="0" cy="53963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grpSp>
        <p:nvGrpSpPr>
          <p:cNvPr id="167" name="组合 324">
            <a:extLst>
              <a:ext uri="{FF2B5EF4-FFF2-40B4-BE49-F238E27FC236}">
                <a16:creationId xmlns:a16="http://schemas.microsoft.com/office/drawing/2014/main" id="{3EF07780-9A58-44C6-B225-B34B5642ABE2}"/>
              </a:ext>
            </a:extLst>
          </p:cNvPr>
          <p:cNvGrpSpPr/>
          <p:nvPr/>
        </p:nvGrpSpPr>
        <p:grpSpPr>
          <a:xfrm>
            <a:off x="6630030" y="3998442"/>
            <a:ext cx="3909188" cy="2585832"/>
            <a:chOff x="6630030" y="3998442"/>
            <a:chExt cx="3909188" cy="2585832"/>
          </a:xfrm>
        </p:grpSpPr>
        <p:sp>
          <p:nvSpPr>
            <p:cNvPr id="168" name="矩形 3">
              <a:extLst>
                <a:ext uri="{FF2B5EF4-FFF2-40B4-BE49-F238E27FC236}">
                  <a16:creationId xmlns:a16="http://schemas.microsoft.com/office/drawing/2014/main" id="{BCBEBA9B-A1A3-47FE-B3A7-DEDC40AEE5C9}"/>
                </a:ext>
              </a:extLst>
            </p:cNvPr>
            <p:cNvSpPr/>
            <p:nvPr/>
          </p:nvSpPr>
          <p:spPr>
            <a:xfrm>
              <a:off x="6630030" y="3998442"/>
              <a:ext cx="3909188" cy="539633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169" name="直接连接符 7">
              <a:extLst>
                <a:ext uri="{FF2B5EF4-FFF2-40B4-BE49-F238E27FC236}">
                  <a16:creationId xmlns:a16="http://schemas.microsoft.com/office/drawing/2014/main" id="{B958B7AE-82FE-4375-85CD-8AF8ED2B3E48}"/>
                </a:ext>
              </a:extLst>
            </p:cNvPr>
            <p:cNvCxnSpPr/>
            <p:nvPr/>
          </p:nvCxnSpPr>
          <p:spPr>
            <a:xfrm>
              <a:off x="7396206" y="399844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70" name="直接连接符 9">
              <a:extLst>
                <a:ext uri="{FF2B5EF4-FFF2-40B4-BE49-F238E27FC236}">
                  <a16:creationId xmlns:a16="http://schemas.microsoft.com/office/drawing/2014/main" id="{39BAB581-37D1-43CE-B028-D8569E279856}"/>
                </a:ext>
              </a:extLst>
            </p:cNvPr>
            <p:cNvCxnSpPr/>
            <p:nvPr/>
          </p:nvCxnSpPr>
          <p:spPr>
            <a:xfrm>
              <a:off x="7809972" y="399844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71" name="直接连接符 10">
              <a:extLst>
                <a:ext uri="{FF2B5EF4-FFF2-40B4-BE49-F238E27FC236}">
                  <a16:creationId xmlns:a16="http://schemas.microsoft.com/office/drawing/2014/main" id="{D942F82B-9A10-4EB5-87F3-C7052B6D5445}"/>
                </a:ext>
              </a:extLst>
            </p:cNvPr>
            <p:cNvCxnSpPr/>
            <p:nvPr/>
          </p:nvCxnSpPr>
          <p:spPr>
            <a:xfrm>
              <a:off x="8197065" y="399844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72" name="直接连接符 11">
              <a:extLst>
                <a:ext uri="{FF2B5EF4-FFF2-40B4-BE49-F238E27FC236}">
                  <a16:creationId xmlns:a16="http://schemas.microsoft.com/office/drawing/2014/main" id="{FEEB3969-09DF-46D3-AD55-C319DFC036AD}"/>
                </a:ext>
              </a:extLst>
            </p:cNvPr>
            <p:cNvCxnSpPr/>
            <p:nvPr/>
          </p:nvCxnSpPr>
          <p:spPr>
            <a:xfrm>
              <a:off x="8579010" y="399844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73" name="直接连接符 12">
              <a:extLst>
                <a:ext uri="{FF2B5EF4-FFF2-40B4-BE49-F238E27FC236}">
                  <a16:creationId xmlns:a16="http://schemas.microsoft.com/office/drawing/2014/main" id="{F4FF8044-2629-4454-A34B-20B01237334F}"/>
                </a:ext>
              </a:extLst>
            </p:cNvPr>
            <p:cNvCxnSpPr/>
            <p:nvPr/>
          </p:nvCxnSpPr>
          <p:spPr>
            <a:xfrm>
              <a:off x="8940308" y="399844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74" name="直接连接符 13">
              <a:extLst>
                <a:ext uri="{FF2B5EF4-FFF2-40B4-BE49-F238E27FC236}">
                  <a16:creationId xmlns:a16="http://schemas.microsoft.com/office/drawing/2014/main" id="{143856FD-ABAC-4F28-B595-4D20B24C7B43}"/>
                </a:ext>
              </a:extLst>
            </p:cNvPr>
            <p:cNvCxnSpPr/>
            <p:nvPr/>
          </p:nvCxnSpPr>
          <p:spPr>
            <a:xfrm>
              <a:off x="9337724" y="399844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75" name="直接连接符 14">
              <a:extLst>
                <a:ext uri="{FF2B5EF4-FFF2-40B4-BE49-F238E27FC236}">
                  <a16:creationId xmlns:a16="http://schemas.microsoft.com/office/drawing/2014/main" id="{7575BBD3-5472-4FB8-868C-C9BE1C3B4489}"/>
                </a:ext>
              </a:extLst>
            </p:cNvPr>
            <p:cNvCxnSpPr/>
            <p:nvPr/>
          </p:nvCxnSpPr>
          <p:spPr>
            <a:xfrm>
              <a:off x="9755788" y="399844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176" name="椭圆 23">
              <a:extLst>
                <a:ext uri="{FF2B5EF4-FFF2-40B4-BE49-F238E27FC236}">
                  <a16:creationId xmlns:a16="http://schemas.microsoft.com/office/drawing/2014/main" id="{B1A12477-5690-4E97-8C6B-FDD64B39224C}"/>
                </a:ext>
              </a:extLst>
            </p:cNvPr>
            <p:cNvSpPr/>
            <p:nvPr/>
          </p:nvSpPr>
          <p:spPr>
            <a:xfrm>
              <a:off x="7071046" y="4133344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77" name="椭圆 25">
              <a:extLst>
                <a:ext uri="{FF2B5EF4-FFF2-40B4-BE49-F238E27FC236}">
                  <a16:creationId xmlns:a16="http://schemas.microsoft.com/office/drawing/2014/main" id="{0B47ED54-A539-46BF-B8BF-040AD794F032}"/>
                </a:ext>
              </a:extLst>
            </p:cNvPr>
            <p:cNvSpPr/>
            <p:nvPr/>
          </p:nvSpPr>
          <p:spPr>
            <a:xfrm>
              <a:off x="7877071" y="4133344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78" name="椭圆 26">
              <a:extLst>
                <a:ext uri="{FF2B5EF4-FFF2-40B4-BE49-F238E27FC236}">
                  <a16:creationId xmlns:a16="http://schemas.microsoft.com/office/drawing/2014/main" id="{F04EBB85-8224-4C69-98AB-21BF16B5E7AC}"/>
                </a:ext>
              </a:extLst>
            </p:cNvPr>
            <p:cNvSpPr/>
            <p:nvPr/>
          </p:nvSpPr>
          <p:spPr>
            <a:xfrm>
              <a:off x="8264173" y="4133344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79" name="椭圆 27">
              <a:extLst>
                <a:ext uri="{FF2B5EF4-FFF2-40B4-BE49-F238E27FC236}">
                  <a16:creationId xmlns:a16="http://schemas.microsoft.com/office/drawing/2014/main" id="{F45F1C8D-D6C8-49B3-9EED-4DCC733EDF59}"/>
                </a:ext>
              </a:extLst>
            </p:cNvPr>
            <p:cNvSpPr/>
            <p:nvPr/>
          </p:nvSpPr>
          <p:spPr>
            <a:xfrm>
              <a:off x="8625462" y="4133344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80" name="椭圆 28">
              <a:extLst>
                <a:ext uri="{FF2B5EF4-FFF2-40B4-BE49-F238E27FC236}">
                  <a16:creationId xmlns:a16="http://schemas.microsoft.com/office/drawing/2014/main" id="{25F12456-3D8C-4E51-B5BA-78133868005D}"/>
                </a:ext>
              </a:extLst>
            </p:cNvPr>
            <p:cNvSpPr/>
            <p:nvPr/>
          </p:nvSpPr>
          <p:spPr>
            <a:xfrm>
              <a:off x="9815133" y="4133344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81" name="矩形 3">
              <a:extLst>
                <a:ext uri="{FF2B5EF4-FFF2-40B4-BE49-F238E27FC236}">
                  <a16:creationId xmlns:a16="http://schemas.microsoft.com/office/drawing/2014/main" id="{9DCB0D77-E807-4C73-B930-BD12D3612E0C}"/>
                </a:ext>
              </a:extLst>
            </p:cNvPr>
            <p:cNvSpPr/>
            <p:nvPr/>
          </p:nvSpPr>
          <p:spPr>
            <a:xfrm>
              <a:off x="6630030" y="4686912"/>
              <a:ext cx="3909188" cy="539633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182" name="直接连接符 7">
              <a:extLst>
                <a:ext uri="{FF2B5EF4-FFF2-40B4-BE49-F238E27FC236}">
                  <a16:creationId xmlns:a16="http://schemas.microsoft.com/office/drawing/2014/main" id="{7E455BE0-BEED-4074-862B-98D1E798B6C0}"/>
                </a:ext>
              </a:extLst>
            </p:cNvPr>
            <p:cNvCxnSpPr/>
            <p:nvPr/>
          </p:nvCxnSpPr>
          <p:spPr>
            <a:xfrm>
              <a:off x="7396206" y="468691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83" name="直接连接符 9">
              <a:extLst>
                <a:ext uri="{FF2B5EF4-FFF2-40B4-BE49-F238E27FC236}">
                  <a16:creationId xmlns:a16="http://schemas.microsoft.com/office/drawing/2014/main" id="{DEC24F5A-287D-43AA-B70C-DA7BC3C2BD8E}"/>
                </a:ext>
              </a:extLst>
            </p:cNvPr>
            <p:cNvCxnSpPr/>
            <p:nvPr/>
          </p:nvCxnSpPr>
          <p:spPr>
            <a:xfrm>
              <a:off x="7809972" y="468691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84" name="直接连接符 10">
              <a:extLst>
                <a:ext uri="{FF2B5EF4-FFF2-40B4-BE49-F238E27FC236}">
                  <a16:creationId xmlns:a16="http://schemas.microsoft.com/office/drawing/2014/main" id="{33B308F0-F045-41C4-BE76-9E6528820E05}"/>
                </a:ext>
              </a:extLst>
            </p:cNvPr>
            <p:cNvCxnSpPr/>
            <p:nvPr/>
          </p:nvCxnSpPr>
          <p:spPr>
            <a:xfrm>
              <a:off x="8197065" y="468691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85" name="直接连接符 11">
              <a:extLst>
                <a:ext uri="{FF2B5EF4-FFF2-40B4-BE49-F238E27FC236}">
                  <a16:creationId xmlns:a16="http://schemas.microsoft.com/office/drawing/2014/main" id="{A152C7A8-86A1-44ED-8080-FEEAE4480C92}"/>
                </a:ext>
              </a:extLst>
            </p:cNvPr>
            <p:cNvCxnSpPr/>
            <p:nvPr/>
          </p:nvCxnSpPr>
          <p:spPr>
            <a:xfrm>
              <a:off x="8579010" y="468691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86" name="直接连接符 12">
              <a:extLst>
                <a:ext uri="{FF2B5EF4-FFF2-40B4-BE49-F238E27FC236}">
                  <a16:creationId xmlns:a16="http://schemas.microsoft.com/office/drawing/2014/main" id="{8C615865-65A3-4FB1-9F74-F01743E962C4}"/>
                </a:ext>
              </a:extLst>
            </p:cNvPr>
            <p:cNvCxnSpPr/>
            <p:nvPr/>
          </p:nvCxnSpPr>
          <p:spPr>
            <a:xfrm>
              <a:off x="8940308" y="468691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87" name="直接连接符 13">
              <a:extLst>
                <a:ext uri="{FF2B5EF4-FFF2-40B4-BE49-F238E27FC236}">
                  <a16:creationId xmlns:a16="http://schemas.microsoft.com/office/drawing/2014/main" id="{3653840A-E026-49A1-9560-14D6F57DB9D6}"/>
                </a:ext>
              </a:extLst>
            </p:cNvPr>
            <p:cNvCxnSpPr/>
            <p:nvPr/>
          </p:nvCxnSpPr>
          <p:spPr>
            <a:xfrm>
              <a:off x="9337724" y="468691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88" name="直接连接符 14">
              <a:extLst>
                <a:ext uri="{FF2B5EF4-FFF2-40B4-BE49-F238E27FC236}">
                  <a16:creationId xmlns:a16="http://schemas.microsoft.com/office/drawing/2014/main" id="{79733FBF-43F1-4E4A-8B57-1DB413A2474E}"/>
                </a:ext>
              </a:extLst>
            </p:cNvPr>
            <p:cNvCxnSpPr/>
            <p:nvPr/>
          </p:nvCxnSpPr>
          <p:spPr>
            <a:xfrm>
              <a:off x="9755788" y="4686912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189" name="椭圆 23">
              <a:extLst>
                <a:ext uri="{FF2B5EF4-FFF2-40B4-BE49-F238E27FC236}">
                  <a16:creationId xmlns:a16="http://schemas.microsoft.com/office/drawing/2014/main" id="{178FA6D0-504C-4D32-B699-B6AEF041A121}"/>
                </a:ext>
              </a:extLst>
            </p:cNvPr>
            <p:cNvSpPr/>
            <p:nvPr/>
          </p:nvSpPr>
          <p:spPr>
            <a:xfrm>
              <a:off x="7071046" y="4821823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90" name="椭圆 25">
              <a:extLst>
                <a:ext uri="{FF2B5EF4-FFF2-40B4-BE49-F238E27FC236}">
                  <a16:creationId xmlns:a16="http://schemas.microsoft.com/office/drawing/2014/main" id="{C0F98A70-18C8-4965-9829-9995EEBEB89F}"/>
                </a:ext>
              </a:extLst>
            </p:cNvPr>
            <p:cNvSpPr/>
            <p:nvPr/>
          </p:nvSpPr>
          <p:spPr>
            <a:xfrm>
              <a:off x="7877071" y="4821823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91" name="椭圆 26">
              <a:extLst>
                <a:ext uri="{FF2B5EF4-FFF2-40B4-BE49-F238E27FC236}">
                  <a16:creationId xmlns:a16="http://schemas.microsoft.com/office/drawing/2014/main" id="{2DAAA7F2-8D94-472E-9C70-9AA4C344986E}"/>
                </a:ext>
              </a:extLst>
            </p:cNvPr>
            <p:cNvSpPr/>
            <p:nvPr/>
          </p:nvSpPr>
          <p:spPr>
            <a:xfrm>
              <a:off x="8264173" y="4821823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92" name="椭圆 28">
              <a:extLst>
                <a:ext uri="{FF2B5EF4-FFF2-40B4-BE49-F238E27FC236}">
                  <a16:creationId xmlns:a16="http://schemas.microsoft.com/office/drawing/2014/main" id="{031DA74C-9FD9-4516-8CB1-A8324C2574EC}"/>
                </a:ext>
              </a:extLst>
            </p:cNvPr>
            <p:cNvSpPr/>
            <p:nvPr/>
          </p:nvSpPr>
          <p:spPr>
            <a:xfrm>
              <a:off x="9395359" y="4811024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193" name="矩形 3">
              <a:extLst>
                <a:ext uri="{FF2B5EF4-FFF2-40B4-BE49-F238E27FC236}">
                  <a16:creationId xmlns:a16="http://schemas.microsoft.com/office/drawing/2014/main" id="{4E3B8C18-8E0A-4FB7-BEAB-F755FEF5CEB1}"/>
                </a:ext>
              </a:extLst>
            </p:cNvPr>
            <p:cNvSpPr/>
            <p:nvPr/>
          </p:nvSpPr>
          <p:spPr>
            <a:xfrm>
              <a:off x="6630030" y="5360560"/>
              <a:ext cx="3909188" cy="539633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194" name="直接连接符 7">
              <a:extLst>
                <a:ext uri="{FF2B5EF4-FFF2-40B4-BE49-F238E27FC236}">
                  <a16:creationId xmlns:a16="http://schemas.microsoft.com/office/drawing/2014/main" id="{5962E4CD-CF24-41D6-8F7B-7DDB45010AEE}"/>
                </a:ext>
              </a:extLst>
            </p:cNvPr>
            <p:cNvCxnSpPr/>
            <p:nvPr/>
          </p:nvCxnSpPr>
          <p:spPr>
            <a:xfrm>
              <a:off x="7371261" y="5360560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95" name="直接连接符 9">
              <a:extLst>
                <a:ext uri="{FF2B5EF4-FFF2-40B4-BE49-F238E27FC236}">
                  <a16:creationId xmlns:a16="http://schemas.microsoft.com/office/drawing/2014/main" id="{2B89E695-2E38-404E-8669-6CB79E9FF344}"/>
                </a:ext>
              </a:extLst>
            </p:cNvPr>
            <p:cNvCxnSpPr/>
            <p:nvPr/>
          </p:nvCxnSpPr>
          <p:spPr>
            <a:xfrm>
              <a:off x="7785027" y="5360560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96" name="直接连接符 10">
              <a:extLst>
                <a:ext uri="{FF2B5EF4-FFF2-40B4-BE49-F238E27FC236}">
                  <a16:creationId xmlns:a16="http://schemas.microsoft.com/office/drawing/2014/main" id="{F2440A07-F763-48F6-A065-F8F90267E151}"/>
                </a:ext>
              </a:extLst>
            </p:cNvPr>
            <p:cNvCxnSpPr/>
            <p:nvPr/>
          </p:nvCxnSpPr>
          <p:spPr>
            <a:xfrm>
              <a:off x="8172120" y="5360560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97" name="直接连接符 11">
              <a:extLst>
                <a:ext uri="{FF2B5EF4-FFF2-40B4-BE49-F238E27FC236}">
                  <a16:creationId xmlns:a16="http://schemas.microsoft.com/office/drawing/2014/main" id="{79609873-8D6E-40E6-A859-42D381C80F93}"/>
                </a:ext>
              </a:extLst>
            </p:cNvPr>
            <p:cNvCxnSpPr/>
            <p:nvPr/>
          </p:nvCxnSpPr>
          <p:spPr>
            <a:xfrm>
              <a:off x="8554056" y="5360560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98" name="直接连接符 12">
              <a:extLst>
                <a:ext uri="{FF2B5EF4-FFF2-40B4-BE49-F238E27FC236}">
                  <a16:creationId xmlns:a16="http://schemas.microsoft.com/office/drawing/2014/main" id="{7C0BF7C2-66C5-46DC-B65E-4FAA79A71F54}"/>
                </a:ext>
              </a:extLst>
            </p:cNvPr>
            <p:cNvCxnSpPr/>
            <p:nvPr/>
          </p:nvCxnSpPr>
          <p:spPr>
            <a:xfrm>
              <a:off x="8915354" y="5360560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99" name="直接连接符 13">
              <a:extLst>
                <a:ext uri="{FF2B5EF4-FFF2-40B4-BE49-F238E27FC236}">
                  <a16:creationId xmlns:a16="http://schemas.microsoft.com/office/drawing/2014/main" id="{F465308C-AA02-46C8-9FEA-BED07DA72F81}"/>
                </a:ext>
              </a:extLst>
            </p:cNvPr>
            <p:cNvCxnSpPr/>
            <p:nvPr/>
          </p:nvCxnSpPr>
          <p:spPr>
            <a:xfrm>
              <a:off x="9312770" y="5360560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00" name="直接连接符 14">
              <a:extLst>
                <a:ext uri="{FF2B5EF4-FFF2-40B4-BE49-F238E27FC236}">
                  <a16:creationId xmlns:a16="http://schemas.microsoft.com/office/drawing/2014/main" id="{C3E64B5D-B3E3-4922-99F0-833C699A8AAE}"/>
                </a:ext>
              </a:extLst>
            </p:cNvPr>
            <p:cNvCxnSpPr/>
            <p:nvPr/>
          </p:nvCxnSpPr>
          <p:spPr>
            <a:xfrm>
              <a:off x="9730843" y="5360560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201" name="椭圆 23">
              <a:extLst>
                <a:ext uri="{FF2B5EF4-FFF2-40B4-BE49-F238E27FC236}">
                  <a16:creationId xmlns:a16="http://schemas.microsoft.com/office/drawing/2014/main" id="{EDB52826-87C7-4DBD-AFE2-E6B40D0D7350}"/>
                </a:ext>
              </a:extLst>
            </p:cNvPr>
            <p:cNvSpPr/>
            <p:nvPr/>
          </p:nvSpPr>
          <p:spPr>
            <a:xfrm>
              <a:off x="7046092" y="5495461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202" name="椭圆 26">
              <a:extLst>
                <a:ext uri="{FF2B5EF4-FFF2-40B4-BE49-F238E27FC236}">
                  <a16:creationId xmlns:a16="http://schemas.microsoft.com/office/drawing/2014/main" id="{35589926-36EC-45B5-9775-0919631C257A}"/>
                </a:ext>
              </a:extLst>
            </p:cNvPr>
            <p:cNvSpPr/>
            <p:nvPr/>
          </p:nvSpPr>
          <p:spPr>
            <a:xfrm>
              <a:off x="8239219" y="5495461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203" name="椭圆 27">
              <a:extLst>
                <a:ext uri="{FF2B5EF4-FFF2-40B4-BE49-F238E27FC236}">
                  <a16:creationId xmlns:a16="http://schemas.microsoft.com/office/drawing/2014/main" id="{15104FE4-7D11-4E21-A944-8E3CF15DC15A}"/>
                </a:ext>
              </a:extLst>
            </p:cNvPr>
            <p:cNvSpPr/>
            <p:nvPr/>
          </p:nvSpPr>
          <p:spPr>
            <a:xfrm>
              <a:off x="8600508" y="5495461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204" name="椭圆 28">
              <a:extLst>
                <a:ext uri="{FF2B5EF4-FFF2-40B4-BE49-F238E27FC236}">
                  <a16:creationId xmlns:a16="http://schemas.microsoft.com/office/drawing/2014/main" id="{FF7EA1AD-1367-4125-8769-0895D6E954C1}"/>
                </a:ext>
              </a:extLst>
            </p:cNvPr>
            <p:cNvSpPr/>
            <p:nvPr/>
          </p:nvSpPr>
          <p:spPr>
            <a:xfrm>
              <a:off x="9790151" y="5477256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205" name="矩形 3">
              <a:extLst>
                <a:ext uri="{FF2B5EF4-FFF2-40B4-BE49-F238E27FC236}">
                  <a16:creationId xmlns:a16="http://schemas.microsoft.com/office/drawing/2014/main" id="{DA11B5BD-9814-4393-8698-387E5791983B}"/>
                </a:ext>
              </a:extLst>
            </p:cNvPr>
            <p:cNvSpPr/>
            <p:nvPr/>
          </p:nvSpPr>
          <p:spPr>
            <a:xfrm>
              <a:off x="6630030" y="6034189"/>
              <a:ext cx="3909188" cy="539633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206" name="直接连接符 7">
              <a:extLst>
                <a:ext uri="{FF2B5EF4-FFF2-40B4-BE49-F238E27FC236}">
                  <a16:creationId xmlns:a16="http://schemas.microsoft.com/office/drawing/2014/main" id="{D08084DF-2604-4C01-A335-38986BECD2B5}"/>
                </a:ext>
              </a:extLst>
            </p:cNvPr>
            <p:cNvCxnSpPr/>
            <p:nvPr/>
          </p:nvCxnSpPr>
          <p:spPr>
            <a:xfrm>
              <a:off x="7371261" y="6034189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07" name="直接连接符 9">
              <a:extLst>
                <a:ext uri="{FF2B5EF4-FFF2-40B4-BE49-F238E27FC236}">
                  <a16:creationId xmlns:a16="http://schemas.microsoft.com/office/drawing/2014/main" id="{C216F4E6-9D3C-43C6-A8B5-209C43B0FE01}"/>
                </a:ext>
              </a:extLst>
            </p:cNvPr>
            <p:cNvCxnSpPr/>
            <p:nvPr/>
          </p:nvCxnSpPr>
          <p:spPr>
            <a:xfrm>
              <a:off x="7785027" y="6034189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08" name="直接连接符 10">
              <a:extLst>
                <a:ext uri="{FF2B5EF4-FFF2-40B4-BE49-F238E27FC236}">
                  <a16:creationId xmlns:a16="http://schemas.microsoft.com/office/drawing/2014/main" id="{F629F672-8735-45E0-8AB2-164A265A876D}"/>
                </a:ext>
              </a:extLst>
            </p:cNvPr>
            <p:cNvCxnSpPr/>
            <p:nvPr/>
          </p:nvCxnSpPr>
          <p:spPr>
            <a:xfrm>
              <a:off x="8172120" y="6034189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09" name="直接连接符 11">
              <a:extLst>
                <a:ext uri="{FF2B5EF4-FFF2-40B4-BE49-F238E27FC236}">
                  <a16:creationId xmlns:a16="http://schemas.microsoft.com/office/drawing/2014/main" id="{6ACE052B-7E84-4104-95DA-6E09AFC8EA84}"/>
                </a:ext>
              </a:extLst>
            </p:cNvPr>
            <p:cNvCxnSpPr/>
            <p:nvPr/>
          </p:nvCxnSpPr>
          <p:spPr>
            <a:xfrm>
              <a:off x="8554056" y="6034189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10" name="直接连接符 12">
              <a:extLst>
                <a:ext uri="{FF2B5EF4-FFF2-40B4-BE49-F238E27FC236}">
                  <a16:creationId xmlns:a16="http://schemas.microsoft.com/office/drawing/2014/main" id="{FBCFFCE3-B3C1-4439-949A-F6292BF479CE}"/>
                </a:ext>
              </a:extLst>
            </p:cNvPr>
            <p:cNvCxnSpPr/>
            <p:nvPr/>
          </p:nvCxnSpPr>
          <p:spPr>
            <a:xfrm>
              <a:off x="8915354" y="6034189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11" name="直接连接符 13">
              <a:extLst>
                <a:ext uri="{FF2B5EF4-FFF2-40B4-BE49-F238E27FC236}">
                  <a16:creationId xmlns:a16="http://schemas.microsoft.com/office/drawing/2014/main" id="{76615DF9-EC3A-4FAF-B07A-31158A5F966C}"/>
                </a:ext>
              </a:extLst>
            </p:cNvPr>
            <p:cNvCxnSpPr/>
            <p:nvPr/>
          </p:nvCxnSpPr>
          <p:spPr>
            <a:xfrm>
              <a:off x="9312770" y="6034189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12" name="直接连接符 14">
              <a:extLst>
                <a:ext uri="{FF2B5EF4-FFF2-40B4-BE49-F238E27FC236}">
                  <a16:creationId xmlns:a16="http://schemas.microsoft.com/office/drawing/2014/main" id="{CBD10824-D313-46F2-A70F-954846949B8C}"/>
                </a:ext>
              </a:extLst>
            </p:cNvPr>
            <p:cNvCxnSpPr/>
            <p:nvPr/>
          </p:nvCxnSpPr>
          <p:spPr>
            <a:xfrm>
              <a:off x="9730843" y="6034189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213" name="椭圆 23">
              <a:extLst>
                <a:ext uri="{FF2B5EF4-FFF2-40B4-BE49-F238E27FC236}">
                  <a16:creationId xmlns:a16="http://schemas.microsoft.com/office/drawing/2014/main" id="{E7177C68-1FC8-4101-8F7F-60BFD41A0557}"/>
                </a:ext>
              </a:extLst>
            </p:cNvPr>
            <p:cNvSpPr/>
            <p:nvPr/>
          </p:nvSpPr>
          <p:spPr>
            <a:xfrm>
              <a:off x="7046092" y="6169100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214" name="椭圆 25">
              <a:extLst>
                <a:ext uri="{FF2B5EF4-FFF2-40B4-BE49-F238E27FC236}">
                  <a16:creationId xmlns:a16="http://schemas.microsoft.com/office/drawing/2014/main" id="{BC5361BB-AB7C-44AF-BB93-EEF5DFD23930}"/>
                </a:ext>
              </a:extLst>
            </p:cNvPr>
            <p:cNvSpPr/>
            <p:nvPr/>
          </p:nvSpPr>
          <p:spPr>
            <a:xfrm>
              <a:off x="7852117" y="6169100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215" name="椭圆 27">
              <a:extLst>
                <a:ext uri="{FF2B5EF4-FFF2-40B4-BE49-F238E27FC236}">
                  <a16:creationId xmlns:a16="http://schemas.microsoft.com/office/drawing/2014/main" id="{F53C9DC7-506B-4D6C-8924-E62DC1EE2C46}"/>
                </a:ext>
              </a:extLst>
            </p:cNvPr>
            <p:cNvSpPr/>
            <p:nvPr/>
          </p:nvSpPr>
          <p:spPr>
            <a:xfrm>
              <a:off x="8600508" y="6169100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216" name="椭圆 28">
              <a:extLst>
                <a:ext uri="{FF2B5EF4-FFF2-40B4-BE49-F238E27FC236}">
                  <a16:creationId xmlns:a16="http://schemas.microsoft.com/office/drawing/2014/main" id="{D8C355B2-F369-40E7-97BD-278213CC0B29}"/>
                </a:ext>
              </a:extLst>
            </p:cNvPr>
            <p:cNvSpPr/>
            <p:nvPr/>
          </p:nvSpPr>
          <p:spPr>
            <a:xfrm>
              <a:off x="9370414" y="6158310"/>
              <a:ext cx="278709" cy="2914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217" name="直接连接符 14">
              <a:extLst>
                <a:ext uri="{FF2B5EF4-FFF2-40B4-BE49-F238E27FC236}">
                  <a16:creationId xmlns:a16="http://schemas.microsoft.com/office/drawing/2014/main" id="{9EEB2CA2-9BD5-4B2B-83A5-7A122E66FECB}"/>
                </a:ext>
              </a:extLst>
            </p:cNvPr>
            <p:cNvCxnSpPr/>
            <p:nvPr/>
          </p:nvCxnSpPr>
          <p:spPr>
            <a:xfrm>
              <a:off x="10142689" y="4008427"/>
              <a:ext cx="0" cy="539634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18" name="直接连接符 14">
              <a:extLst>
                <a:ext uri="{FF2B5EF4-FFF2-40B4-BE49-F238E27FC236}">
                  <a16:creationId xmlns:a16="http://schemas.microsoft.com/office/drawing/2014/main" id="{6E63B341-C0F0-4D34-981C-D8B36C40E34D}"/>
                </a:ext>
              </a:extLst>
            </p:cNvPr>
            <p:cNvCxnSpPr/>
            <p:nvPr/>
          </p:nvCxnSpPr>
          <p:spPr>
            <a:xfrm>
              <a:off x="10153680" y="4693185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19" name="直接连接符 14">
              <a:extLst>
                <a:ext uri="{FF2B5EF4-FFF2-40B4-BE49-F238E27FC236}">
                  <a16:creationId xmlns:a16="http://schemas.microsoft.com/office/drawing/2014/main" id="{7EA85434-B481-4900-9593-E8440DEAD063}"/>
                </a:ext>
              </a:extLst>
            </p:cNvPr>
            <p:cNvCxnSpPr/>
            <p:nvPr/>
          </p:nvCxnSpPr>
          <p:spPr>
            <a:xfrm>
              <a:off x="10153680" y="5361273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20" name="直接连接符 14">
              <a:extLst>
                <a:ext uri="{FF2B5EF4-FFF2-40B4-BE49-F238E27FC236}">
                  <a16:creationId xmlns:a16="http://schemas.microsoft.com/office/drawing/2014/main" id="{A9728E82-0A19-4647-AE83-38F7E23C5345}"/>
                </a:ext>
              </a:extLst>
            </p:cNvPr>
            <p:cNvCxnSpPr/>
            <p:nvPr/>
          </p:nvCxnSpPr>
          <p:spPr>
            <a:xfrm>
              <a:off x="10153680" y="6044641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21" name="直接连接符 14">
              <a:extLst>
                <a:ext uri="{FF2B5EF4-FFF2-40B4-BE49-F238E27FC236}">
                  <a16:creationId xmlns:a16="http://schemas.microsoft.com/office/drawing/2014/main" id="{63890ED0-2C35-4062-AD14-8DABEE547813}"/>
                </a:ext>
              </a:extLst>
            </p:cNvPr>
            <p:cNvCxnSpPr/>
            <p:nvPr/>
          </p:nvCxnSpPr>
          <p:spPr>
            <a:xfrm>
              <a:off x="7046092" y="4008427"/>
              <a:ext cx="0" cy="539634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22" name="直接连接符 14">
              <a:extLst>
                <a:ext uri="{FF2B5EF4-FFF2-40B4-BE49-F238E27FC236}">
                  <a16:creationId xmlns:a16="http://schemas.microsoft.com/office/drawing/2014/main" id="{6CEDCD4F-D946-4D7F-B7E1-F73F37CD27D6}"/>
                </a:ext>
              </a:extLst>
            </p:cNvPr>
            <p:cNvCxnSpPr/>
            <p:nvPr/>
          </p:nvCxnSpPr>
          <p:spPr>
            <a:xfrm>
              <a:off x="7046092" y="4706023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23" name="直接连接符 14">
              <a:extLst>
                <a:ext uri="{FF2B5EF4-FFF2-40B4-BE49-F238E27FC236}">
                  <a16:creationId xmlns:a16="http://schemas.microsoft.com/office/drawing/2014/main" id="{F3498766-1CFD-4C0B-92F3-0907247DBABD}"/>
                </a:ext>
              </a:extLst>
            </p:cNvPr>
            <p:cNvCxnSpPr/>
            <p:nvPr/>
          </p:nvCxnSpPr>
          <p:spPr>
            <a:xfrm>
              <a:off x="7046457" y="5360560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24" name="直接连接符 14">
              <a:extLst>
                <a:ext uri="{FF2B5EF4-FFF2-40B4-BE49-F238E27FC236}">
                  <a16:creationId xmlns:a16="http://schemas.microsoft.com/office/drawing/2014/main" id="{7895D8EF-2AC3-45DF-86A1-BBC0F0D831F7}"/>
                </a:ext>
              </a:extLst>
            </p:cNvPr>
            <p:cNvCxnSpPr/>
            <p:nvPr/>
          </p:nvCxnSpPr>
          <p:spPr>
            <a:xfrm>
              <a:off x="7026697" y="6044641"/>
              <a:ext cx="0" cy="539633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sp>
        <p:nvSpPr>
          <p:cNvPr id="225" name="椭圆 130">
            <a:extLst>
              <a:ext uri="{FF2B5EF4-FFF2-40B4-BE49-F238E27FC236}">
                <a16:creationId xmlns:a16="http://schemas.microsoft.com/office/drawing/2014/main" id="{D6427FD7-CBD3-4E00-ADAA-8A90C1D94EA6}"/>
              </a:ext>
            </a:extLst>
          </p:cNvPr>
          <p:cNvSpPr/>
          <p:nvPr/>
        </p:nvSpPr>
        <p:spPr>
          <a:xfrm>
            <a:off x="6712619" y="416034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26" name="椭圆 130">
            <a:extLst>
              <a:ext uri="{FF2B5EF4-FFF2-40B4-BE49-F238E27FC236}">
                <a16:creationId xmlns:a16="http://schemas.microsoft.com/office/drawing/2014/main" id="{60A06735-4374-4FE9-9C8D-A359F2EC3795}"/>
              </a:ext>
            </a:extLst>
          </p:cNvPr>
          <p:cNvSpPr/>
          <p:nvPr/>
        </p:nvSpPr>
        <p:spPr>
          <a:xfrm>
            <a:off x="10186928" y="4150571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27" name="椭圆 130">
            <a:extLst>
              <a:ext uri="{FF2B5EF4-FFF2-40B4-BE49-F238E27FC236}">
                <a16:creationId xmlns:a16="http://schemas.microsoft.com/office/drawing/2014/main" id="{CD83EA0C-5D68-4E5D-B252-757A0AB89960}"/>
              </a:ext>
            </a:extLst>
          </p:cNvPr>
          <p:cNvSpPr/>
          <p:nvPr/>
        </p:nvSpPr>
        <p:spPr>
          <a:xfrm>
            <a:off x="6682252" y="4842049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28" name="椭圆 130">
            <a:extLst>
              <a:ext uri="{FF2B5EF4-FFF2-40B4-BE49-F238E27FC236}">
                <a16:creationId xmlns:a16="http://schemas.microsoft.com/office/drawing/2014/main" id="{717E0F7C-7835-43A3-99EE-85480BDB2D3F}"/>
              </a:ext>
            </a:extLst>
          </p:cNvPr>
          <p:cNvSpPr/>
          <p:nvPr/>
        </p:nvSpPr>
        <p:spPr>
          <a:xfrm>
            <a:off x="6695319" y="5504258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29" name="椭圆 130">
            <a:extLst>
              <a:ext uri="{FF2B5EF4-FFF2-40B4-BE49-F238E27FC236}">
                <a16:creationId xmlns:a16="http://schemas.microsoft.com/office/drawing/2014/main" id="{F21CF032-127F-4AB9-A641-A891D749DD4C}"/>
              </a:ext>
            </a:extLst>
          </p:cNvPr>
          <p:cNvSpPr/>
          <p:nvPr/>
        </p:nvSpPr>
        <p:spPr>
          <a:xfrm>
            <a:off x="6685525" y="6131902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0" name="椭圆 130">
            <a:extLst>
              <a:ext uri="{FF2B5EF4-FFF2-40B4-BE49-F238E27FC236}">
                <a16:creationId xmlns:a16="http://schemas.microsoft.com/office/drawing/2014/main" id="{8B808B5E-8E18-4684-BEB2-A9BD74EF3CA0}"/>
              </a:ext>
            </a:extLst>
          </p:cNvPr>
          <p:cNvSpPr/>
          <p:nvPr/>
        </p:nvSpPr>
        <p:spPr>
          <a:xfrm>
            <a:off x="10186928" y="4811024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1" name="椭圆 130">
            <a:extLst>
              <a:ext uri="{FF2B5EF4-FFF2-40B4-BE49-F238E27FC236}">
                <a16:creationId xmlns:a16="http://schemas.microsoft.com/office/drawing/2014/main" id="{8684BD6B-AAF6-4B4A-820D-912CE987B8EB}"/>
              </a:ext>
            </a:extLst>
          </p:cNvPr>
          <p:cNvSpPr/>
          <p:nvPr/>
        </p:nvSpPr>
        <p:spPr>
          <a:xfrm>
            <a:off x="10205289" y="6196477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2" name="椭圆 130">
            <a:extLst>
              <a:ext uri="{FF2B5EF4-FFF2-40B4-BE49-F238E27FC236}">
                <a16:creationId xmlns:a16="http://schemas.microsoft.com/office/drawing/2014/main" id="{0B2401E3-5717-40FB-83E2-6D22998D3080}"/>
              </a:ext>
            </a:extLst>
          </p:cNvPr>
          <p:cNvSpPr/>
          <p:nvPr/>
        </p:nvSpPr>
        <p:spPr>
          <a:xfrm>
            <a:off x="10214707" y="5504258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3" name="椭圆 130">
            <a:extLst>
              <a:ext uri="{FF2B5EF4-FFF2-40B4-BE49-F238E27FC236}">
                <a16:creationId xmlns:a16="http://schemas.microsoft.com/office/drawing/2014/main" id="{45AD919E-AEE5-4B56-B985-5380BB09794D}"/>
              </a:ext>
            </a:extLst>
          </p:cNvPr>
          <p:cNvSpPr/>
          <p:nvPr/>
        </p:nvSpPr>
        <p:spPr>
          <a:xfrm>
            <a:off x="5853641" y="4150571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4" name="椭圆 130">
            <a:extLst>
              <a:ext uri="{FF2B5EF4-FFF2-40B4-BE49-F238E27FC236}">
                <a16:creationId xmlns:a16="http://schemas.microsoft.com/office/drawing/2014/main" id="{E4D7D124-F9DE-4457-8B5B-00465492407E}"/>
              </a:ext>
            </a:extLst>
          </p:cNvPr>
          <p:cNvSpPr/>
          <p:nvPr/>
        </p:nvSpPr>
        <p:spPr>
          <a:xfrm>
            <a:off x="5876464" y="4821823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5" name="椭圆 130">
            <a:extLst>
              <a:ext uri="{FF2B5EF4-FFF2-40B4-BE49-F238E27FC236}">
                <a16:creationId xmlns:a16="http://schemas.microsoft.com/office/drawing/2014/main" id="{0AF7BDA3-5E1E-433C-9F2A-2E948C6CDE1F}"/>
              </a:ext>
            </a:extLst>
          </p:cNvPr>
          <p:cNvSpPr/>
          <p:nvPr/>
        </p:nvSpPr>
        <p:spPr>
          <a:xfrm>
            <a:off x="5867147" y="5524027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6" name="椭圆 130">
            <a:extLst>
              <a:ext uri="{FF2B5EF4-FFF2-40B4-BE49-F238E27FC236}">
                <a16:creationId xmlns:a16="http://schemas.microsoft.com/office/drawing/2014/main" id="{A7E7B9CF-5191-430D-A8BC-8C112C60389C}"/>
              </a:ext>
            </a:extLst>
          </p:cNvPr>
          <p:cNvSpPr/>
          <p:nvPr/>
        </p:nvSpPr>
        <p:spPr>
          <a:xfrm>
            <a:off x="5867147" y="6163906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7" name="椭圆 130">
            <a:extLst>
              <a:ext uri="{FF2B5EF4-FFF2-40B4-BE49-F238E27FC236}">
                <a16:creationId xmlns:a16="http://schemas.microsoft.com/office/drawing/2014/main" id="{8684B02D-FB32-461C-8CDC-D90B7FD3DCE6}"/>
              </a:ext>
            </a:extLst>
          </p:cNvPr>
          <p:cNvSpPr/>
          <p:nvPr/>
        </p:nvSpPr>
        <p:spPr>
          <a:xfrm>
            <a:off x="2369036" y="4150571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8" name="椭圆 130">
            <a:extLst>
              <a:ext uri="{FF2B5EF4-FFF2-40B4-BE49-F238E27FC236}">
                <a16:creationId xmlns:a16="http://schemas.microsoft.com/office/drawing/2014/main" id="{61C1BC4F-685A-458A-9714-78F04E2EEF6D}"/>
              </a:ext>
            </a:extLst>
          </p:cNvPr>
          <p:cNvSpPr/>
          <p:nvPr/>
        </p:nvSpPr>
        <p:spPr>
          <a:xfrm>
            <a:off x="2393981" y="4830994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9" name="椭圆 130">
            <a:extLst>
              <a:ext uri="{FF2B5EF4-FFF2-40B4-BE49-F238E27FC236}">
                <a16:creationId xmlns:a16="http://schemas.microsoft.com/office/drawing/2014/main" id="{0692506C-B800-4BA7-B808-7B75D45863BC}"/>
              </a:ext>
            </a:extLst>
          </p:cNvPr>
          <p:cNvSpPr/>
          <p:nvPr/>
        </p:nvSpPr>
        <p:spPr>
          <a:xfrm>
            <a:off x="2405274" y="5474275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0" name="椭圆 130">
            <a:extLst>
              <a:ext uri="{FF2B5EF4-FFF2-40B4-BE49-F238E27FC236}">
                <a16:creationId xmlns:a16="http://schemas.microsoft.com/office/drawing/2014/main" id="{E166328B-52D3-447C-97C8-F8D9FC336226}"/>
              </a:ext>
            </a:extLst>
          </p:cNvPr>
          <p:cNvSpPr/>
          <p:nvPr/>
        </p:nvSpPr>
        <p:spPr>
          <a:xfrm>
            <a:off x="2374358" y="6155749"/>
            <a:ext cx="278709" cy="29140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1" name="左大括号 119">
            <a:extLst>
              <a:ext uri="{FF2B5EF4-FFF2-40B4-BE49-F238E27FC236}">
                <a16:creationId xmlns:a16="http://schemas.microsoft.com/office/drawing/2014/main" id="{43750922-77CE-4F4D-A812-CBC382502509}"/>
              </a:ext>
            </a:extLst>
          </p:cNvPr>
          <p:cNvSpPr/>
          <p:nvPr/>
        </p:nvSpPr>
        <p:spPr>
          <a:xfrm>
            <a:off x="1798460" y="3720483"/>
            <a:ext cx="339964" cy="30998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2" name="文本框 121">
            <a:extLst>
              <a:ext uri="{FF2B5EF4-FFF2-40B4-BE49-F238E27FC236}">
                <a16:creationId xmlns:a16="http://schemas.microsoft.com/office/drawing/2014/main" id="{D6EB5893-F9D3-45AD-9CC7-4773AF979048}"/>
              </a:ext>
            </a:extLst>
          </p:cNvPr>
          <p:cNvSpPr txBox="1"/>
          <p:nvPr/>
        </p:nvSpPr>
        <p:spPr>
          <a:xfrm>
            <a:off x="11401964" y="3993129"/>
            <a:ext cx="1787002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Halo[0]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Halo[1]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Halo[2]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Halo[3]</a:t>
            </a: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3" name="文本框 121">
            <a:extLst>
              <a:ext uri="{FF2B5EF4-FFF2-40B4-BE49-F238E27FC236}">
                <a16:creationId xmlns:a16="http://schemas.microsoft.com/office/drawing/2014/main" id="{619FD1D9-E9F8-4865-A6D3-6DE098D9951B}"/>
              </a:ext>
            </a:extLst>
          </p:cNvPr>
          <p:cNvSpPr txBox="1"/>
          <p:nvPr/>
        </p:nvSpPr>
        <p:spPr>
          <a:xfrm>
            <a:off x="1132676" y="4188400"/>
            <a:ext cx="1787002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Halo[0]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Halo[1]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Halo[2]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Halo[3]</a:t>
            </a: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4" name="左大括号 119">
            <a:extLst>
              <a:ext uri="{FF2B5EF4-FFF2-40B4-BE49-F238E27FC236}">
                <a16:creationId xmlns:a16="http://schemas.microsoft.com/office/drawing/2014/main" id="{E686E6CD-2B06-4EF1-8955-39799419CE20}"/>
              </a:ext>
            </a:extLst>
          </p:cNvPr>
          <p:cNvSpPr/>
          <p:nvPr/>
        </p:nvSpPr>
        <p:spPr>
          <a:xfrm rot="10799991">
            <a:off x="10884176" y="3835386"/>
            <a:ext cx="339964" cy="30998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5" name="箭头: 右 138">
            <a:extLst>
              <a:ext uri="{FF2B5EF4-FFF2-40B4-BE49-F238E27FC236}">
                <a16:creationId xmlns:a16="http://schemas.microsoft.com/office/drawing/2014/main" id="{4D03E85B-F2BF-49EF-A57D-929D3A788142}"/>
              </a:ext>
            </a:extLst>
          </p:cNvPr>
          <p:cNvSpPr/>
          <p:nvPr/>
        </p:nvSpPr>
        <p:spPr>
          <a:xfrm rot="10799991">
            <a:off x="5976710" y="3867646"/>
            <a:ext cx="1075928" cy="102723"/>
          </a:xfrm>
          <a:custGeom>
            <a:avLst>
              <a:gd name="f0" fmla="val 2063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6" name="文本框 140">
            <a:extLst>
              <a:ext uri="{FF2B5EF4-FFF2-40B4-BE49-F238E27FC236}">
                <a16:creationId xmlns:a16="http://schemas.microsoft.com/office/drawing/2014/main" id="{B48CB872-6C4F-4FB1-BEBE-A1612A648D3D}"/>
              </a:ext>
            </a:extLst>
          </p:cNvPr>
          <p:cNvSpPr txBox="1"/>
          <p:nvPr/>
        </p:nvSpPr>
        <p:spPr>
          <a:xfrm>
            <a:off x="6115534" y="3545311"/>
            <a:ext cx="123422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Issend()</a:t>
            </a:r>
          </a:p>
        </p:txBody>
      </p:sp>
      <p:sp>
        <p:nvSpPr>
          <p:cNvPr id="247" name="箭头: 右 126">
            <a:extLst>
              <a:ext uri="{FF2B5EF4-FFF2-40B4-BE49-F238E27FC236}">
                <a16:creationId xmlns:a16="http://schemas.microsoft.com/office/drawing/2014/main" id="{F4EDAFEE-0840-461E-B128-6176A29B10FE}"/>
              </a:ext>
            </a:extLst>
          </p:cNvPr>
          <p:cNvSpPr/>
          <p:nvPr/>
        </p:nvSpPr>
        <p:spPr>
          <a:xfrm>
            <a:off x="5808186" y="6730998"/>
            <a:ext cx="1382307" cy="128290"/>
          </a:xfrm>
          <a:custGeom>
            <a:avLst>
              <a:gd name="f0" fmla="val 2063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8" name="文本框 127">
            <a:extLst>
              <a:ext uri="{FF2B5EF4-FFF2-40B4-BE49-F238E27FC236}">
                <a16:creationId xmlns:a16="http://schemas.microsoft.com/office/drawing/2014/main" id="{063345D1-E18D-4DF1-BCD5-CA6F79055942}"/>
              </a:ext>
            </a:extLst>
          </p:cNvPr>
          <p:cNvSpPr txBox="1"/>
          <p:nvPr/>
        </p:nvSpPr>
        <p:spPr>
          <a:xfrm>
            <a:off x="5966889" y="6481221"/>
            <a:ext cx="117841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Receive()</a:t>
            </a: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8A57FFED-798C-4908-9A15-6B63EC20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13852963-06E0-4E02-A706-E55ADF32C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7E9356D-2806-4AC4-988E-74C2D106D978}"/>
              </a:ext>
            </a:extLst>
          </p:cNvPr>
          <p:cNvSpPr/>
          <p:nvPr/>
        </p:nvSpPr>
        <p:spPr>
          <a:xfrm>
            <a:off x="750085" y="320186"/>
            <a:ext cx="8961732" cy="518603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100" b="0" i="0" u="sng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3200" b="0" i="0" u="sng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The traffic modelling example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Propose a way of overlapping the halo swaps with some of the calculations for the new road in terms of the old road. 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Design a communications library that makes possible to switch between overlapped and non-overlapped communications without having to change the main code.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On what types of parallel machines do you think this overlapping approach might be most beneficial?  </a:t>
            </a: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%" dirty="0">
                <a:solidFill>
                  <a:srgbClr val="203864"/>
                </a:solidFill>
                <a:uFillTx/>
                <a:latin typeface="Calibri"/>
              </a:rPr>
              <a:t>How can you generalise your solution to the Case Study example?</a:t>
            </a:r>
          </a:p>
        </p:txBody>
      </p:sp>
    </p:spTree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21A2-562D-4129-9DAB-5BFA8611D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241325"/>
          </a:xfrm>
        </p:spPr>
        <p:txBody>
          <a:bodyPr>
            <a:normAutofit/>
          </a:bodyPr>
          <a:lstStyle/>
          <a:p>
            <a:pPr>
              <a:lnSpc>
                <a:spcPct val="100%"/>
              </a:lnSpc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u="sng" dirty="0">
                <a:solidFill>
                  <a:srgbClr val="203864"/>
                </a:solidFill>
                <a:latin typeface="Calibri"/>
                <a:ea typeface="+mn-ea"/>
                <a:cs typeface="+mn-cs"/>
              </a:rPr>
              <a:t>The simple traffic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D8A7-4449-4AC0-82B2-4FAAE632F8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744144"/>
            <a:ext cx="10515600" cy="1040367"/>
          </a:xfrm>
        </p:spPr>
        <p:txBody>
          <a:bodyPr/>
          <a:lstStyle/>
          <a:p>
            <a:pPr lvl="0"/>
            <a:r>
              <a:rPr lang="en-US"/>
              <a:t>In this simple traffic model, a ‘car’ can move into the next site if it is unoccupied</a:t>
            </a:r>
          </a:p>
          <a:p>
            <a:pPr lvl="0"/>
            <a:endParaRPr lang="en-US"/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DB9D235F-B17F-40FF-835C-69EAEBEC1F5E}"/>
              </a:ext>
            </a:extLst>
          </p:cNvPr>
          <p:cNvGrpSpPr/>
          <p:nvPr/>
        </p:nvGrpSpPr>
        <p:grpSpPr>
          <a:xfrm>
            <a:off x="3384121" y="2866250"/>
            <a:ext cx="4589501" cy="739887"/>
            <a:chOff x="3384121" y="2866250"/>
            <a:chExt cx="4589501" cy="739887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1891A5A7-1C1F-47A0-9F50-FDA1F9771F49}"/>
                </a:ext>
              </a:extLst>
            </p:cNvPr>
            <p:cNvSpPr/>
            <p:nvPr/>
          </p:nvSpPr>
          <p:spPr>
            <a:xfrm>
              <a:off x="3384121" y="2866250"/>
              <a:ext cx="4589501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cxnSp>
          <p:nvCxnSpPr>
            <p:cNvPr id="6" name="直接连接符 7">
              <a:extLst>
                <a:ext uri="{FF2B5EF4-FFF2-40B4-BE49-F238E27FC236}">
                  <a16:creationId xmlns:a16="http://schemas.microsoft.com/office/drawing/2014/main" id="{91971D1D-B730-4B5F-BBE4-EAA757C17196}"/>
                </a:ext>
              </a:extLst>
            </p:cNvPr>
            <p:cNvCxnSpPr/>
            <p:nvPr/>
          </p:nvCxnSpPr>
          <p:spPr>
            <a:xfrm>
              <a:off x="3966310" y="286625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7" name="直接连接符 9">
              <a:extLst>
                <a:ext uri="{FF2B5EF4-FFF2-40B4-BE49-F238E27FC236}">
                  <a16:creationId xmlns:a16="http://schemas.microsoft.com/office/drawing/2014/main" id="{24635417-A3C4-4501-9D68-E6A9CD50C889}"/>
                </a:ext>
              </a:extLst>
            </p:cNvPr>
            <p:cNvCxnSpPr/>
            <p:nvPr/>
          </p:nvCxnSpPr>
          <p:spPr>
            <a:xfrm>
              <a:off x="4572448" y="286625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8" name="直接连接符 10">
              <a:extLst>
                <a:ext uri="{FF2B5EF4-FFF2-40B4-BE49-F238E27FC236}">
                  <a16:creationId xmlns:a16="http://schemas.microsoft.com/office/drawing/2014/main" id="{ECA77D29-D51F-409F-9580-BDD8ABD963F3}"/>
                </a:ext>
              </a:extLst>
            </p:cNvPr>
            <p:cNvCxnSpPr/>
            <p:nvPr/>
          </p:nvCxnSpPr>
          <p:spPr>
            <a:xfrm>
              <a:off x="5139522" y="286625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9" name="直接连接符 11">
              <a:extLst>
                <a:ext uri="{FF2B5EF4-FFF2-40B4-BE49-F238E27FC236}">
                  <a16:creationId xmlns:a16="http://schemas.microsoft.com/office/drawing/2014/main" id="{3865A75A-F551-48EF-AF89-6455EAD2D9E7}"/>
                </a:ext>
              </a:extLst>
            </p:cNvPr>
            <p:cNvCxnSpPr/>
            <p:nvPr/>
          </p:nvCxnSpPr>
          <p:spPr>
            <a:xfrm>
              <a:off x="5699034" y="286625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0" name="直接连接符 12">
              <a:extLst>
                <a:ext uri="{FF2B5EF4-FFF2-40B4-BE49-F238E27FC236}">
                  <a16:creationId xmlns:a16="http://schemas.microsoft.com/office/drawing/2014/main" id="{912E78AA-F9CE-434E-86D3-3EF152F6AFDA}"/>
                </a:ext>
              </a:extLst>
            </p:cNvPr>
            <p:cNvCxnSpPr/>
            <p:nvPr/>
          </p:nvCxnSpPr>
          <p:spPr>
            <a:xfrm>
              <a:off x="6228298" y="286625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1" name="直接连接符 13">
              <a:extLst>
                <a:ext uri="{FF2B5EF4-FFF2-40B4-BE49-F238E27FC236}">
                  <a16:creationId xmlns:a16="http://schemas.microsoft.com/office/drawing/2014/main" id="{4FAAEBE7-1A28-45CC-8132-5B606D85E6CD}"/>
                </a:ext>
              </a:extLst>
            </p:cNvPr>
            <p:cNvCxnSpPr/>
            <p:nvPr/>
          </p:nvCxnSpPr>
          <p:spPr>
            <a:xfrm>
              <a:off x="6810496" y="286625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2" name="直接连接符 14">
              <a:extLst>
                <a:ext uri="{FF2B5EF4-FFF2-40B4-BE49-F238E27FC236}">
                  <a16:creationId xmlns:a16="http://schemas.microsoft.com/office/drawing/2014/main" id="{C3BF92D5-A3F0-4048-82F1-CB82D7161952}"/>
                </a:ext>
              </a:extLst>
            </p:cNvPr>
            <p:cNvCxnSpPr/>
            <p:nvPr/>
          </p:nvCxnSpPr>
          <p:spPr>
            <a:xfrm>
              <a:off x="7422934" y="286625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13" name="椭圆 23">
              <a:extLst>
                <a:ext uri="{FF2B5EF4-FFF2-40B4-BE49-F238E27FC236}">
                  <a16:creationId xmlns:a16="http://schemas.microsoft.com/office/drawing/2014/main" id="{C53D2927-DC62-467A-A934-C0607CB03686}"/>
                </a:ext>
              </a:extLst>
            </p:cNvPr>
            <p:cNvSpPr/>
            <p:nvPr/>
          </p:nvSpPr>
          <p:spPr>
            <a:xfrm>
              <a:off x="3489972" y="305122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14" name="椭圆 25">
              <a:extLst>
                <a:ext uri="{FF2B5EF4-FFF2-40B4-BE49-F238E27FC236}">
                  <a16:creationId xmlns:a16="http://schemas.microsoft.com/office/drawing/2014/main" id="{055E7982-A6FE-494E-8485-F3C475C2A121}"/>
                </a:ext>
              </a:extLst>
            </p:cNvPr>
            <p:cNvSpPr/>
            <p:nvPr/>
          </p:nvSpPr>
          <p:spPr>
            <a:xfrm>
              <a:off x="4670746" y="305122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15" name="椭圆 26">
              <a:extLst>
                <a:ext uri="{FF2B5EF4-FFF2-40B4-BE49-F238E27FC236}">
                  <a16:creationId xmlns:a16="http://schemas.microsoft.com/office/drawing/2014/main" id="{B6F594C2-86CB-4D3F-B34B-BB1371A6821B}"/>
                </a:ext>
              </a:extLst>
            </p:cNvPr>
            <p:cNvSpPr/>
            <p:nvPr/>
          </p:nvSpPr>
          <p:spPr>
            <a:xfrm>
              <a:off x="5237811" y="305122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16" name="椭圆 27">
              <a:extLst>
                <a:ext uri="{FF2B5EF4-FFF2-40B4-BE49-F238E27FC236}">
                  <a16:creationId xmlns:a16="http://schemas.microsoft.com/office/drawing/2014/main" id="{DCF73972-F1E7-441F-B0B0-C2CEFD102883}"/>
                </a:ext>
              </a:extLst>
            </p:cNvPr>
            <p:cNvSpPr/>
            <p:nvPr/>
          </p:nvSpPr>
          <p:spPr>
            <a:xfrm>
              <a:off x="5767084" y="305122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17" name="椭圆 28">
              <a:extLst>
                <a:ext uri="{FF2B5EF4-FFF2-40B4-BE49-F238E27FC236}">
                  <a16:creationId xmlns:a16="http://schemas.microsoft.com/office/drawing/2014/main" id="{3183E828-AA61-4239-BB53-84E6B2856ED6}"/>
                </a:ext>
              </a:extLst>
            </p:cNvPr>
            <p:cNvSpPr/>
            <p:nvPr/>
          </p:nvSpPr>
          <p:spPr>
            <a:xfrm>
              <a:off x="6894923" y="3036429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</p:grpSp>
      <p:grpSp>
        <p:nvGrpSpPr>
          <p:cNvPr id="18" name="Group 31">
            <a:extLst>
              <a:ext uri="{FF2B5EF4-FFF2-40B4-BE49-F238E27FC236}">
                <a16:creationId xmlns:a16="http://schemas.microsoft.com/office/drawing/2014/main" id="{5EB14EB3-6B75-47A5-BE2D-A943EBB1ED98}"/>
              </a:ext>
            </a:extLst>
          </p:cNvPr>
          <p:cNvGrpSpPr/>
          <p:nvPr/>
        </p:nvGrpSpPr>
        <p:grpSpPr>
          <a:xfrm>
            <a:off x="3404932" y="5024710"/>
            <a:ext cx="4589501" cy="739887"/>
            <a:chOff x="3404932" y="5024710"/>
            <a:chExt cx="4589501" cy="739887"/>
          </a:xfrm>
        </p:grpSpPr>
        <p:sp>
          <p:nvSpPr>
            <p:cNvPr id="19" name="矩形 29">
              <a:extLst>
                <a:ext uri="{FF2B5EF4-FFF2-40B4-BE49-F238E27FC236}">
                  <a16:creationId xmlns:a16="http://schemas.microsoft.com/office/drawing/2014/main" id="{B904D712-A5CF-4279-B577-E28A6A7C0105}"/>
                </a:ext>
              </a:extLst>
            </p:cNvPr>
            <p:cNvSpPr/>
            <p:nvPr/>
          </p:nvSpPr>
          <p:spPr>
            <a:xfrm>
              <a:off x="3404932" y="5024710"/>
              <a:ext cx="4589501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cxnSp>
          <p:nvCxnSpPr>
            <p:cNvPr id="20" name="直接连接符 30">
              <a:extLst>
                <a:ext uri="{FF2B5EF4-FFF2-40B4-BE49-F238E27FC236}">
                  <a16:creationId xmlns:a16="http://schemas.microsoft.com/office/drawing/2014/main" id="{E05E93F3-72CA-45CC-9C10-250D9092B052}"/>
                </a:ext>
              </a:extLst>
            </p:cNvPr>
            <p:cNvCxnSpPr/>
            <p:nvPr/>
          </p:nvCxnSpPr>
          <p:spPr>
            <a:xfrm>
              <a:off x="3987131" y="502471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1" name="直接连接符 31">
              <a:extLst>
                <a:ext uri="{FF2B5EF4-FFF2-40B4-BE49-F238E27FC236}">
                  <a16:creationId xmlns:a16="http://schemas.microsoft.com/office/drawing/2014/main" id="{1F035D97-5C12-490C-BD64-C108450F6851}"/>
                </a:ext>
              </a:extLst>
            </p:cNvPr>
            <p:cNvCxnSpPr/>
            <p:nvPr/>
          </p:nvCxnSpPr>
          <p:spPr>
            <a:xfrm>
              <a:off x="4593268" y="502471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2" name="直接连接符 32">
              <a:extLst>
                <a:ext uri="{FF2B5EF4-FFF2-40B4-BE49-F238E27FC236}">
                  <a16:creationId xmlns:a16="http://schemas.microsoft.com/office/drawing/2014/main" id="{3E411DD5-EB1C-4786-B27B-72B02188E74E}"/>
                </a:ext>
              </a:extLst>
            </p:cNvPr>
            <p:cNvCxnSpPr/>
            <p:nvPr/>
          </p:nvCxnSpPr>
          <p:spPr>
            <a:xfrm>
              <a:off x="5160334" y="502471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3" name="直接连接符 33">
              <a:extLst>
                <a:ext uri="{FF2B5EF4-FFF2-40B4-BE49-F238E27FC236}">
                  <a16:creationId xmlns:a16="http://schemas.microsoft.com/office/drawing/2014/main" id="{8F880B3B-35CC-440C-BA05-77DC2C86F939}"/>
                </a:ext>
              </a:extLst>
            </p:cNvPr>
            <p:cNvCxnSpPr/>
            <p:nvPr/>
          </p:nvCxnSpPr>
          <p:spPr>
            <a:xfrm>
              <a:off x="5719846" y="502471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4" name="直接连接符 34">
              <a:extLst>
                <a:ext uri="{FF2B5EF4-FFF2-40B4-BE49-F238E27FC236}">
                  <a16:creationId xmlns:a16="http://schemas.microsoft.com/office/drawing/2014/main" id="{DDE1C569-9AD6-4130-932B-2F1FEB5D818F}"/>
                </a:ext>
              </a:extLst>
            </p:cNvPr>
            <p:cNvCxnSpPr/>
            <p:nvPr/>
          </p:nvCxnSpPr>
          <p:spPr>
            <a:xfrm>
              <a:off x="6249119" y="502471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5" name="直接连接符 35">
              <a:extLst>
                <a:ext uri="{FF2B5EF4-FFF2-40B4-BE49-F238E27FC236}">
                  <a16:creationId xmlns:a16="http://schemas.microsoft.com/office/drawing/2014/main" id="{68868891-0BB7-4FAE-B9CE-FD3BEADD3EBB}"/>
                </a:ext>
              </a:extLst>
            </p:cNvPr>
            <p:cNvCxnSpPr/>
            <p:nvPr/>
          </p:nvCxnSpPr>
          <p:spPr>
            <a:xfrm>
              <a:off x="6831308" y="502471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26" name="直接连接符 36">
              <a:extLst>
                <a:ext uri="{FF2B5EF4-FFF2-40B4-BE49-F238E27FC236}">
                  <a16:creationId xmlns:a16="http://schemas.microsoft.com/office/drawing/2014/main" id="{8C3F30B1-588D-4F6E-989E-2D3EE06980EA}"/>
                </a:ext>
              </a:extLst>
            </p:cNvPr>
            <p:cNvCxnSpPr/>
            <p:nvPr/>
          </p:nvCxnSpPr>
          <p:spPr>
            <a:xfrm>
              <a:off x="7443746" y="5024710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27" name="椭圆 37">
              <a:extLst>
                <a:ext uri="{FF2B5EF4-FFF2-40B4-BE49-F238E27FC236}">
                  <a16:creationId xmlns:a16="http://schemas.microsoft.com/office/drawing/2014/main" id="{935A8C95-BE60-4C66-A151-1F65C74AFC85}"/>
                </a:ext>
              </a:extLst>
            </p:cNvPr>
            <p:cNvSpPr/>
            <p:nvPr/>
          </p:nvSpPr>
          <p:spPr>
            <a:xfrm>
              <a:off x="4090458" y="5208449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28" name="椭圆 38">
              <a:extLst>
                <a:ext uri="{FF2B5EF4-FFF2-40B4-BE49-F238E27FC236}">
                  <a16:creationId xmlns:a16="http://schemas.microsoft.com/office/drawing/2014/main" id="{0383D663-6E2D-4054-AF7F-0C7781A83B2C}"/>
                </a:ext>
              </a:extLst>
            </p:cNvPr>
            <p:cNvSpPr/>
            <p:nvPr/>
          </p:nvSpPr>
          <p:spPr>
            <a:xfrm>
              <a:off x="4691557" y="520968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29" name="椭圆 39">
              <a:extLst>
                <a:ext uri="{FF2B5EF4-FFF2-40B4-BE49-F238E27FC236}">
                  <a16:creationId xmlns:a16="http://schemas.microsoft.com/office/drawing/2014/main" id="{D0562834-316D-4429-97CA-7145083468C6}"/>
                </a:ext>
              </a:extLst>
            </p:cNvPr>
            <p:cNvSpPr/>
            <p:nvPr/>
          </p:nvSpPr>
          <p:spPr>
            <a:xfrm>
              <a:off x="5234683" y="519365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30" name="椭圆 40">
              <a:extLst>
                <a:ext uri="{FF2B5EF4-FFF2-40B4-BE49-F238E27FC236}">
                  <a16:creationId xmlns:a16="http://schemas.microsoft.com/office/drawing/2014/main" id="{17681A61-02B2-4E77-8267-5F927428AC0E}"/>
                </a:ext>
              </a:extLst>
            </p:cNvPr>
            <p:cNvSpPr/>
            <p:nvPr/>
          </p:nvSpPr>
          <p:spPr>
            <a:xfrm>
              <a:off x="6347399" y="5186257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31" name="椭圆 41">
              <a:extLst>
                <a:ext uri="{FF2B5EF4-FFF2-40B4-BE49-F238E27FC236}">
                  <a16:creationId xmlns:a16="http://schemas.microsoft.com/office/drawing/2014/main" id="{B28BA962-DCB5-4727-8B37-88E4DDE72E4E}"/>
                </a:ext>
              </a:extLst>
            </p:cNvPr>
            <p:cNvSpPr/>
            <p:nvPr/>
          </p:nvSpPr>
          <p:spPr>
            <a:xfrm>
              <a:off x="7549597" y="519365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等线"/>
                <a:ea typeface="等线" pitchFamily="2"/>
              </a:endParaRPr>
            </a:p>
          </p:txBody>
        </p:sp>
      </p:grpSp>
      <p:sp>
        <p:nvSpPr>
          <p:cNvPr id="32" name="Down Arrow 32">
            <a:extLst>
              <a:ext uri="{FF2B5EF4-FFF2-40B4-BE49-F238E27FC236}">
                <a16:creationId xmlns:a16="http://schemas.microsoft.com/office/drawing/2014/main" id="{5B4F6A32-CA37-46D6-96EF-AC8481531882}"/>
              </a:ext>
            </a:extLst>
          </p:cNvPr>
          <p:cNvSpPr/>
          <p:nvPr/>
        </p:nvSpPr>
        <p:spPr>
          <a:xfrm>
            <a:off x="5248646" y="3748381"/>
            <a:ext cx="887525" cy="1116866"/>
          </a:xfrm>
          <a:custGeom>
            <a:avLst>
              <a:gd name="f0" fmla="val 1301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pin 0 f1 10800"/>
              <a:gd name="f15" fmla="pin 0 f0 21600"/>
              <a:gd name="f16" fmla="*/ f10 f2 1"/>
              <a:gd name="f17" fmla="*/ f11 f2 1"/>
              <a:gd name="f18" fmla="val f14"/>
              <a:gd name="f19" fmla="val f15"/>
              <a:gd name="f20" fmla="+- 21600 0 f14"/>
              <a:gd name="f21" fmla="*/ f14 f12 1"/>
              <a:gd name="f22" fmla="*/ f15 f13 1"/>
              <a:gd name="f23" fmla="*/ 0 f13 1"/>
              <a:gd name="f24" fmla="*/ 0 f12 1"/>
              <a:gd name="f25" fmla="*/ f16 1 f4"/>
              <a:gd name="f26" fmla="*/ 21600 f12 1"/>
              <a:gd name="f27" fmla="*/ f17 1 f4"/>
              <a:gd name="f28" fmla="+- 21600 0 f19"/>
              <a:gd name="f29" fmla="*/ f18 f12 1"/>
              <a:gd name="f30" fmla="*/ f20 f12 1"/>
              <a:gd name="f31" fmla="*/ f19 f13 1"/>
              <a:gd name="f32" fmla="+- f25 0 f3"/>
              <a:gd name="f33" fmla="+- f27 0 f3"/>
              <a:gd name="f34" fmla="*/ f28 f18 1"/>
              <a:gd name="f35" fmla="*/ f34 1 10800"/>
              <a:gd name="f36" fmla="+- f19 f35 0"/>
              <a:gd name="f37" fmla="*/ f36 f13 1"/>
            </a:gdLst>
            <a:ahLst>
              <a:ahXY gdRefX="f1" minX="f7" maxX="f9" gdRefY="f0" minY="f7" maxY="f8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4" y="f31"/>
              </a:cxn>
              <a:cxn ang="f33">
                <a:pos x="f26" y="f31"/>
              </a:cxn>
            </a:cxnLst>
            <a:rect l="f29" t="f23" r="f30" b="f37"/>
            <a:pathLst>
              <a:path w="21600" h="21600">
                <a:moveTo>
                  <a:pt x="f18" y="f7"/>
                </a:moveTo>
                <a:lnTo>
                  <a:pt x="f18" y="f19"/>
                </a:lnTo>
                <a:lnTo>
                  <a:pt x="f7" y="f19"/>
                </a:lnTo>
                <a:lnTo>
                  <a:pt x="f9" y="f8"/>
                </a:lnTo>
                <a:lnTo>
                  <a:pt x="f8" y="f19"/>
                </a:lnTo>
                <a:lnTo>
                  <a:pt x="f20" y="f19"/>
                </a:lnTo>
                <a:lnTo>
                  <a:pt x="f20" y="f7"/>
                </a:lnTo>
                <a:close/>
              </a:path>
            </a:pathLst>
          </a:custGeom>
          <a:gradFill>
            <a:gsLst>
              <a:gs pos="0%">
                <a:srgbClr val="6083CB"/>
              </a:gs>
              <a:gs pos="100%">
                <a:srgbClr val="3E70CA"/>
              </a:gs>
            </a:gsLst>
            <a:lin ang="5400000"/>
          </a:gradFill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等线"/>
            </a:endParaRP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F36510AE-4F3E-4402-94C7-22962219000D}"/>
              </a:ext>
            </a:extLst>
          </p:cNvPr>
          <p:cNvSpPr txBox="1"/>
          <p:nvPr/>
        </p:nvSpPr>
        <p:spPr>
          <a:xfrm>
            <a:off x="6151470" y="3840178"/>
            <a:ext cx="89068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</a:rPr>
              <a:t>One </a:t>
            </a:r>
          </a:p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</a:rPr>
              <a:t>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7DCF-B451-4DC2-AE3F-EEC0020016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%"/>
              </a:lnSpc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u="sng" dirty="0">
                <a:solidFill>
                  <a:srgbClr val="203864"/>
                </a:solidFill>
                <a:latin typeface="Calibri"/>
                <a:ea typeface="+mn-ea"/>
                <a:cs typeface="+mn-cs"/>
              </a:rPr>
              <a:t>The simple traffic model</a:t>
            </a:r>
          </a:p>
        </p:txBody>
      </p:sp>
      <p:pic>
        <p:nvPicPr>
          <p:cNvPr id="3" name="traffic.mov">
            <a:extLst>
              <a:ext uri="{FF2B5EF4-FFF2-40B4-BE49-F238E27FC236}">
                <a16:creationId xmlns:a16="http://schemas.microsoft.com/office/drawing/2014/main" id="{9AB0992C-46D2-4605-908A-70E90F454B6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3" y="2821893"/>
            <a:ext cx="10515600" cy="1117597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43E35F-A3A9-46F4-B285-A5E8D1727193}"/>
              </a:ext>
            </a:extLst>
          </p:cNvPr>
          <p:cNvSpPr txBox="1"/>
          <p:nvPr/>
        </p:nvSpPr>
        <p:spPr>
          <a:xfrm>
            <a:off x="852879" y="1682349"/>
            <a:ext cx="10515600" cy="127045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%"/>
              </a:lnSpc>
              <a:spcBef>
                <a:spcPts val="100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%">
              <a:solidFill>
                <a:srgbClr val="000000"/>
              </a:solidFill>
              <a:uFillTx/>
              <a:latin typeface="等线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CA2B2-E828-4C4F-96D0-7C32A2E7DA68}"/>
              </a:ext>
            </a:extLst>
          </p:cNvPr>
          <p:cNvSpPr txBox="1"/>
          <p:nvPr/>
        </p:nvSpPr>
        <p:spPr>
          <a:xfrm>
            <a:off x="838203" y="1744144"/>
            <a:ext cx="10515600" cy="94857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%"/>
              </a:lnSpc>
              <a:spcBef>
                <a:spcPts val="100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</a:rPr>
              <a:t>The red occupied sites (cars) move from left to right filling the unoccupied black sites with open boundary conditions</a:t>
            </a:r>
          </a:p>
          <a:p>
            <a:pPr marL="228600" marR="0" lvl="0" indent="-228600" algn="l" defTabSz="914400" rtl="0" fontAlgn="auto" hangingPunct="1">
              <a:lnSpc>
                <a:spcPct val="90%"/>
              </a:lnSpc>
              <a:spcBef>
                <a:spcPts val="100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%">
              <a:solidFill>
                <a:srgbClr val="000000"/>
              </a:solidFill>
              <a:uFillTx/>
              <a:latin typeface="等线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E8139-5A25-41EF-A858-63421106EE67}"/>
              </a:ext>
            </a:extLst>
          </p:cNvPr>
          <p:cNvSpPr txBox="1"/>
          <p:nvPr/>
        </p:nvSpPr>
        <p:spPr>
          <a:xfrm>
            <a:off x="852879" y="4696349"/>
            <a:ext cx="10515600" cy="14846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%"/>
              </a:lnSpc>
              <a:spcBef>
                <a:spcPts val="100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</a:rPr>
              <a:t>If the probability of a car moving into an unoccupied site to its right is 1, the system will evolve into a steady state with cars at every second 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6">
            <a:extLst>
              <a:ext uri="{FF2B5EF4-FFF2-40B4-BE49-F238E27FC236}">
                <a16:creationId xmlns:a16="http://schemas.microsoft.com/office/drawing/2014/main" id="{086433C7-4BCF-4EC9-8225-E4A0D188A43B}"/>
              </a:ext>
            </a:extLst>
          </p:cNvPr>
          <p:cNvGrpSpPr/>
          <p:nvPr/>
        </p:nvGrpSpPr>
        <p:grpSpPr>
          <a:xfrm>
            <a:off x="7293675" y="5166542"/>
            <a:ext cx="3387312" cy="739951"/>
            <a:chOff x="7293675" y="5166542"/>
            <a:chExt cx="3387312" cy="739951"/>
          </a:xfrm>
        </p:grpSpPr>
        <p:sp>
          <p:nvSpPr>
            <p:cNvPr id="3" name="矩形 107">
              <a:extLst>
                <a:ext uri="{FF2B5EF4-FFF2-40B4-BE49-F238E27FC236}">
                  <a16:creationId xmlns:a16="http://schemas.microsoft.com/office/drawing/2014/main" id="{9DA5B58A-AD8B-45B9-B3C7-63177AE20011}"/>
                </a:ext>
              </a:extLst>
            </p:cNvPr>
            <p:cNvSpPr/>
            <p:nvPr/>
          </p:nvSpPr>
          <p:spPr>
            <a:xfrm>
              <a:off x="7293675" y="5166542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4" name="直接连接符 108">
              <a:extLst>
                <a:ext uri="{FF2B5EF4-FFF2-40B4-BE49-F238E27FC236}">
                  <a16:creationId xmlns:a16="http://schemas.microsoft.com/office/drawing/2014/main" id="{6E62FBFA-DEEA-44B3-8348-2606134111F8}"/>
                </a:ext>
              </a:extLst>
            </p:cNvPr>
            <p:cNvCxnSpPr/>
            <p:nvPr/>
          </p:nvCxnSpPr>
          <p:spPr>
            <a:xfrm>
              <a:off x="8333302" y="516660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5" name="直接连接符 109">
              <a:extLst>
                <a:ext uri="{FF2B5EF4-FFF2-40B4-BE49-F238E27FC236}">
                  <a16:creationId xmlns:a16="http://schemas.microsoft.com/office/drawing/2014/main" id="{DACAF686-488B-4091-AD6F-6F773C3F674C}"/>
                </a:ext>
              </a:extLst>
            </p:cNvPr>
            <p:cNvCxnSpPr/>
            <p:nvPr/>
          </p:nvCxnSpPr>
          <p:spPr>
            <a:xfrm>
              <a:off x="8939439" y="516660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6" name="直接连接符 110">
              <a:extLst>
                <a:ext uri="{FF2B5EF4-FFF2-40B4-BE49-F238E27FC236}">
                  <a16:creationId xmlns:a16="http://schemas.microsoft.com/office/drawing/2014/main" id="{33C7F27F-39C9-4354-A844-D4B6C414DC01}"/>
                </a:ext>
              </a:extLst>
            </p:cNvPr>
            <p:cNvCxnSpPr/>
            <p:nvPr/>
          </p:nvCxnSpPr>
          <p:spPr>
            <a:xfrm>
              <a:off x="9506513" y="516660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7" name="椭圆 111">
              <a:extLst>
                <a:ext uri="{FF2B5EF4-FFF2-40B4-BE49-F238E27FC236}">
                  <a16:creationId xmlns:a16="http://schemas.microsoft.com/office/drawing/2014/main" id="{E87C6761-6D12-4CE1-A44E-9B89617F9DCE}"/>
                </a:ext>
              </a:extLst>
            </p:cNvPr>
            <p:cNvSpPr/>
            <p:nvPr/>
          </p:nvSpPr>
          <p:spPr>
            <a:xfrm>
              <a:off x="8420700" y="5351580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8" name="椭圆 112">
              <a:extLst>
                <a:ext uri="{FF2B5EF4-FFF2-40B4-BE49-F238E27FC236}">
                  <a16:creationId xmlns:a16="http://schemas.microsoft.com/office/drawing/2014/main" id="{314B15C6-D59D-4C21-A499-365E43BF1A44}"/>
                </a:ext>
              </a:extLst>
            </p:cNvPr>
            <p:cNvSpPr/>
            <p:nvPr/>
          </p:nvSpPr>
          <p:spPr>
            <a:xfrm>
              <a:off x="9583405" y="5351580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9" name="直接连接符 113">
              <a:extLst>
                <a:ext uri="{FF2B5EF4-FFF2-40B4-BE49-F238E27FC236}">
                  <a16:creationId xmlns:a16="http://schemas.microsoft.com/office/drawing/2014/main" id="{5A85DECA-7BD7-4130-B856-1C3CEACE665B}"/>
                </a:ext>
              </a:extLst>
            </p:cNvPr>
            <p:cNvCxnSpPr/>
            <p:nvPr/>
          </p:nvCxnSpPr>
          <p:spPr>
            <a:xfrm>
              <a:off x="7821814" y="516654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0" name="直接连接符 114">
              <a:extLst>
                <a:ext uri="{FF2B5EF4-FFF2-40B4-BE49-F238E27FC236}">
                  <a16:creationId xmlns:a16="http://schemas.microsoft.com/office/drawing/2014/main" id="{DDBE3B56-C76A-47F5-9201-34BD731F729E}"/>
                </a:ext>
              </a:extLst>
            </p:cNvPr>
            <p:cNvCxnSpPr/>
            <p:nvPr/>
          </p:nvCxnSpPr>
          <p:spPr>
            <a:xfrm>
              <a:off x="10098789" y="516654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sp>
        <p:nvSpPr>
          <p:cNvPr id="11" name="矩形 3">
            <a:extLst>
              <a:ext uri="{FF2B5EF4-FFF2-40B4-BE49-F238E27FC236}">
                <a16:creationId xmlns:a16="http://schemas.microsoft.com/office/drawing/2014/main" id="{B3E05CEE-A33A-4D5B-9F03-227027CBB868}"/>
              </a:ext>
            </a:extLst>
          </p:cNvPr>
          <p:cNvSpPr/>
          <p:nvPr/>
        </p:nvSpPr>
        <p:spPr>
          <a:xfrm>
            <a:off x="1812368" y="830183"/>
            <a:ext cx="4589501" cy="739886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2" name="直接连接符 7">
            <a:extLst>
              <a:ext uri="{FF2B5EF4-FFF2-40B4-BE49-F238E27FC236}">
                <a16:creationId xmlns:a16="http://schemas.microsoft.com/office/drawing/2014/main" id="{7B1262F5-0FCC-41E7-8195-7065D38A6713}"/>
              </a:ext>
            </a:extLst>
          </p:cNvPr>
          <p:cNvCxnSpPr/>
          <p:nvPr/>
        </p:nvCxnSpPr>
        <p:spPr>
          <a:xfrm>
            <a:off x="2394566" y="830183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" name="直接连接符 9">
            <a:extLst>
              <a:ext uri="{FF2B5EF4-FFF2-40B4-BE49-F238E27FC236}">
                <a16:creationId xmlns:a16="http://schemas.microsoft.com/office/drawing/2014/main" id="{D1756F32-FEC0-4CA0-B883-61AEDB8BDA39}"/>
              </a:ext>
            </a:extLst>
          </p:cNvPr>
          <p:cNvCxnSpPr/>
          <p:nvPr/>
        </p:nvCxnSpPr>
        <p:spPr>
          <a:xfrm>
            <a:off x="3000704" y="830183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" name="直接连接符 10">
            <a:extLst>
              <a:ext uri="{FF2B5EF4-FFF2-40B4-BE49-F238E27FC236}">
                <a16:creationId xmlns:a16="http://schemas.microsoft.com/office/drawing/2014/main" id="{5AC8633D-1B96-4D1F-9E94-45AE99AAB383}"/>
              </a:ext>
            </a:extLst>
          </p:cNvPr>
          <p:cNvCxnSpPr/>
          <p:nvPr/>
        </p:nvCxnSpPr>
        <p:spPr>
          <a:xfrm>
            <a:off x="3567769" y="830183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直接连接符 11">
            <a:extLst>
              <a:ext uri="{FF2B5EF4-FFF2-40B4-BE49-F238E27FC236}">
                <a16:creationId xmlns:a16="http://schemas.microsoft.com/office/drawing/2014/main" id="{AAA8448C-519C-455C-BF37-33F4758EDC73}"/>
              </a:ext>
            </a:extLst>
          </p:cNvPr>
          <p:cNvCxnSpPr/>
          <p:nvPr/>
        </p:nvCxnSpPr>
        <p:spPr>
          <a:xfrm>
            <a:off x="4127281" y="830183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" name="直接连接符 12">
            <a:extLst>
              <a:ext uri="{FF2B5EF4-FFF2-40B4-BE49-F238E27FC236}">
                <a16:creationId xmlns:a16="http://schemas.microsoft.com/office/drawing/2014/main" id="{B45DE55D-8E15-4CB9-A5A2-930C094D8F09}"/>
              </a:ext>
            </a:extLst>
          </p:cNvPr>
          <p:cNvCxnSpPr/>
          <p:nvPr/>
        </p:nvCxnSpPr>
        <p:spPr>
          <a:xfrm>
            <a:off x="4656554" y="830183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689E4480-A1D5-45F4-9585-B9D7F4695C9E}"/>
              </a:ext>
            </a:extLst>
          </p:cNvPr>
          <p:cNvCxnSpPr/>
          <p:nvPr/>
        </p:nvCxnSpPr>
        <p:spPr>
          <a:xfrm>
            <a:off x="5238743" y="830183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7FDD653C-9258-44C0-B9F0-5F57A9888E92}"/>
              </a:ext>
            </a:extLst>
          </p:cNvPr>
          <p:cNvCxnSpPr/>
          <p:nvPr/>
        </p:nvCxnSpPr>
        <p:spPr>
          <a:xfrm>
            <a:off x="5851181" y="830183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9" name="椭圆 23">
            <a:extLst>
              <a:ext uri="{FF2B5EF4-FFF2-40B4-BE49-F238E27FC236}">
                <a16:creationId xmlns:a16="http://schemas.microsoft.com/office/drawing/2014/main" id="{E13B5B28-8C0F-4463-AFCF-BE8ED0659606}"/>
              </a:ext>
            </a:extLst>
          </p:cNvPr>
          <p:cNvSpPr/>
          <p:nvPr/>
        </p:nvSpPr>
        <p:spPr>
          <a:xfrm>
            <a:off x="1918219" y="1015148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0" name="椭圆 25">
            <a:extLst>
              <a:ext uri="{FF2B5EF4-FFF2-40B4-BE49-F238E27FC236}">
                <a16:creationId xmlns:a16="http://schemas.microsoft.com/office/drawing/2014/main" id="{EFC18C25-B0CB-45E7-88C7-E6FC8E46535E}"/>
              </a:ext>
            </a:extLst>
          </p:cNvPr>
          <p:cNvSpPr/>
          <p:nvPr/>
        </p:nvSpPr>
        <p:spPr>
          <a:xfrm>
            <a:off x="3098993" y="1015148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1" name="椭圆 26">
            <a:extLst>
              <a:ext uri="{FF2B5EF4-FFF2-40B4-BE49-F238E27FC236}">
                <a16:creationId xmlns:a16="http://schemas.microsoft.com/office/drawing/2014/main" id="{2365E0FD-BAEA-42FB-8069-BD4E77C5EC0F}"/>
              </a:ext>
            </a:extLst>
          </p:cNvPr>
          <p:cNvSpPr/>
          <p:nvPr/>
        </p:nvSpPr>
        <p:spPr>
          <a:xfrm>
            <a:off x="3666067" y="1015148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2" name="椭圆 27">
            <a:extLst>
              <a:ext uri="{FF2B5EF4-FFF2-40B4-BE49-F238E27FC236}">
                <a16:creationId xmlns:a16="http://schemas.microsoft.com/office/drawing/2014/main" id="{318406B9-7B3F-4921-8769-A7F1DEF95A56}"/>
              </a:ext>
            </a:extLst>
          </p:cNvPr>
          <p:cNvSpPr/>
          <p:nvPr/>
        </p:nvSpPr>
        <p:spPr>
          <a:xfrm>
            <a:off x="4709470" y="997710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" name="椭圆 28">
            <a:extLst>
              <a:ext uri="{FF2B5EF4-FFF2-40B4-BE49-F238E27FC236}">
                <a16:creationId xmlns:a16="http://schemas.microsoft.com/office/drawing/2014/main" id="{65F13322-ED79-4740-8E86-8FBFCA71347D}"/>
              </a:ext>
            </a:extLst>
          </p:cNvPr>
          <p:cNvSpPr/>
          <p:nvPr/>
        </p:nvSpPr>
        <p:spPr>
          <a:xfrm>
            <a:off x="5323179" y="1000353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" name="矩形 29">
            <a:extLst>
              <a:ext uri="{FF2B5EF4-FFF2-40B4-BE49-F238E27FC236}">
                <a16:creationId xmlns:a16="http://schemas.microsoft.com/office/drawing/2014/main" id="{213944C4-EC1E-4AF5-A76B-263E3E7C41B6}"/>
              </a:ext>
            </a:extLst>
          </p:cNvPr>
          <p:cNvSpPr/>
          <p:nvPr/>
        </p:nvSpPr>
        <p:spPr>
          <a:xfrm>
            <a:off x="6592156" y="831409"/>
            <a:ext cx="4589501" cy="739886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25" name="直接连接符 30">
            <a:extLst>
              <a:ext uri="{FF2B5EF4-FFF2-40B4-BE49-F238E27FC236}">
                <a16:creationId xmlns:a16="http://schemas.microsoft.com/office/drawing/2014/main" id="{0B319E56-1DA5-4FAC-9EDF-2D1A94388845}"/>
              </a:ext>
            </a:extLst>
          </p:cNvPr>
          <p:cNvCxnSpPr/>
          <p:nvPr/>
        </p:nvCxnSpPr>
        <p:spPr>
          <a:xfrm>
            <a:off x="7174345" y="831409"/>
            <a:ext cx="0" cy="7398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6" name="直接连接符 31">
            <a:extLst>
              <a:ext uri="{FF2B5EF4-FFF2-40B4-BE49-F238E27FC236}">
                <a16:creationId xmlns:a16="http://schemas.microsoft.com/office/drawing/2014/main" id="{D883E527-E179-4C9E-AB33-E26B7CC6D069}"/>
              </a:ext>
            </a:extLst>
          </p:cNvPr>
          <p:cNvCxnSpPr/>
          <p:nvPr/>
        </p:nvCxnSpPr>
        <p:spPr>
          <a:xfrm>
            <a:off x="7780483" y="831409"/>
            <a:ext cx="0" cy="7398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7" name="直接连接符 32">
            <a:extLst>
              <a:ext uri="{FF2B5EF4-FFF2-40B4-BE49-F238E27FC236}">
                <a16:creationId xmlns:a16="http://schemas.microsoft.com/office/drawing/2014/main" id="{B4690E73-8A1A-49C0-8689-6E89CBDBB2DD}"/>
              </a:ext>
            </a:extLst>
          </p:cNvPr>
          <p:cNvCxnSpPr/>
          <p:nvPr/>
        </p:nvCxnSpPr>
        <p:spPr>
          <a:xfrm>
            <a:off x="8347557" y="831409"/>
            <a:ext cx="0" cy="7398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8" name="直接连接符 33">
            <a:extLst>
              <a:ext uri="{FF2B5EF4-FFF2-40B4-BE49-F238E27FC236}">
                <a16:creationId xmlns:a16="http://schemas.microsoft.com/office/drawing/2014/main" id="{E05FBDF4-05F3-464C-A791-23691D9DBE1A}"/>
              </a:ext>
            </a:extLst>
          </p:cNvPr>
          <p:cNvCxnSpPr/>
          <p:nvPr/>
        </p:nvCxnSpPr>
        <p:spPr>
          <a:xfrm>
            <a:off x="8907069" y="831409"/>
            <a:ext cx="0" cy="7398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9" name="直接连接符 34">
            <a:extLst>
              <a:ext uri="{FF2B5EF4-FFF2-40B4-BE49-F238E27FC236}">
                <a16:creationId xmlns:a16="http://schemas.microsoft.com/office/drawing/2014/main" id="{8E3BCBCF-4CED-478A-871D-94AEEE04BB73}"/>
              </a:ext>
            </a:extLst>
          </p:cNvPr>
          <p:cNvCxnSpPr/>
          <p:nvPr/>
        </p:nvCxnSpPr>
        <p:spPr>
          <a:xfrm>
            <a:off x="9436333" y="831409"/>
            <a:ext cx="0" cy="7398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0" name="直接连接符 35">
            <a:extLst>
              <a:ext uri="{FF2B5EF4-FFF2-40B4-BE49-F238E27FC236}">
                <a16:creationId xmlns:a16="http://schemas.microsoft.com/office/drawing/2014/main" id="{18F9B8CA-EFF6-48BE-BA89-189CFF7CA82B}"/>
              </a:ext>
            </a:extLst>
          </p:cNvPr>
          <p:cNvCxnSpPr/>
          <p:nvPr/>
        </p:nvCxnSpPr>
        <p:spPr>
          <a:xfrm>
            <a:off x="10018532" y="831409"/>
            <a:ext cx="0" cy="7398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1" name="直接连接符 36">
            <a:extLst>
              <a:ext uri="{FF2B5EF4-FFF2-40B4-BE49-F238E27FC236}">
                <a16:creationId xmlns:a16="http://schemas.microsoft.com/office/drawing/2014/main" id="{C87537F8-9025-461D-ACDC-30E84F85E9B9}"/>
              </a:ext>
            </a:extLst>
          </p:cNvPr>
          <p:cNvCxnSpPr/>
          <p:nvPr/>
        </p:nvCxnSpPr>
        <p:spPr>
          <a:xfrm>
            <a:off x="10630969" y="831409"/>
            <a:ext cx="0" cy="739886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2" name="椭圆 37">
            <a:extLst>
              <a:ext uri="{FF2B5EF4-FFF2-40B4-BE49-F238E27FC236}">
                <a16:creationId xmlns:a16="http://schemas.microsoft.com/office/drawing/2014/main" id="{65ADCF6A-BEBB-4DB8-92E1-D441477514E2}"/>
              </a:ext>
            </a:extLst>
          </p:cNvPr>
          <p:cNvSpPr/>
          <p:nvPr/>
        </p:nvSpPr>
        <p:spPr>
          <a:xfrm>
            <a:off x="7277682" y="1015148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3" name="椭圆 38">
            <a:extLst>
              <a:ext uri="{FF2B5EF4-FFF2-40B4-BE49-F238E27FC236}">
                <a16:creationId xmlns:a16="http://schemas.microsoft.com/office/drawing/2014/main" id="{F2272F37-9A6C-4410-948C-E12A7498905A}"/>
              </a:ext>
            </a:extLst>
          </p:cNvPr>
          <p:cNvSpPr/>
          <p:nvPr/>
        </p:nvSpPr>
        <p:spPr>
          <a:xfrm>
            <a:off x="7878781" y="1016383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4" name="椭圆 39">
            <a:extLst>
              <a:ext uri="{FF2B5EF4-FFF2-40B4-BE49-F238E27FC236}">
                <a16:creationId xmlns:a16="http://schemas.microsoft.com/office/drawing/2014/main" id="{CE829A7C-63E2-4F75-AF94-4EA59F81AD2B}"/>
              </a:ext>
            </a:extLst>
          </p:cNvPr>
          <p:cNvSpPr/>
          <p:nvPr/>
        </p:nvSpPr>
        <p:spPr>
          <a:xfrm>
            <a:off x="8421907" y="1000353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5" name="椭圆 40">
            <a:extLst>
              <a:ext uri="{FF2B5EF4-FFF2-40B4-BE49-F238E27FC236}">
                <a16:creationId xmlns:a16="http://schemas.microsoft.com/office/drawing/2014/main" id="{1ADA042E-866B-477A-931C-2557A3F78B43}"/>
              </a:ext>
            </a:extLst>
          </p:cNvPr>
          <p:cNvSpPr/>
          <p:nvPr/>
        </p:nvSpPr>
        <p:spPr>
          <a:xfrm>
            <a:off x="9534622" y="992956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6" name="椭圆 41">
            <a:extLst>
              <a:ext uri="{FF2B5EF4-FFF2-40B4-BE49-F238E27FC236}">
                <a16:creationId xmlns:a16="http://schemas.microsoft.com/office/drawing/2014/main" id="{33BD7DC1-6F13-41E1-B3BD-FADAA9B65133}"/>
              </a:ext>
            </a:extLst>
          </p:cNvPr>
          <p:cNvSpPr/>
          <p:nvPr/>
        </p:nvSpPr>
        <p:spPr>
          <a:xfrm>
            <a:off x="10736820" y="1000353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7" name="左大括号 42">
            <a:extLst>
              <a:ext uri="{FF2B5EF4-FFF2-40B4-BE49-F238E27FC236}">
                <a16:creationId xmlns:a16="http://schemas.microsoft.com/office/drawing/2014/main" id="{493C6C25-6234-49F4-B8BA-142640A413DD}"/>
              </a:ext>
            </a:extLst>
          </p:cNvPr>
          <p:cNvSpPr/>
          <p:nvPr/>
        </p:nvSpPr>
        <p:spPr>
          <a:xfrm rot="16200004">
            <a:off x="2729831" y="780449"/>
            <a:ext cx="466124" cy="222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8" name="左大括号 43">
            <a:extLst>
              <a:ext uri="{FF2B5EF4-FFF2-40B4-BE49-F238E27FC236}">
                <a16:creationId xmlns:a16="http://schemas.microsoft.com/office/drawing/2014/main" id="{195BB255-43B4-49F5-976D-BA265F22D099}"/>
              </a:ext>
            </a:extLst>
          </p:cNvPr>
          <p:cNvSpPr/>
          <p:nvPr/>
        </p:nvSpPr>
        <p:spPr>
          <a:xfrm rot="16200004">
            <a:off x="5005681" y="780449"/>
            <a:ext cx="466124" cy="222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grpSp>
        <p:nvGrpSpPr>
          <p:cNvPr id="39" name="组合 1">
            <a:extLst>
              <a:ext uri="{FF2B5EF4-FFF2-40B4-BE49-F238E27FC236}">
                <a16:creationId xmlns:a16="http://schemas.microsoft.com/office/drawing/2014/main" id="{F23A2AE7-175F-4112-A2E0-DEE9846F0524}"/>
              </a:ext>
            </a:extLst>
          </p:cNvPr>
          <p:cNvGrpSpPr/>
          <p:nvPr/>
        </p:nvGrpSpPr>
        <p:grpSpPr>
          <a:xfrm>
            <a:off x="3526072" y="2473479"/>
            <a:ext cx="3387312" cy="739942"/>
            <a:chOff x="3526072" y="2473479"/>
            <a:chExt cx="3387312" cy="739942"/>
          </a:xfrm>
        </p:grpSpPr>
        <p:sp>
          <p:nvSpPr>
            <p:cNvPr id="40" name="矩形 44">
              <a:extLst>
                <a:ext uri="{FF2B5EF4-FFF2-40B4-BE49-F238E27FC236}">
                  <a16:creationId xmlns:a16="http://schemas.microsoft.com/office/drawing/2014/main" id="{17E6B7DF-076D-4574-99E0-1C45FD7BC3C6}"/>
                </a:ext>
              </a:extLst>
            </p:cNvPr>
            <p:cNvSpPr/>
            <p:nvPr/>
          </p:nvSpPr>
          <p:spPr>
            <a:xfrm>
              <a:off x="3526072" y="2473479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41" name="直接连接符 45">
              <a:extLst>
                <a:ext uri="{FF2B5EF4-FFF2-40B4-BE49-F238E27FC236}">
                  <a16:creationId xmlns:a16="http://schemas.microsoft.com/office/drawing/2014/main" id="{F8C3E0A2-12A5-4F3B-ABD1-0CEF258B813D}"/>
                </a:ext>
              </a:extLst>
            </p:cNvPr>
            <p:cNvCxnSpPr/>
            <p:nvPr/>
          </p:nvCxnSpPr>
          <p:spPr>
            <a:xfrm>
              <a:off x="4565708" y="247353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42" name="直接连接符 46">
              <a:extLst>
                <a:ext uri="{FF2B5EF4-FFF2-40B4-BE49-F238E27FC236}">
                  <a16:creationId xmlns:a16="http://schemas.microsoft.com/office/drawing/2014/main" id="{75730B50-3C80-418D-9CD9-2B01F82BCF2B}"/>
                </a:ext>
              </a:extLst>
            </p:cNvPr>
            <p:cNvCxnSpPr/>
            <p:nvPr/>
          </p:nvCxnSpPr>
          <p:spPr>
            <a:xfrm>
              <a:off x="5171846" y="247353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43" name="直接连接符 47">
              <a:extLst>
                <a:ext uri="{FF2B5EF4-FFF2-40B4-BE49-F238E27FC236}">
                  <a16:creationId xmlns:a16="http://schemas.microsoft.com/office/drawing/2014/main" id="{6226F9FA-266C-464C-BD9A-1EF85E0C7DD8}"/>
                </a:ext>
              </a:extLst>
            </p:cNvPr>
            <p:cNvCxnSpPr/>
            <p:nvPr/>
          </p:nvCxnSpPr>
          <p:spPr>
            <a:xfrm>
              <a:off x="5738920" y="247353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44" name="椭圆 52">
              <a:extLst>
                <a:ext uri="{FF2B5EF4-FFF2-40B4-BE49-F238E27FC236}">
                  <a16:creationId xmlns:a16="http://schemas.microsoft.com/office/drawing/2014/main" id="{878018AE-1691-432D-A0AB-EF01D0779B13}"/>
                </a:ext>
              </a:extLst>
            </p:cNvPr>
            <p:cNvSpPr/>
            <p:nvPr/>
          </p:nvSpPr>
          <p:spPr>
            <a:xfrm>
              <a:off x="4120240" y="2661041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45" name="椭圆 53">
              <a:extLst>
                <a:ext uri="{FF2B5EF4-FFF2-40B4-BE49-F238E27FC236}">
                  <a16:creationId xmlns:a16="http://schemas.microsoft.com/office/drawing/2014/main" id="{34CBFA61-6597-4803-8334-1414F012F84C}"/>
                </a:ext>
              </a:extLst>
            </p:cNvPr>
            <p:cNvSpPr/>
            <p:nvPr/>
          </p:nvSpPr>
          <p:spPr>
            <a:xfrm>
              <a:off x="5270135" y="2658508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46" name="椭圆 54">
              <a:extLst>
                <a:ext uri="{FF2B5EF4-FFF2-40B4-BE49-F238E27FC236}">
                  <a16:creationId xmlns:a16="http://schemas.microsoft.com/office/drawing/2014/main" id="{51B30CF4-DBE1-4F1B-8CB8-B5180CC72C2E}"/>
                </a:ext>
              </a:extLst>
            </p:cNvPr>
            <p:cNvSpPr/>
            <p:nvPr/>
          </p:nvSpPr>
          <p:spPr>
            <a:xfrm>
              <a:off x="5813270" y="2642478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47" name="直接连接符 57">
              <a:extLst>
                <a:ext uri="{FF2B5EF4-FFF2-40B4-BE49-F238E27FC236}">
                  <a16:creationId xmlns:a16="http://schemas.microsoft.com/office/drawing/2014/main" id="{82BB519F-9F59-4EC0-833B-2999B348CAA9}"/>
                </a:ext>
              </a:extLst>
            </p:cNvPr>
            <p:cNvCxnSpPr/>
            <p:nvPr/>
          </p:nvCxnSpPr>
          <p:spPr>
            <a:xfrm>
              <a:off x="4054211" y="2473479"/>
              <a:ext cx="0" cy="739878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48" name="直接连接符 58">
              <a:extLst>
                <a:ext uri="{FF2B5EF4-FFF2-40B4-BE49-F238E27FC236}">
                  <a16:creationId xmlns:a16="http://schemas.microsoft.com/office/drawing/2014/main" id="{D199FD7B-896F-418B-BCDA-48BD4B6A626F}"/>
                </a:ext>
              </a:extLst>
            </p:cNvPr>
            <p:cNvCxnSpPr/>
            <p:nvPr/>
          </p:nvCxnSpPr>
          <p:spPr>
            <a:xfrm>
              <a:off x="6331195" y="2473479"/>
              <a:ext cx="0" cy="739878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grpSp>
        <p:nvGrpSpPr>
          <p:cNvPr id="49" name="组合 60">
            <a:extLst>
              <a:ext uri="{FF2B5EF4-FFF2-40B4-BE49-F238E27FC236}">
                <a16:creationId xmlns:a16="http://schemas.microsoft.com/office/drawing/2014/main" id="{F8E7F081-B91A-4860-8023-3E695338FCB6}"/>
              </a:ext>
            </a:extLst>
          </p:cNvPr>
          <p:cNvGrpSpPr/>
          <p:nvPr/>
        </p:nvGrpSpPr>
        <p:grpSpPr>
          <a:xfrm>
            <a:off x="7301136" y="2492837"/>
            <a:ext cx="3387312" cy="739941"/>
            <a:chOff x="7301136" y="2492837"/>
            <a:chExt cx="3387312" cy="739941"/>
          </a:xfrm>
        </p:grpSpPr>
        <p:sp>
          <p:nvSpPr>
            <p:cNvPr id="50" name="矩形 61">
              <a:extLst>
                <a:ext uri="{FF2B5EF4-FFF2-40B4-BE49-F238E27FC236}">
                  <a16:creationId xmlns:a16="http://schemas.microsoft.com/office/drawing/2014/main" id="{FE0204CB-2702-4C9E-B1D5-0E0B8AEB5D30}"/>
                </a:ext>
              </a:extLst>
            </p:cNvPr>
            <p:cNvSpPr/>
            <p:nvPr/>
          </p:nvSpPr>
          <p:spPr>
            <a:xfrm>
              <a:off x="7301136" y="2492837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51" name="直接连接符 62">
              <a:extLst>
                <a:ext uri="{FF2B5EF4-FFF2-40B4-BE49-F238E27FC236}">
                  <a16:creationId xmlns:a16="http://schemas.microsoft.com/office/drawing/2014/main" id="{CBEAB24F-6059-4ADD-98F3-75AFB78A3988}"/>
                </a:ext>
              </a:extLst>
            </p:cNvPr>
            <p:cNvCxnSpPr/>
            <p:nvPr/>
          </p:nvCxnSpPr>
          <p:spPr>
            <a:xfrm>
              <a:off x="8340772" y="2492892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52" name="直接连接符 63">
              <a:extLst>
                <a:ext uri="{FF2B5EF4-FFF2-40B4-BE49-F238E27FC236}">
                  <a16:creationId xmlns:a16="http://schemas.microsoft.com/office/drawing/2014/main" id="{6F10B1C4-079A-4AC1-973F-6CC70F765D68}"/>
                </a:ext>
              </a:extLst>
            </p:cNvPr>
            <p:cNvCxnSpPr/>
            <p:nvPr/>
          </p:nvCxnSpPr>
          <p:spPr>
            <a:xfrm>
              <a:off x="8946910" y="2492892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53" name="直接连接符 64">
              <a:extLst>
                <a:ext uri="{FF2B5EF4-FFF2-40B4-BE49-F238E27FC236}">
                  <a16:creationId xmlns:a16="http://schemas.microsoft.com/office/drawing/2014/main" id="{DFB5F059-913C-4CC6-BCF5-04C8CDEB347E}"/>
                </a:ext>
              </a:extLst>
            </p:cNvPr>
            <p:cNvCxnSpPr/>
            <p:nvPr/>
          </p:nvCxnSpPr>
          <p:spPr>
            <a:xfrm>
              <a:off x="9513975" y="2492892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54" name="椭圆 65">
              <a:extLst>
                <a:ext uri="{FF2B5EF4-FFF2-40B4-BE49-F238E27FC236}">
                  <a16:creationId xmlns:a16="http://schemas.microsoft.com/office/drawing/2014/main" id="{EF8CB17F-948B-40D5-AE04-A08CD682056D}"/>
                </a:ext>
              </a:extLst>
            </p:cNvPr>
            <p:cNvSpPr/>
            <p:nvPr/>
          </p:nvSpPr>
          <p:spPr>
            <a:xfrm>
              <a:off x="8446632" y="2659285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55" name="椭圆 66">
              <a:extLst>
                <a:ext uri="{FF2B5EF4-FFF2-40B4-BE49-F238E27FC236}">
                  <a16:creationId xmlns:a16="http://schemas.microsoft.com/office/drawing/2014/main" id="{91C66DDA-2B3F-4DB3-B0AF-A035FDE6F3F4}"/>
                </a:ext>
              </a:extLst>
            </p:cNvPr>
            <p:cNvSpPr/>
            <p:nvPr/>
          </p:nvSpPr>
          <p:spPr>
            <a:xfrm>
              <a:off x="9045199" y="2677866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56" name="直接连接符 68">
              <a:extLst>
                <a:ext uri="{FF2B5EF4-FFF2-40B4-BE49-F238E27FC236}">
                  <a16:creationId xmlns:a16="http://schemas.microsoft.com/office/drawing/2014/main" id="{A157096B-BA6F-4AF3-A709-CEFEBA88448A}"/>
                </a:ext>
              </a:extLst>
            </p:cNvPr>
            <p:cNvCxnSpPr/>
            <p:nvPr/>
          </p:nvCxnSpPr>
          <p:spPr>
            <a:xfrm>
              <a:off x="7829275" y="2492837"/>
              <a:ext cx="0" cy="73987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57" name="直接连接符 69">
              <a:extLst>
                <a:ext uri="{FF2B5EF4-FFF2-40B4-BE49-F238E27FC236}">
                  <a16:creationId xmlns:a16="http://schemas.microsoft.com/office/drawing/2014/main" id="{D2F0CBE1-7F23-4E0C-82CE-1DB46312CC30}"/>
                </a:ext>
              </a:extLst>
            </p:cNvPr>
            <p:cNvCxnSpPr/>
            <p:nvPr/>
          </p:nvCxnSpPr>
          <p:spPr>
            <a:xfrm>
              <a:off x="10106259" y="2492837"/>
              <a:ext cx="0" cy="73987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sp>
        <p:nvSpPr>
          <p:cNvPr id="58" name="文本框 2">
            <a:extLst>
              <a:ext uri="{FF2B5EF4-FFF2-40B4-BE49-F238E27FC236}">
                <a16:creationId xmlns:a16="http://schemas.microsoft.com/office/drawing/2014/main" id="{08A8E429-FF7A-4BD5-9A0D-57E3F574733C}"/>
              </a:ext>
            </a:extLst>
          </p:cNvPr>
          <p:cNvSpPr txBox="1"/>
          <p:nvPr/>
        </p:nvSpPr>
        <p:spPr>
          <a:xfrm>
            <a:off x="3471793" y="2713335"/>
            <a:ext cx="659858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halo2</a:t>
            </a:r>
          </a:p>
        </p:txBody>
      </p:sp>
      <p:sp>
        <p:nvSpPr>
          <p:cNvPr id="59" name="文本框 70">
            <a:extLst>
              <a:ext uri="{FF2B5EF4-FFF2-40B4-BE49-F238E27FC236}">
                <a16:creationId xmlns:a16="http://schemas.microsoft.com/office/drawing/2014/main" id="{19EAB79E-6C63-456D-837A-02F990977219}"/>
              </a:ext>
            </a:extLst>
          </p:cNvPr>
          <p:cNvSpPr txBox="1"/>
          <p:nvPr/>
        </p:nvSpPr>
        <p:spPr>
          <a:xfrm>
            <a:off x="6348670" y="2697306"/>
            <a:ext cx="693627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halo1</a:t>
            </a:r>
          </a:p>
        </p:txBody>
      </p:sp>
      <p:sp>
        <p:nvSpPr>
          <p:cNvPr id="60" name="文本框 71">
            <a:extLst>
              <a:ext uri="{FF2B5EF4-FFF2-40B4-BE49-F238E27FC236}">
                <a16:creationId xmlns:a16="http://schemas.microsoft.com/office/drawing/2014/main" id="{AFA13588-3486-4559-98D3-1DA919031550}"/>
              </a:ext>
            </a:extLst>
          </p:cNvPr>
          <p:cNvSpPr txBox="1"/>
          <p:nvPr/>
        </p:nvSpPr>
        <p:spPr>
          <a:xfrm>
            <a:off x="7277682" y="2721510"/>
            <a:ext cx="658843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halo2</a:t>
            </a:r>
          </a:p>
        </p:txBody>
      </p:sp>
      <p:sp>
        <p:nvSpPr>
          <p:cNvPr id="61" name="文本框 72">
            <a:extLst>
              <a:ext uri="{FF2B5EF4-FFF2-40B4-BE49-F238E27FC236}">
                <a16:creationId xmlns:a16="http://schemas.microsoft.com/office/drawing/2014/main" id="{3CA42A19-558E-4F2A-AC98-FCDE3203DF63}"/>
              </a:ext>
            </a:extLst>
          </p:cNvPr>
          <p:cNvSpPr txBox="1"/>
          <p:nvPr/>
        </p:nvSpPr>
        <p:spPr>
          <a:xfrm>
            <a:off x="10106259" y="2697306"/>
            <a:ext cx="648218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halo1</a:t>
            </a:r>
          </a:p>
        </p:txBody>
      </p:sp>
      <p:cxnSp>
        <p:nvCxnSpPr>
          <p:cNvPr id="62" name="直接箭头连接符 5">
            <a:extLst>
              <a:ext uri="{FF2B5EF4-FFF2-40B4-BE49-F238E27FC236}">
                <a16:creationId xmlns:a16="http://schemas.microsoft.com/office/drawing/2014/main" id="{16EF6477-6EC5-43BE-A852-271A6CFF177A}"/>
              </a:ext>
            </a:extLst>
          </p:cNvPr>
          <p:cNvCxnSpPr>
            <a:stCxn id="37" idx="5"/>
          </p:cNvCxnSpPr>
          <p:nvPr/>
        </p:nvCxnSpPr>
        <p:spPr>
          <a:xfrm>
            <a:off x="2962893" y="2124983"/>
            <a:ext cx="2101868" cy="26391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3" name="直接箭头连接符 74">
            <a:extLst>
              <a:ext uri="{FF2B5EF4-FFF2-40B4-BE49-F238E27FC236}">
                <a16:creationId xmlns:a16="http://schemas.microsoft.com/office/drawing/2014/main" id="{1D562444-2ADF-4566-95CC-8CD2DB4FC2C7}"/>
              </a:ext>
            </a:extLst>
          </p:cNvPr>
          <p:cNvCxnSpPr>
            <a:stCxn id="38" idx="5"/>
          </p:cNvCxnSpPr>
          <p:nvPr/>
        </p:nvCxnSpPr>
        <p:spPr>
          <a:xfrm>
            <a:off x="5238743" y="2124983"/>
            <a:ext cx="3587567" cy="26391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64" name="文本框 16">
            <a:extLst>
              <a:ext uri="{FF2B5EF4-FFF2-40B4-BE49-F238E27FC236}">
                <a16:creationId xmlns:a16="http://schemas.microsoft.com/office/drawing/2014/main" id="{F37EF697-A6F6-42CE-BE6E-6A07E2344D28}"/>
              </a:ext>
            </a:extLst>
          </p:cNvPr>
          <p:cNvSpPr txBox="1"/>
          <p:nvPr/>
        </p:nvSpPr>
        <p:spPr>
          <a:xfrm>
            <a:off x="1386852" y="218093"/>
            <a:ext cx="7075892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Synchronous communication</a:t>
            </a:r>
          </a:p>
        </p:txBody>
      </p:sp>
      <p:grpSp>
        <p:nvGrpSpPr>
          <p:cNvPr id="65" name="组合 59">
            <a:extLst>
              <a:ext uri="{FF2B5EF4-FFF2-40B4-BE49-F238E27FC236}">
                <a16:creationId xmlns:a16="http://schemas.microsoft.com/office/drawing/2014/main" id="{BFC5D5E8-0FED-44CF-B2CA-DA4F2E9FE6E1}"/>
              </a:ext>
            </a:extLst>
          </p:cNvPr>
          <p:cNvGrpSpPr/>
          <p:nvPr/>
        </p:nvGrpSpPr>
        <p:grpSpPr>
          <a:xfrm>
            <a:off x="3548621" y="3999914"/>
            <a:ext cx="3387312" cy="739951"/>
            <a:chOff x="3548621" y="3999914"/>
            <a:chExt cx="3387312" cy="739951"/>
          </a:xfrm>
        </p:grpSpPr>
        <p:sp>
          <p:nvSpPr>
            <p:cNvPr id="66" name="矩形 67">
              <a:extLst>
                <a:ext uri="{FF2B5EF4-FFF2-40B4-BE49-F238E27FC236}">
                  <a16:creationId xmlns:a16="http://schemas.microsoft.com/office/drawing/2014/main" id="{4F15ED42-1207-4B20-8751-64A61089FD89}"/>
                </a:ext>
              </a:extLst>
            </p:cNvPr>
            <p:cNvSpPr/>
            <p:nvPr/>
          </p:nvSpPr>
          <p:spPr>
            <a:xfrm>
              <a:off x="3548621" y="3999914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67" name="直接连接符 73">
              <a:extLst>
                <a:ext uri="{FF2B5EF4-FFF2-40B4-BE49-F238E27FC236}">
                  <a16:creationId xmlns:a16="http://schemas.microsoft.com/office/drawing/2014/main" id="{DE6FAC5A-E99D-45F7-9D99-8F7B7F7190B4}"/>
                </a:ext>
              </a:extLst>
            </p:cNvPr>
            <p:cNvCxnSpPr/>
            <p:nvPr/>
          </p:nvCxnSpPr>
          <p:spPr>
            <a:xfrm>
              <a:off x="4588248" y="399997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68" name="直接连接符 76">
              <a:extLst>
                <a:ext uri="{FF2B5EF4-FFF2-40B4-BE49-F238E27FC236}">
                  <a16:creationId xmlns:a16="http://schemas.microsoft.com/office/drawing/2014/main" id="{FD269F68-D927-4BDA-ABE8-DF98566D4197}"/>
                </a:ext>
              </a:extLst>
            </p:cNvPr>
            <p:cNvCxnSpPr/>
            <p:nvPr/>
          </p:nvCxnSpPr>
          <p:spPr>
            <a:xfrm>
              <a:off x="5194395" y="399997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69" name="直接连接符 77">
              <a:extLst>
                <a:ext uri="{FF2B5EF4-FFF2-40B4-BE49-F238E27FC236}">
                  <a16:creationId xmlns:a16="http://schemas.microsoft.com/office/drawing/2014/main" id="{1BEB81E8-EF5A-4F61-B3DA-89478189CBB6}"/>
                </a:ext>
              </a:extLst>
            </p:cNvPr>
            <p:cNvCxnSpPr/>
            <p:nvPr/>
          </p:nvCxnSpPr>
          <p:spPr>
            <a:xfrm>
              <a:off x="5761460" y="399997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70" name="椭圆 78">
              <a:extLst>
                <a:ext uri="{FF2B5EF4-FFF2-40B4-BE49-F238E27FC236}">
                  <a16:creationId xmlns:a16="http://schemas.microsoft.com/office/drawing/2014/main" id="{B9979C49-AF7E-426D-8AA1-2F5FE74BC46E}"/>
                </a:ext>
              </a:extLst>
            </p:cNvPr>
            <p:cNvSpPr/>
            <p:nvPr/>
          </p:nvSpPr>
          <p:spPr>
            <a:xfrm>
              <a:off x="4142789" y="4187485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71" name="椭圆 79">
              <a:extLst>
                <a:ext uri="{FF2B5EF4-FFF2-40B4-BE49-F238E27FC236}">
                  <a16:creationId xmlns:a16="http://schemas.microsoft.com/office/drawing/2014/main" id="{F10052C1-68FE-4810-A6E9-C9E44CD4FFA5}"/>
                </a:ext>
              </a:extLst>
            </p:cNvPr>
            <p:cNvSpPr/>
            <p:nvPr/>
          </p:nvSpPr>
          <p:spPr>
            <a:xfrm>
              <a:off x="5292684" y="4184952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72" name="椭圆 80">
              <a:extLst>
                <a:ext uri="{FF2B5EF4-FFF2-40B4-BE49-F238E27FC236}">
                  <a16:creationId xmlns:a16="http://schemas.microsoft.com/office/drawing/2014/main" id="{58689613-28AC-443D-AD62-63DF289E8881}"/>
                </a:ext>
              </a:extLst>
            </p:cNvPr>
            <p:cNvSpPr/>
            <p:nvPr/>
          </p:nvSpPr>
          <p:spPr>
            <a:xfrm>
              <a:off x="5835810" y="416891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73" name="直接连接符 81">
              <a:extLst>
                <a:ext uri="{FF2B5EF4-FFF2-40B4-BE49-F238E27FC236}">
                  <a16:creationId xmlns:a16="http://schemas.microsoft.com/office/drawing/2014/main" id="{97F6AD2B-2F58-40F4-BB3B-BF2D28208597}"/>
                </a:ext>
              </a:extLst>
            </p:cNvPr>
            <p:cNvCxnSpPr/>
            <p:nvPr/>
          </p:nvCxnSpPr>
          <p:spPr>
            <a:xfrm>
              <a:off x="4076760" y="399991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74" name="直接连接符 82">
              <a:extLst>
                <a:ext uri="{FF2B5EF4-FFF2-40B4-BE49-F238E27FC236}">
                  <a16:creationId xmlns:a16="http://schemas.microsoft.com/office/drawing/2014/main" id="{A241AC01-59E1-4BD8-9AEF-5D6C0273EBAA}"/>
                </a:ext>
              </a:extLst>
            </p:cNvPr>
            <p:cNvCxnSpPr/>
            <p:nvPr/>
          </p:nvCxnSpPr>
          <p:spPr>
            <a:xfrm>
              <a:off x="6353735" y="399991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grpSp>
        <p:nvGrpSpPr>
          <p:cNvPr id="75" name="组合 83">
            <a:extLst>
              <a:ext uri="{FF2B5EF4-FFF2-40B4-BE49-F238E27FC236}">
                <a16:creationId xmlns:a16="http://schemas.microsoft.com/office/drawing/2014/main" id="{C2F92204-1634-4BF9-9F18-A805AC19262C}"/>
              </a:ext>
            </a:extLst>
          </p:cNvPr>
          <p:cNvGrpSpPr/>
          <p:nvPr/>
        </p:nvGrpSpPr>
        <p:grpSpPr>
          <a:xfrm>
            <a:off x="7323685" y="4019272"/>
            <a:ext cx="3387312" cy="739951"/>
            <a:chOff x="7323685" y="4019272"/>
            <a:chExt cx="3387312" cy="739951"/>
          </a:xfrm>
        </p:grpSpPr>
        <p:sp>
          <p:nvSpPr>
            <p:cNvPr id="76" name="矩形 84">
              <a:extLst>
                <a:ext uri="{FF2B5EF4-FFF2-40B4-BE49-F238E27FC236}">
                  <a16:creationId xmlns:a16="http://schemas.microsoft.com/office/drawing/2014/main" id="{49852B9A-87AC-493C-8653-FB303ACBA9D2}"/>
                </a:ext>
              </a:extLst>
            </p:cNvPr>
            <p:cNvSpPr/>
            <p:nvPr/>
          </p:nvSpPr>
          <p:spPr>
            <a:xfrm>
              <a:off x="7323685" y="4019272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77" name="直接连接符 85">
              <a:extLst>
                <a:ext uri="{FF2B5EF4-FFF2-40B4-BE49-F238E27FC236}">
                  <a16:creationId xmlns:a16="http://schemas.microsoft.com/office/drawing/2014/main" id="{5B6A08B9-0B00-44FC-B354-C30FF322A008}"/>
                </a:ext>
              </a:extLst>
            </p:cNvPr>
            <p:cNvCxnSpPr/>
            <p:nvPr/>
          </p:nvCxnSpPr>
          <p:spPr>
            <a:xfrm>
              <a:off x="8363312" y="401933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78" name="直接连接符 86">
              <a:extLst>
                <a:ext uri="{FF2B5EF4-FFF2-40B4-BE49-F238E27FC236}">
                  <a16:creationId xmlns:a16="http://schemas.microsoft.com/office/drawing/2014/main" id="{D20A9447-8C5C-4394-998A-2E1C6E6AB34F}"/>
                </a:ext>
              </a:extLst>
            </p:cNvPr>
            <p:cNvCxnSpPr/>
            <p:nvPr/>
          </p:nvCxnSpPr>
          <p:spPr>
            <a:xfrm>
              <a:off x="8969450" y="401933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79" name="直接连接符 87">
              <a:extLst>
                <a:ext uri="{FF2B5EF4-FFF2-40B4-BE49-F238E27FC236}">
                  <a16:creationId xmlns:a16="http://schemas.microsoft.com/office/drawing/2014/main" id="{0A3D3FBA-3FD2-4D8C-830A-E9DFADF5ACCE}"/>
                </a:ext>
              </a:extLst>
            </p:cNvPr>
            <p:cNvCxnSpPr/>
            <p:nvPr/>
          </p:nvCxnSpPr>
          <p:spPr>
            <a:xfrm>
              <a:off x="9536524" y="401933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80" name="椭圆 88">
              <a:extLst>
                <a:ext uri="{FF2B5EF4-FFF2-40B4-BE49-F238E27FC236}">
                  <a16:creationId xmlns:a16="http://schemas.microsoft.com/office/drawing/2014/main" id="{1561206F-BD57-4245-9A84-671D9A4DAFEC}"/>
                </a:ext>
              </a:extLst>
            </p:cNvPr>
            <p:cNvSpPr/>
            <p:nvPr/>
          </p:nvSpPr>
          <p:spPr>
            <a:xfrm>
              <a:off x="8448854" y="4206395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81" name="椭圆 89">
              <a:extLst>
                <a:ext uri="{FF2B5EF4-FFF2-40B4-BE49-F238E27FC236}">
                  <a16:creationId xmlns:a16="http://schemas.microsoft.com/office/drawing/2014/main" id="{8E604189-7A08-485C-BBAF-FB37CE19D4DE}"/>
                </a:ext>
              </a:extLst>
            </p:cNvPr>
            <p:cNvSpPr/>
            <p:nvPr/>
          </p:nvSpPr>
          <p:spPr>
            <a:xfrm>
              <a:off x="9067748" y="4204310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82" name="直接连接符 90">
              <a:extLst>
                <a:ext uri="{FF2B5EF4-FFF2-40B4-BE49-F238E27FC236}">
                  <a16:creationId xmlns:a16="http://schemas.microsoft.com/office/drawing/2014/main" id="{553B7B29-B340-49F1-89B9-FAF826CF8BA1}"/>
                </a:ext>
              </a:extLst>
            </p:cNvPr>
            <p:cNvCxnSpPr/>
            <p:nvPr/>
          </p:nvCxnSpPr>
          <p:spPr>
            <a:xfrm>
              <a:off x="7851824" y="401927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83" name="直接连接符 91">
              <a:extLst>
                <a:ext uri="{FF2B5EF4-FFF2-40B4-BE49-F238E27FC236}">
                  <a16:creationId xmlns:a16="http://schemas.microsoft.com/office/drawing/2014/main" id="{83DF2635-A5E4-42D5-9007-AD7FB1965654}"/>
                </a:ext>
              </a:extLst>
            </p:cNvPr>
            <p:cNvCxnSpPr/>
            <p:nvPr/>
          </p:nvCxnSpPr>
          <p:spPr>
            <a:xfrm>
              <a:off x="10128799" y="401927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sp>
        <p:nvSpPr>
          <p:cNvPr id="84" name="椭圆 94">
            <a:extLst>
              <a:ext uri="{FF2B5EF4-FFF2-40B4-BE49-F238E27FC236}">
                <a16:creationId xmlns:a16="http://schemas.microsoft.com/office/drawing/2014/main" id="{912B0B26-5F68-4B55-95EE-8E5C9A1392A4}"/>
              </a:ext>
            </a:extLst>
          </p:cNvPr>
          <p:cNvSpPr/>
          <p:nvPr/>
        </p:nvSpPr>
        <p:spPr>
          <a:xfrm>
            <a:off x="7355561" y="4184952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grpSp>
        <p:nvGrpSpPr>
          <p:cNvPr id="85" name="组合 96">
            <a:extLst>
              <a:ext uri="{FF2B5EF4-FFF2-40B4-BE49-F238E27FC236}">
                <a16:creationId xmlns:a16="http://schemas.microsoft.com/office/drawing/2014/main" id="{CC6A9F44-F27F-4F96-B23B-F3269438B277}"/>
              </a:ext>
            </a:extLst>
          </p:cNvPr>
          <p:cNvGrpSpPr/>
          <p:nvPr/>
        </p:nvGrpSpPr>
        <p:grpSpPr>
          <a:xfrm>
            <a:off x="3526072" y="5126556"/>
            <a:ext cx="4754230" cy="748317"/>
            <a:chOff x="3526072" y="5126556"/>
            <a:chExt cx="4754230" cy="748317"/>
          </a:xfrm>
        </p:grpSpPr>
        <p:sp>
          <p:nvSpPr>
            <p:cNvPr id="86" name="矩形 97">
              <a:extLst>
                <a:ext uri="{FF2B5EF4-FFF2-40B4-BE49-F238E27FC236}">
                  <a16:creationId xmlns:a16="http://schemas.microsoft.com/office/drawing/2014/main" id="{82397A9C-103A-4BFA-8709-4163FFED67A0}"/>
                </a:ext>
              </a:extLst>
            </p:cNvPr>
            <p:cNvSpPr/>
            <p:nvPr/>
          </p:nvSpPr>
          <p:spPr>
            <a:xfrm>
              <a:off x="3526072" y="5126556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87" name="直接连接符 98">
              <a:extLst>
                <a:ext uri="{FF2B5EF4-FFF2-40B4-BE49-F238E27FC236}">
                  <a16:creationId xmlns:a16="http://schemas.microsoft.com/office/drawing/2014/main" id="{B64593F9-4F71-4EFE-8620-19C8C8854BA7}"/>
                </a:ext>
              </a:extLst>
            </p:cNvPr>
            <p:cNvCxnSpPr/>
            <p:nvPr/>
          </p:nvCxnSpPr>
          <p:spPr>
            <a:xfrm>
              <a:off x="4588614" y="513498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88" name="直接连接符 99">
              <a:extLst>
                <a:ext uri="{FF2B5EF4-FFF2-40B4-BE49-F238E27FC236}">
                  <a16:creationId xmlns:a16="http://schemas.microsoft.com/office/drawing/2014/main" id="{E10B7702-1C53-4713-A55A-9AA6C109CDAB}"/>
                </a:ext>
              </a:extLst>
            </p:cNvPr>
            <p:cNvCxnSpPr/>
            <p:nvPr/>
          </p:nvCxnSpPr>
          <p:spPr>
            <a:xfrm>
              <a:off x="5194752" y="513498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89" name="直接连接符 100">
              <a:extLst>
                <a:ext uri="{FF2B5EF4-FFF2-40B4-BE49-F238E27FC236}">
                  <a16:creationId xmlns:a16="http://schemas.microsoft.com/office/drawing/2014/main" id="{AFB35E0D-EE54-4B65-A2FB-417733768961}"/>
                </a:ext>
              </a:extLst>
            </p:cNvPr>
            <p:cNvCxnSpPr/>
            <p:nvPr/>
          </p:nvCxnSpPr>
          <p:spPr>
            <a:xfrm>
              <a:off x="5761826" y="5134986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90" name="椭圆 101">
              <a:extLst>
                <a:ext uri="{FF2B5EF4-FFF2-40B4-BE49-F238E27FC236}">
                  <a16:creationId xmlns:a16="http://schemas.microsoft.com/office/drawing/2014/main" id="{A41EB3D8-7827-4D66-A29A-B0E5E419F2A9}"/>
                </a:ext>
              </a:extLst>
            </p:cNvPr>
            <p:cNvSpPr/>
            <p:nvPr/>
          </p:nvSpPr>
          <p:spPr>
            <a:xfrm>
              <a:off x="4701149" y="5316449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91" name="椭圆 102">
              <a:extLst>
                <a:ext uri="{FF2B5EF4-FFF2-40B4-BE49-F238E27FC236}">
                  <a16:creationId xmlns:a16="http://schemas.microsoft.com/office/drawing/2014/main" id="{6F2C859F-48C7-4AA5-AAE1-724C485119D7}"/>
                </a:ext>
              </a:extLst>
            </p:cNvPr>
            <p:cNvSpPr/>
            <p:nvPr/>
          </p:nvSpPr>
          <p:spPr>
            <a:xfrm>
              <a:off x="5293050" y="5319960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92" name="直接连接符 104">
              <a:extLst>
                <a:ext uri="{FF2B5EF4-FFF2-40B4-BE49-F238E27FC236}">
                  <a16:creationId xmlns:a16="http://schemas.microsoft.com/office/drawing/2014/main" id="{AF3CB4E6-6735-4862-B0BA-66B2202CD03A}"/>
                </a:ext>
              </a:extLst>
            </p:cNvPr>
            <p:cNvCxnSpPr/>
            <p:nvPr/>
          </p:nvCxnSpPr>
          <p:spPr>
            <a:xfrm>
              <a:off x="4077126" y="513492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93" name="直接连接符 105">
              <a:extLst>
                <a:ext uri="{FF2B5EF4-FFF2-40B4-BE49-F238E27FC236}">
                  <a16:creationId xmlns:a16="http://schemas.microsoft.com/office/drawing/2014/main" id="{7180C3F2-5E69-4634-BE42-AE2FEC4855A1}"/>
                </a:ext>
              </a:extLst>
            </p:cNvPr>
            <p:cNvCxnSpPr/>
            <p:nvPr/>
          </p:nvCxnSpPr>
          <p:spPr>
            <a:xfrm>
              <a:off x="6354101" y="513492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94" name="椭圆 103">
              <a:extLst>
                <a:ext uri="{FF2B5EF4-FFF2-40B4-BE49-F238E27FC236}">
                  <a16:creationId xmlns:a16="http://schemas.microsoft.com/office/drawing/2014/main" id="{F854FA8A-AAF5-4A40-9EF2-ADA23CD8C0D1}"/>
                </a:ext>
              </a:extLst>
            </p:cNvPr>
            <p:cNvSpPr/>
            <p:nvPr/>
          </p:nvSpPr>
          <p:spPr>
            <a:xfrm>
              <a:off x="7872014" y="5313230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</p:grpSp>
      <p:sp>
        <p:nvSpPr>
          <p:cNvPr id="95" name="椭圆 116">
            <a:extLst>
              <a:ext uri="{FF2B5EF4-FFF2-40B4-BE49-F238E27FC236}">
                <a16:creationId xmlns:a16="http://schemas.microsoft.com/office/drawing/2014/main" id="{16975EC3-1404-4C46-835E-DC141BBB5B17}"/>
              </a:ext>
            </a:extLst>
          </p:cNvPr>
          <p:cNvSpPr/>
          <p:nvPr/>
        </p:nvSpPr>
        <p:spPr>
          <a:xfrm>
            <a:off x="7335271" y="5338733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6" name="椭圆 117">
            <a:extLst>
              <a:ext uri="{FF2B5EF4-FFF2-40B4-BE49-F238E27FC236}">
                <a16:creationId xmlns:a16="http://schemas.microsoft.com/office/drawing/2014/main" id="{31032DA4-C539-4F0B-AAB2-BBD47CFA8C15}"/>
              </a:ext>
            </a:extLst>
          </p:cNvPr>
          <p:cNvSpPr/>
          <p:nvPr/>
        </p:nvSpPr>
        <p:spPr>
          <a:xfrm>
            <a:off x="10146511" y="4204310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7" name="椭圆 118">
            <a:extLst>
              <a:ext uri="{FF2B5EF4-FFF2-40B4-BE49-F238E27FC236}">
                <a16:creationId xmlns:a16="http://schemas.microsoft.com/office/drawing/2014/main" id="{D1DF01D0-602E-44A2-B520-91BAF43244DC}"/>
              </a:ext>
            </a:extLst>
          </p:cNvPr>
          <p:cNvSpPr/>
          <p:nvPr/>
        </p:nvSpPr>
        <p:spPr>
          <a:xfrm>
            <a:off x="10210327" y="5319375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8" name="左大括号 119">
            <a:extLst>
              <a:ext uri="{FF2B5EF4-FFF2-40B4-BE49-F238E27FC236}">
                <a16:creationId xmlns:a16="http://schemas.microsoft.com/office/drawing/2014/main" id="{7C61D8FD-60B0-40CD-B037-043B0DE8497B}"/>
              </a:ext>
            </a:extLst>
          </p:cNvPr>
          <p:cNvSpPr/>
          <p:nvPr/>
        </p:nvSpPr>
        <p:spPr>
          <a:xfrm rot="16200004">
            <a:off x="5119405" y="5065630"/>
            <a:ext cx="466124" cy="222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9" name="左大括号 120">
            <a:extLst>
              <a:ext uri="{FF2B5EF4-FFF2-40B4-BE49-F238E27FC236}">
                <a16:creationId xmlns:a16="http://schemas.microsoft.com/office/drawing/2014/main" id="{6E477788-2CFE-4151-AC40-6DC72B4F25BA}"/>
              </a:ext>
            </a:extLst>
          </p:cNvPr>
          <p:cNvSpPr/>
          <p:nvPr/>
        </p:nvSpPr>
        <p:spPr>
          <a:xfrm rot="16200004">
            <a:off x="8865803" y="5119515"/>
            <a:ext cx="466124" cy="222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0" name="文本框 121">
            <a:extLst>
              <a:ext uri="{FF2B5EF4-FFF2-40B4-BE49-F238E27FC236}">
                <a16:creationId xmlns:a16="http://schemas.microsoft.com/office/drawing/2014/main" id="{95BCE60F-E340-4CA8-ACCC-A958FA01A6DE}"/>
              </a:ext>
            </a:extLst>
          </p:cNvPr>
          <p:cNvSpPr txBox="1"/>
          <p:nvPr/>
        </p:nvSpPr>
        <p:spPr>
          <a:xfrm>
            <a:off x="4187906" y="6464039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Local moves =  1</a:t>
            </a:r>
          </a:p>
        </p:txBody>
      </p:sp>
      <p:sp>
        <p:nvSpPr>
          <p:cNvPr id="101" name="文本框 122">
            <a:extLst>
              <a:ext uri="{FF2B5EF4-FFF2-40B4-BE49-F238E27FC236}">
                <a16:creationId xmlns:a16="http://schemas.microsoft.com/office/drawing/2014/main" id="{83FDED64-7C38-46AD-9CD2-78174E36CCE7}"/>
              </a:ext>
            </a:extLst>
          </p:cNvPr>
          <p:cNvSpPr txBox="1"/>
          <p:nvPr/>
        </p:nvSpPr>
        <p:spPr>
          <a:xfrm>
            <a:off x="7979100" y="6456441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Local moves =  2</a:t>
            </a:r>
          </a:p>
        </p:txBody>
      </p:sp>
      <p:sp>
        <p:nvSpPr>
          <p:cNvPr id="102" name="文本框 123">
            <a:extLst>
              <a:ext uri="{FF2B5EF4-FFF2-40B4-BE49-F238E27FC236}">
                <a16:creationId xmlns:a16="http://schemas.microsoft.com/office/drawing/2014/main" id="{EDBD70E8-74AE-464F-8784-467F4E41AC0D}"/>
              </a:ext>
            </a:extLst>
          </p:cNvPr>
          <p:cNvSpPr txBox="1"/>
          <p:nvPr/>
        </p:nvSpPr>
        <p:spPr>
          <a:xfrm>
            <a:off x="6206700" y="6550066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Global moves =  3</a:t>
            </a:r>
          </a:p>
        </p:txBody>
      </p:sp>
      <p:sp>
        <p:nvSpPr>
          <p:cNvPr id="103" name="箭头: 右 138">
            <a:extLst>
              <a:ext uri="{FF2B5EF4-FFF2-40B4-BE49-F238E27FC236}">
                <a16:creationId xmlns:a16="http://schemas.microsoft.com/office/drawing/2014/main" id="{A8236684-9B40-42D2-A1D0-E8B697BB353E}"/>
              </a:ext>
            </a:extLst>
          </p:cNvPr>
          <p:cNvSpPr/>
          <p:nvPr/>
        </p:nvSpPr>
        <p:spPr>
          <a:xfrm rot="10799991">
            <a:off x="7066044" y="3456650"/>
            <a:ext cx="1576160" cy="140845"/>
          </a:xfrm>
          <a:custGeom>
            <a:avLst>
              <a:gd name="f0" fmla="val 2063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4" name="箭头: 右 139">
            <a:extLst>
              <a:ext uri="{FF2B5EF4-FFF2-40B4-BE49-F238E27FC236}">
                <a16:creationId xmlns:a16="http://schemas.microsoft.com/office/drawing/2014/main" id="{BCCF9F06-2005-4922-AC42-E8CEFD82F89F}"/>
              </a:ext>
            </a:extLst>
          </p:cNvPr>
          <p:cNvSpPr/>
          <p:nvPr/>
        </p:nvSpPr>
        <p:spPr>
          <a:xfrm>
            <a:off x="7047171" y="3788743"/>
            <a:ext cx="1576160" cy="140845"/>
          </a:xfrm>
          <a:custGeom>
            <a:avLst>
              <a:gd name="f0" fmla="val 2063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5" name="文本框 140">
            <a:extLst>
              <a:ext uri="{FF2B5EF4-FFF2-40B4-BE49-F238E27FC236}">
                <a16:creationId xmlns:a16="http://schemas.microsoft.com/office/drawing/2014/main" id="{3BFCB317-1460-4FCB-BA26-AF0AF6251819}"/>
              </a:ext>
            </a:extLst>
          </p:cNvPr>
          <p:cNvSpPr txBox="1"/>
          <p:nvPr/>
        </p:nvSpPr>
        <p:spPr>
          <a:xfrm>
            <a:off x="7302910" y="3197272"/>
            <a:ext cx="139975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Syn S</a:t>
            </a: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end()</a:t>
            </a:r>
          </a:p>
        </p:txBody>
      </p:sp>
      <p:sp>
        <p:nvSpPr>
          <p:cNvPr id="106" name="文本框 141">
            <a:extLst>
              <a:ext uri="{FF2B5EF4-FFF2-40B4-BE49-F238E27FC236}">
                <a16:creationId xmlns:a16="http://schemas.microsoft.com/office/drawing/2014/main" id="{F29B9AF1-23D7-45FE-BE9B-02E9F3221B0B}"/>
              </a:ext>
            </a:extLst>
          </p:cNvPr>
          <p:cNvSpPr txBox="1"/>
          <p:nvPr/>
        </p:nvSpPr>
        <p:spPr>
          <a:xfrm>
            <a:off x="7279657" y="3503121"/>
            <a:ext cx="156894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Syn Receive()</a:t>
            </a:r>
          </a:p>
        </p:txBody>
      </p:sp>
      <p:sp>
        <p:nvSpPr>
          <p:cNvPr id="107" name="左大括号 142">
            <a:extLst>
              <a:ext uri="{FF2B5EF4-FFF2-40B4-BE49-F238E27FC236}">
                <a16:creationId xmlns:a16="http://schemas.microsoft.com/office/drawing/2014/main" id="{168AC503-4A14-4381-B9D3-B00187A203DA}"/>
              </a:ext>
            </a:extLst>
          </p:cNvPr>
          <p:cNvSpPr/>
          <p:nvPr/>
        </p:nvSpPr>
        <p:spPr>
          <a:xfrm>
            <a:off x="6616122" y="3426531"/>
            <a:ext cx="272564" cy="52684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8" name="文本框 143">
            <a:extLst>
              <a:ext uri="{FF2B5EF4-FFF2-40B4-BE49-F238E27FC236}">
                <a16:creationId xmlns:a16="http://schemas.microsoft.com/office/drawing/2014/main" id="{312903CF-62B6-48D2-AB32-588C34035146}"/>
              </a:ext>
            </a:extLst>
          </p:cNvPr>
          <p:cNvSpPr txBox="1"/>
          <p:nvPr/>
        </p:nvSpPr>
        <p:spPr>
          <a:xfrm>
            <a:off x="5130588" y="3531988"/>
            <a:ext cx="158872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Blocking time</a:t>
            </a:r>
          </a:p>
        </p:txBody>
      </p:sp>
      <p:pic>
        <p:nvPicPr>
          <p:cNvPr id="109" name="Picture 4">
            <a:extLst>
              <a:ext uri="{FF2B5EF4-FFF2-40B4-BE49-F238E27FC236}">
                <a16:creationId xmlns:a16="http://schemas.microsoft.com/office/drawing/2014/main" id="{3A0E4A33-C9B2-4680-B188-B1D4F96F0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428" y="5588767"/>
            <a:ext cx="1103470" cy="11095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0" name="Picture 6">
            <a:extLst>
              <a:ext uri="{FF2B5EF4-FFF2-40B4-BE49-F238E27FC236}">
                <a16:creationId xmlns:a16="http://schemas.microsoft.com/office/drawing/2014/main" id="{EC95CC49-78CC-495B-84B2-61835102C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81" y="6011302"/>
            <a:ext cx="2219139" cy="6401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1" name="椭圆 37">
            <a:extLst>
              <a:ext uri="{FF2B5EF4-FFF2-40B4-BE49-F238E27FC236}">
                <a16:creationId xmlns:a16="http://schemas.microsoft.com/office/drawing/2014/main" id="{BC9CFCA7-325F-40F5-B174-91E67899312C}"/>
              </a:ext>
            </a:extLst>
          </p:cNvPr>
          <p:cNvSpPr/>
          <p:nvPr/>
        </p:nvSpPr>
        <p:spPr>
          <a:xfrm>
            <a:off x="6693965" y="1003992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12" name="矩形 3">
            <a:extLst>
              <a:ext uri="{FF2B5EF4-FFF2-40B4-BE49-F238E27FC236}">
                <a16:creationId xmlns:a16="http://schemas.microsoft.com/office/drawing/2014/main" id="{63F17975-894C-4795-9E7B-BE81D0721831}"/>
              </a:ext>
            </a:extLst>
          </p:cNvPr>
          <p:cNvSpPr/>
          <p:nvPr/>
        </p:nvSpPr>
        <p:spPr>
          <a:xfrm>
            <a:off x="420239" y="830183"/>
            <a:ext cx="1159916" cy="739886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13" name="直接连接符 13">
            <a:extLst>
              <a:ext uri="{FF2B5EF4-FFF2-40B4-BE49-F238E27FC236}">
                <a16:creationId xmlns:a16="http://schemas.microsoft.com/office/drawing/2014/main" id="{74382723-D12A-48B9-A767-65FC155197CA}"/>
              </a:ext>
            </a:extLst>
          </p:cNvPr>
          <p:cNvCxnSpPr/>
          <p:nvPr/>
        </p:nvCxnSpPr>
        <p:spPr>
          <a:xfrm>
            <a:off x="975518" y="846396"/>
            <a:ext cx="0" cy="73987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4" name="直接连接符 14">
            <a:extLst>
              <a:ext uri="{FF2B5EF4-FFF2-40B4-BE49-F238E27FC236}">
                <a16:creationId xmlns:a16="http://schemas.microsoft.com/office/drawing/2014/main" id="{7BDEBED1-A2C7-43BE-803E-0C8D2BBD8496}"/>
              </a:ext>
            </a:extLst>
          </p:cNvPr>
          <p:cNvCxnSpPr/>
          <p:nvPr/>
        </p:nvCxnSpPr>
        <p:spPr>
          <a:xfrm>
            <a:off x="1587956" y="846396"/>
            <a:ext cx="0" cy="73987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15" name="椭圆 28">
            <a:extLst>
              <a:ext uri="{FF2B5EF4-FFF2-40B4-BE49-F238E27FC236}">
                <a16:creationId xmlns:a16="http://schemas.microsoft.com/office/drawing/2014/main" id="{39C2B962-DA9A-4405-94CA-571E06901D27}"/>
              </a:ext>
            </a:extLst>
          </p:cNvPr>
          <p:cNvSpPr/>
          <p:nvPr/>
        </p:nvSpPr>
        <p:spPr>
          <a:xfrm>
            <a:off x="490356" y="1015148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16" name="文本框 143">
            <a:extLst>
              <a:ext uri="{FF2B5EF4-FFF2-40B4-BE49-F238E27FC236}">
                <a16:creationId xmlns:a16="http://schemas.microsoft.com/office/drawing/2014/main" id="{D006DDDA-D971-43FC-AF88-0FDCC52A06E5}"/>
              </a:ext>
            </a:extLst>
          </p:cNvPr>
          <p:cNvSpPr txBox="1"/>
          <p:nvPr/>
        </p:nvSpPr>
        <p:spPr>
          <a:xfrm>
            <a:off x="6501795" y="4780675"/>
            <a:ext cx="158376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Moving cars</a:t>
            </a:r>
          </a:p>
        </p:txBody>
      </p:sp>
    </p:spTree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>
            <a:extLst>
              <a:ext uri="{FF2B5EF4-FFF2-40B4-BE49-F238E27FC236}">
                <a16:creationId xmlns:a16="http://schemas.microsoft.com/office/drawing/2014/main" id="{1CDA01CF-CE72-4A48-903C-4533623F53AB}"/>
              </a:ext>
            </a:extLst>
          </p:cNvPr>
          <p:cNvSpPr txBox="1"/>
          <p:nvPr/>
        </p:nvSpPr>
        <p:spPr>
          <a:xfrm>
            <a:off x="1397011" y="519360"/>
            <a:ext cx="8234290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Synchronous communication (non-overlapping)</a:t>
            </a:r>
          </a:p>
        </p:txBody>
      </p:sp>
      <p:sp>
        <p:nvSpPr>
          <p:cNvPr id="3" name="文本框 123">
            <a:extLst>
              <a:ext uri="{FF2B5EF4-FFF2-40B4-BE49-F238E27FC236}">
                <a16:creationId xmlns:a16="http://schemas.microsoft.com/office/drawing/2014/main" id="{8759624B-83DF-4F53-BEA3-6F63F18A6A42}"/>
              </a:ext>
            </a:extLst>
          </p:cNvPr>
          <p:cNvSpPr txBox="1"/>
          <p:nvPr/>
        </p:nvSpPr>
        <p:spPr>
          <a:xfrm>
            <a:off x="5667058" y="6536972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Global moves =  3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63D83E-B4CF-4350-9A23-00D48292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428" y="5588767"/>
            <a:ext cx="1103470" cy="11095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925260A-8C5A-402E-84E9-F620909D2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81" y="6011302"/>
            <a:ext cx="2219139" cy="6401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矩形 117">
            <a:extLst>
              <a:ext uri="{FF2B5EF4-FFF2-40B4-BE49-F238E27FC236}">
                <a16:creationId xmlns:a16="http://schemas.microsoft.com/office/drawing/2014/main" id="{BB001B93-4C68-48C7-8B13-B8F6E030783E}"/>
              </a:ext>
            </a:extLst>
          </p:cNvPr>
          <p:cNvSpPr/>
          <p:nvPr/>
        </p:nvSpPr>
        <p:spPr>
          <a:xfrm>
            <a:off x="561048" y="2054163"/>
            <a:ext cx="3164262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Calculation(Moving the cars)</a:t>
            </a:r>
            <a:endParaRPr lang="en-US" sz="20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7" name="矩形 118">
            <a:extLst>
              <a:ext uri="{FF2B5EF4-FFF2-40B4-BE49-F238E27FC236}">
                <a16:creationId xmlns:a16="http://schemas.microsoft.com/office/drawing/2014/main" id="{FE5C9DD4-3304-4F3B-9AC4-4BDE8CCE6345}"/>
              </a:ext>
            </a:extLst>
          </p:cNvPr>
          <p:cNvSpPr/>
          <p:nvPr/>
        </p:nvSpPr>
        <p:spPr>
          <a:xfrm>
            <a:off x="561048" y="3549133"/>
            <a:ext cx="3257239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Message(Exchange the halos)</a:t>
            </a:r>
            <a:endParaRPr lang="en-US" sz="20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cxnSp>
        <p:nvCxnSpPr>
          <p:cNvPr id="8" name="直接箭头连接符 120">
            <a:extLst>
              <a:ext uri="{FF2B5EF4-FFF2-40B4-BE49-F238E27FC236}">
                <a16:creationId xmlns:a16="http://schemas.microsoft.com/office/drawing/2014/main" id="{6497BE84-B882-4255-921E-35A677AAD305}"/>
              </a:ext>
            </a:extLst>
          </p:cNvPr>
          <p:cNvCxnSpPr/>
          <p:nvPr/>
        </p:nvCxnSpPr>
        <p:spPr>
          <a:xfrm>
            <a:off x="3868058" y="3730166"/>
            <a:ext cx="943432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9" name="直接连接符 123">
            <a:extLst>
              <a:ext uri="{FF2B5EF4-FFF2-40B4-BE49-F238E27FC236}">
                <a16:creationId xmlns:a16="http://schemas.microsoft.com/office/drawing/2014/main" id="{463F0856-6313-4B12-94BB-6124022851D1}"/>
              </a:ext>
            </a:extLst>
          </p:cNvPr>
          <p:cNvCxnSpPr/>
          <p:nvPr/>
        </p:nvCxnSpPr>
        <p:spPr>
          <a:xfrm>
            <a:off x="4796969" y="1785256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0" name="直接箭头连接符 124">
            <a:extLst>
              <a:ext uri="{FF2B5EF4-FFF2-40B4-BE49-F238E27FC236}">
                <a16:creationId xmlns:a16="http://schemas.microsoft.com/office/drawing/2014/main" id="{92ADA29B-FE60-4FCC-B13B-47FEBC513E68}"/>
              </a:ext>
            </a:extLst>
          </p:cNvPr>
          <p:cNvCxnSpPr/>
          <p:nvPr/>
        </p:nvCxnSpPr>
        <p:spPr>
          <a:xfrm>
            <a:off x="4811490" y="3730166"/>
            <a:ext cx="943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1" name="直接连接符 125">
            <a:extLst>
              <a:ext uri="{FF2B5EF4-FFF2-40B4-BE49-F238E27FC236}">
                <a16:creationId xmlns:a16="http://schemas.microsoft.com/office/drawing/2014/main" id="{11C87942-1B9E-46F6-BC4E-34A1084F99B1}"/>
              </a:ext>
            </a:extLst>
          </p:cNvPr>
          <p:cNvCxnSpPr/>
          <p:nvPr/>
        </p:nvCxnSpPr>
        <p:spPr>
          <a:xfrm>
            <a:off x="5754913" y="1785256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2" name="直接箭头连接符 126">
            <a:extLst>
              <a:ext uri="{FF2B5EF4-FFF2-40B4-BE49-F238E27FC236}">
                <a16:creationId xmlns:a16="http://schemas.microsoft.com/office/drawing/2014/main" id="{899CD1D6-78ED-47D4-876B-1B3AC84C7F0D}"/>
              </a:ext>
            </a:extLst>
          </p:cNvPr>
          <p:cNvCxnSpPr/>
          <p:nvPr/>
        </p:nvCxnSpPr>
        <p:spPr>
          <a:xfrm>
            <a:off x="7682459" y="2220208"/>
            <a:ext cx="4166994" cy="0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3" name="直接连接符 128">
            <a:extLst>
              <a:ext uri="{FF2B5EF4-FFF2-40B4-BE49-F238E27FC236}">
                <a16:creationId xmlns:a16="http://schemas.microsoft.com/office/drawing/2014/main" id="{526009F8-A780-4406-B95B-0487A9162EB1}"/>
              </a:ext>
            </a:extLst>
          </p:cNvPr>
          <p:cNvCxnSpPr/>
          <p:nvPr/>
        </p:nvCxnSpPr>
        <p:spPr>
          <a:xfrm>
            <a:off x="11849453" y="1785256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4" name="直接箭头连接符 129">
            <a:extLst>
              <a:ext uri="{FF2B5EF4-FFF2-40B4-BE49-F238E27FC236}">
                <a16:creationId xmlns:a16="http://schemas.microsoft.com/office/drawing/2014/main" id="{22EAA0D3-3C52-49C5-8E0F-50737F320DE1}"/>
              </a:ext>
            </a:extLst>
          </p:cNvPr>
          <p:cNvCxnSpPr/>
          <p:nvPr/>
        </p:nvCxnSpPr>
        <p:spPr>
          <a:xfrm>
            <a:off x="5787420" y="3730166"/>
            <a:ext cx="943432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5" name="直接连接符 130">
            <a:extLst>
              <a:ext uri="{FF2B5EF4-FFF2-40B4-BE49-F238E27FC236}">
                <a16:creationId xmlns:a16="http://schemas.microsoft.com/office/drawing/2014/main" id="{8705810E-CB96-4E35-9703-AB39E8CD186B}"/>
              </a:ext>
            </a:extLst>
          </p:cNvPr>
          <p:cNvCxnSpPr/>
          <p:nvPr/>
        </p:nvCxnSpPr>
        <p:spPr>
          <a:xfrm>
            <a:off x="6730852" y="1785256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6" name="直接箭头连接符 131">
            <a:extLst>
              <a:ext uri="{FF2B5EF4-FFF2-40B4-BE49-F238E27FC236}">
                <a16:creationId xmlns:a16="http://schemas.microsoft.com/office/drawing/2014/main" id="{40DE0AD6-5522-4170-8C76-F75CEF6BF8B5}"/>
              </a:ext>
            </a:extLst>
          </p:cNvPr>
          <p:cNvCxnSpPr/>
          <p:nvPr/>
        </p:nvCxnSpPr>
        <p:spPr>
          <a:xfrm>
            <a:off x="6730852" y="3737427"/>
            <a:ext cx="943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7" name="直接连接符 132">
            <a:extLst>
              <a:ext uri="{FF2B5EF4-FFF2-40B4-BE49-F238E27FC236}">
                <a16:creationId xmlns:a16="http://schemas.microsoft.com/office/drawing/2014/main" id="{FECFD530-3046-4754-934B-F02BE8A075FB}"/>
              </a:ext>
            </a:extLst>
          </p:cNvPr>
          <p:cNvCxnSpPr/>
          <p:nvPr/>
        </p:nvCxnSpPr>
        <p:spPr>
          <a:xfrm>
            <a:off x="7674275" y="1785256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sp>
        <p:nvSpPr>
          <p:cNvPr id="18" name="左大括号 139">
            <a:extLst>
              <a:ext uri="{FF2B5EF4-FFF2-40B4-BE49-F238E27FC236}">
                <a16:creationId xmlns:a16="http://schemas.microsoft.com/office/drawing/2014/main" id="{685464C9-7300-4E32-AB94-281ACB19A5CF}"/>
              </a:ext>
            </a:extLst>
          </p:cNvPr>
          <p:cNvSpPr/>
          <p:nvPr/>
        </p:nvSpPr>
        <p:spPr>
          <a:xfrm rot="16200004">
            <a:off x="7642418" y="706446"/>
            <a:ext cx="432684" cy="79814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9" name="矩形 140">
            <a:extLst>
              <a:ext uri="{FF2B5EF4-FFF2-40B4-BE49-F238E27FC236}">
                <a16:creationId xmlns:a16="http://schemas.microsoft.com/office/drawing/2014/main" id="{A6EAC303-C8EA-45ED-A68E-174F2AF3E4ED}"/>
              </a:ext>
            </a:extLst>
          </p:cNvPr>
          <p:cNvSpPr/>
          <p:nvPr/>
        </p:nvSpPr>
        <p:spPr>
          <a:xfrm>
            <a:off x="7289532" y="5051081"/>
            <a:ext cx="1138455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One loop</a:t>
            </a:r>
            <a:endParaRPr lang="en-US" sz="20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20" name="矩形 141">
            <a:extLst>
              <a:ext uri="{FF2B5EF4-FFF2-40B4-BE49-F238E27FC236}">
                <a16:creationId xmlns:a16="http://schemas.microsoft.com/office/drawing/2014/main" id="{EAEA1268-C6A8-4EB1-B9A1-E6663395FFBB}"/>
              </a:ext>
            </a:extLst>
          </p:cNvPr>
          <p:cNvSpPr/>
          <p:nvPr/>
        </p:nvSpPr>
        <p:spPr>
          <a:xfrm>
            <a:off x="3837124" y="3693014"/>
            <a:ext cx="1042845" cy="73866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Syn Send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First node  to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next section</a:t>
            </a:r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21" name="矩形 22">
            <a:extLst>
              <a:ext uri="{FF2B5EF4-FFF2-40B4-BE49-F238E27FC236}">
                <a16:creationId xmlns:a16="http://schemas.microsoft.com/office/drawing/2014/main" id="{30B50116-DB3E-4E44-8089-BA7C11710E57}"/>
              </a:ext>
            </a:extLst>
          </p:cNvPr>
          <p:cNvSpPr/>
          <p:nvPr/>
        </p:nvSpPr>
        <p:spPr>
          <a:xfrm>
            <a:off x="4826002" y="3678503"/>
            <a:ext cx="1004953" cy="73866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Syn Recv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Halo1 from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next section</a:t>
            </a:r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22" name="矩形 23">
            <a:extLst>
              <a:ext uri="{FF2B5EF4-FFF2-40B4-BE49-F238E27FC236}">
                <a16:creationId xmlns:a16="http://schemas.microsoft.com/office/drawing/2014/main" id="{6F090B6C-84D0-4AF6-AB5C-4ECC528C1AB7}"/>
              </a:ext>
            </a:extLst>
          </p:cNvPr>
          <p:cNvSpPr/>
          <p:nvPr/>
        </p:nvSpPr>
        <p:spPr>
          <a:xfrm>
            <a:off x="5769425" y="3672614"/>
            <a:ext cx="1031434" cy="73866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Syn Send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Last node to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prev section</a:t>
            </a:r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23" name="矩形 24">
            <a:extLst>
              <a:ext uri="{FF2B5EF4-FFF2-40B4-BE49-F238E27FC236}">
                <a16:creationId xmlns:a16="http://schemas.microsoft.com/office/drawing/2014/main" id="{A3339A9B-1808-4373-BDB9-A3297E3A66D6}"/>
              </a:ext>
            </a:extLst>
          </p:cNvPr>
          <p:cNvSpPr/>
          <p:nvPr/>
        </p:nvSpPr>
        <p:spPr>
          <a:xfrm>
            <a:off x="6674068" y="3659474"/>
            <a:ext cx="1004953" cy="73866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Syn Recv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Halo2 From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prev section</a:t>
            </a:r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24" name="矩形 25">
            <a:extLst>
              <a:ext uri="{FF2B5EF4-FFF2-40B4-BE49-F238E27FC236}">
                <a16:creationId xmlns:a16="http://schemas.microsoft.com/office/drawing/2014/main" id="{A0D50471-0760-4660-9A2B-AEEC3E7961D0}"/>
              </a:ext>
            </a:extLst>
          </p:cNvPr>
          <p:cNvSpPr/>
          <p:nvPr/>
        </p:nvSpPr>
        <p:spPr>
          <a:xfrm>
            <a:off x="8954627" y="2218334"/>
            <a:ext cx="1512399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Move the cars</a:t>
            </a:r>
          </a:p>
        </p:txBody>
      </p:sp>
      <p:cxnSp>
        <p:nvCxnSpPr>
          <p:cNvPr id="25" name="直接连接符 26">
            <a:extLst>
              <a:ext uri="{FF2B5EF4-FFF2-40B4-BE49-F238E27FC236}">
                <a16:creationId xmlns:a16="http://schemas.microsoft.com/office/drawing/2014/main" id="{9D01CC61-E04B-4427-87B8-A8A96FC86AA8}"/>
              </a:ext>
            </a:extLst>
          </p:cNvPr>
          <p:cNvCxnSpPr/>
          <p:nvPr/>
        </p:nvCxnSpPr>
        <p:spPr>
          <a:xfrm>
            <a:off x="3868058" y="1770269"/>
            <a:ext cx="0" cy="243839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</p:spTree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6">
            <a:extLst>
              <a:ext uri="{FF2B5EF4-FFF2-40B4-BE49-F238E27FC236}">
                <a16:creationId xmlns:a16="http://schemas.microsoft.com/office/drawing/2014/main" id="{023C6CE5-3159-423D-9636-AB17288E18C0}"/>
              </a:ext>
            </a:extLst>
          </p:cNvPr>
          <p:cNvGrpSpPr/>
          <p:nvPr/>
        </p:nvGrpSpPr>
        <p:grpSpPr>
          <a:xfrm>
            <a:off x="7308671" y="4725884"/>
            <a:ext cx="3387312" cy="739951"/>
            <a:chOff x="7308671" y="4725884"/>
            <a:chExt cx="3387312" cy="739951"/>
          </a:xfrm>
        </p:grpSpPr>
        <p:sp>
          <p:nvSpPr>
            <p:cNvPr id="3" name="矩形 107">
              <a:extLst>
                <a:ext uri="{FF2B5EF4-FFF2-40B4-BE49-F238E27FC236}">
                  <a16:creationId xmlns:a16="http://schemas.microsoft.com/office/drawing/2014/main" id="{44426A57-D33B-419E-A7E7-9806B5AF1163}"/>
                </a:ext>
              </a:extLst>
            </p:cNvPr>
            <p:cNvSpPr/>
            <p:nvPr/>
          </p:nvSpPr>
          <p:spPr>
            <a:xfrm>
              <a:off x="7308671" y="4725893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4" name="直接连接符 108">
              <a:extLst>
                <a:ext uri="{FF2B5EF4-FFF2-40B4-BE49-F238E27FC236}">
                  <a16:creationId xmlns:a16="http://schemas.microsoft.com/office/drawing/2014/main" id="{C2634F10-B9B3-4F09-B2E2-508A7C861F8E}"/>
                </a:ext>
              </a:extLst>
            </p:cNvPr>
            <p:cNvCxnSpPr/>
            <p:nvPr/>
          </p:nvCxnSpPr>
          <p:spPr>
            <a:xfrm>
              <a:off x="8348298" y="472594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5" name="直接连接符 109">
              <a:extLst>
                <a:ext uri="{FF2B5EF4-FFF2-40B4-BE49-F238E27FC236}">
                  <a16:creationId xmlns:a16="http://schemas.microsoft.com/office/drawing/2014/main" id="{046B93D0-A534-40E4-97DF-A99A40764596}"/>
                </a:ext>
              </a:extLst>
            </p:cNvPr>
            <p:cNvCxnSpPr/>
            <p:nvPr/>
          </p:nvCxnSpPr>
          <p:spPr>
            <a:xfrm>
              <a:off x="8954435" y="472594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6" name="直接连接符 110">
              <a:extLst>
                <a:ext uri="{FF2B5EF4-FFF2-40B4-BE49-F238E27FC236}">
                  <a16:creationId xmlns:a16="http://schemas.microsoft.com/office/drawing/2014/main" id="{7CB6D8D5-BE99-4CD5-B4EE-CFCF86F8F17A}"/>
                </a:ext>
              </a:extLst>
            </p:cNvPr>
            <p:cNvCxnSpPr/>
            <p:nvPr/>
          </p:nvCxnSpPr>
          <p:spPr>
            <a:xfrm>
              <a:off x="9521510" y="472594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7" name="椭圆 111">
              <a:extLst>
                <a:ext uri="{FF2B5EF4-FFF2-40B4-BE49-F238E27FC236}">
                  <a16:creationId xmlns:a16="http://schemas.microsoft.com/office/drawing/2014/main" id="{BBEB779A-32DB-4746-B82E-C7F1002A5CE6}"/>
                </a:ext>
              </a:extLst>
            </p:cNvPr>
            <p:cNvSpPr/>
            <p:nvPr/>
          </p:nvSpPr>
          <p:spPr>
            <a:xfrm>
              <a:off x="8511518" y="4896063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8" name="椭圆 112">
              <a:extLst>
                <a:ext uri="{FF2B5EF4-FFF2-40B4-BE49-F238E27FC236}">
                  <a16:creationId xmlns:a16="http://schemas.microsoft.com/office/drawing/2014/main" id="{B9E04ADF-0284-416B-BF46-EB02D44A31B3}"/>
                </a:ext>
              </a:extLst>
            </p:cNvPr>
            <p:cNvSpPr/>
            <p:nvPr/>
          </p:nvSpPr>
          <p:spPr>
            <a:xfrm>
              <a:off x="9598401" y="4910922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9" name="直接连接符 113">
              <a:extLst>
                <a:ext uri="{FF2B5EF4-FFF2-40B4-BE49-F238E27FC236}">
                  <a16:creationId xmlns:a16="http://schemas.microsoft.com/office/drawing/2014/main" id="{741E38BB-489D-4937-91F7-D47DF085AC06}"/>
                </a:ext>
              </a:extLst>
            </p:cNvPr>
            <p:cNvCxnSpPr/>
            <p:nvPr/>
          </p:nvCxnSpPr>
          <p:spPr>
            <a:xfrm>
              <a:off x="7836810" y="472588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10" name="直接连接符 114">
              <a:extLst>
                <a:ext uri="{FF2B5EF4-FFF2-40B4-BE49-F238E27FC236}">
                  <a16:creationId xmlns:a16="http://schemas.microsoft.com/office/drawing/2014/main" id="{7D0D5B1A-1486-4684-A349-6A991B3024CC}"/>
                </a:ext>
              </a:extLst>
            </p:cNvPr>
            <p:cNvCxnSpPr/>
            <p:nvPr/>
          </p:nvCxnSpPr>
          <p:spPr>
            <a:xfrm>
              <a:off x="10113785" y="472588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sp>
        <p:nvSpPr>
          <p:cNvPr id="11" name="矩形 3">
            <a:extLst>
              <a:ext uri="{FF2B5EF4-FFF2-40B4-BE49-F238E27FC236}">
                <a16:creationId xmlns:a16="http://schemas.microsoft.com/office/drawing/2014/main" id="{33934F87-8132-4BDF-B879-3663A83635F2}"/>
              </a:ext>
            </a:extLst>
          </p:cNvPr>
          <p:cNvSpPr/>
          <p:nvPr/>
        </p:nvSpPr>
        <p:spPr>
          <a:xfrm>
            <a:off x="1827364" y="770226"/>
            <a:ext cx="4589501" cy="739886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2" name="直接连接符 7">
            <a:extLst>
              <a:ext uri="{FF2B5EF4-FFF2-40B4-BE49-F238E27FC236}">
                <a16:creationId xmlns:a16="http://schemas.microsoft.com/office/drawing/2014/main" id="{5B3D5F27-62A1-4163-BDF5-859B9D582890}"/>
              </a:ext>
            </a:extLst>
          </p:cNvPr>
          <p:cNvCxnSpPr/>
          <p:nvPr/>
        </p:nvCxnSpPr>
        <p:spPr>
          <a:xfrm>
            <a:off x="2409562" y="770226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3" name="直接连接符 9">
            <a:extLst>
              <a:ext uri="{FF2B5EF4-FFF2-40B4-BE49-F238E27FC236}">
                <a16:creationId xmlns:a16="http://schemas.microsoft.com/office/drawing/2014/main" id="{C87AECBF-22F8-4E96-BE90-7B350DA133BF}"/>
              </a:ext>
            </a:extLst>
          </p:cNvPr>
          <p:cNvCxnSpPr/>
          <p:nvPr/>
        </p:nvCxnSpPr>
        <p:spPr>
          <a:xfrm>
            <a:off x="3015700" y="770226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4" name="直接连接符 10">
            <a:extLst>
              <a:ext uri="{FF2B5EF4-FFF2-40B4-BE49-F238E27FC236}">
                <a16:creationId xmlns:a16="http://schemas.microsoft.com/office/drawing/2014/main" id="{5E06149A-AC85-49FA-824A-22157B08237A}"/>
              </a:ext>
            </a:extLst>
          </p:cNvPr>
          <p:cNvCxnSpPr/>
          <p:nvPr/>
        </p:nvCxnSpPr>
        <p:spPr>
          <a:xfrm>
            <a:off x="3582765" y="770226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5" name="直接连接符 11">
            <a:extLst>
              <a:ext uri="{FF2B5EF4-FFF2-40B4-BE49-F238E27FC236}">
                <a16:creationId xmlns:a16="http://schemas.microsoft.com/office/drawing/2014/main" id="{E2304641-6EF3-46DE-AA3E-9B032B5F5D9F}"/>
              </a:ext>
            </a:extLst>
          </p:cNvPr>
          <p:cNvCxnSpPr/>
          <p:nvPr/>
        </p:nvCxnSpPr>
        <p:spPr>
          <a:xfrm>
            <a:off x="4142277" y="770226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6" name="直接连接符 12">
            <a:extLst>
              <a:ext uri="{FF2B5EF4-FFF2-40B4-BE49-F238E27FC236}">
                <a16:creationId xmlns:a16="http://schemas.microsoft.com/office/drawing/2014/main" id="{43E102C8-6B2C-47FC-A071-01FF800CADB4}"/>
              </a:ext>
            </a:extLst>
          </p:cNvPr>
          <p:cNvCxnSpPr/>
          <p:nvPr/>
        </p:nvCxnSpPr>
        <p:spPr>
          <a:xfrm>
            <a:off x="4671550" y="770226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7" name="直接连接符 13">
            <a:extLst>
              <a:ext uri="{FF2B5EF4-FFF2-40B4-BE49-F238E27FC236}">
                <a16:creationId xmlns:a16="http://schemas.microsoft.com/office/drawing/2014/main" id="{DBC7AF5B-1875-45D9-8C2E-732A7EB810EA}"/>
              </a:ext>
            </a:extLst>
          </p:cNvPr>
          <p:cNvCxnSpPr/>
          <p:nvPr/>
        </p:nvCxnSpPr>
        <p:spPr>
          <a:xfrm>
            <a:off x="5253740" y="770226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8" name="直接连接符 14">
            <a:extLst>
              <a:ext uri="{FF2B5EF4-FFF2-40B4-BE49-F238E27FC236}">
                <a16:creationId xmlns:a16="http://schemas.microsoft.com/office/drawing/2014/main" id="{10D2587D-1CE8-4115-8832-79CED83A90AA}"/>
              </a:ext>
            </a:extLst>
          </p:cNvPr>
          <p:cNvCxnSpPr/>
          <p:nvPr/>
        </p:nvCxnSpPr>
        <p:spPr>
          <a:xfrm>
            <a:off x="5866177" y="770226"/>
            <a:ext cx="0" cy="73987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9" name="椭圆 23">
            <a:extLst>
              <a:ext uri="{FF2B5EF4-FFF2-40B4-BE49-F238E27FC236}">
                <a16:creationId xmlns:a16="http://schemas.microsoft.com/office/drawing/2014/main" id="{A43798EB-78EB-4E91-A6EE-8A43648F48EB}"/>
              </a:ext>
            </a:extLst>
          </p:cNvPr>
          <p:cNvSpPr/>
          <p:nvPr/>
        </p:nvSpPr>
        <p:spPr>
          <a:xfrm>
            <a:off x="1933215" y="955191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0" name="椭圆 25">
            <a:extLst>
              <a:ext uri="{FF2B5EF4-FFF2-40B4-BE49-F238E27FC236}">
                <a16:creationId xmlns:a16="http://schemas.microsoft.com/office/drawing/2014/main" id="{C3C3F702-BF91-416F-9627-0ED24C2D7E5D}"/>
              </a:ext>
            </a:extLst>
          </p:cNvPr>
          <p:cNvSpPr/>
          <p:nvPr/>
        </p:nvSpPr>
        <p:spPr>
          <a:xfrm>
            <a:off x="3113989" y="955191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1" name="椭圆 26">
            <a:extLst>
              <a:ext uri="{FF2B5EF4-FFF2-40B4-BE49-F238E27FC236}">
                <a16:creationId xmlns:a16="http://schemas.microsoft.com/office/drawing/2014/main" id="{86CBDBA1-955C-422D-AB03-4A8303A6C344}"/>
              </a:ext>
            </a:extLst>
          </p:cNvPr>
          <p:cNvSpPr/>
          <p:nvPr/>
        </p:nvSpPr>
        <p:spPr>
          <a:xfrm>
            <a:off x="3681063" y="955191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2" name="椭圆 27">
            <a:extLst>
              <a:ext uri="{FF2B5EF4-FFF2-40B4-BE49-F238E27FC236}">
                <a16:creationId xmlns:a16="http://schemas.microsoft.com/office/drawing/2014/main" id="{70B130E9-0078-4D65-B3DD-02EF99F950AE}"/>
              </a:ext>
            </a:extLst>
          </p:cNvPr>
          <p:cNvSpPr/>
          <p:nvPr/>
        </p:nvSpPr>
        <p:spPr>
          <a:xfrm>
            <a:off x="4781187" y="915789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3" name="椭圆 28">
            <a:extLst>
              <a:ext uri="{FF2B5EF4-FFF2-40B4-BE49-F238E27FC236}">
                <a16:creationId xmlns:a16="http://schemas.microsoft.com/office/drawing/2014/main" id="{037D7BF3-1341-4AB8-94A5-985628EB88AD}"/>
              </a:ext>
            </a:extLst>
          </p:cNvPr>
          <p:cNvSpPr/>
          <p:nvPr/>
        </p:nvSpPr>
        <p:spPr>
          <a:xfrm>
            <a:off x="5338175" y="940396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24" name="矩形 29">
            <a:extLst>
              <a:ext uri="{FF2B5EF4-FFF2-40B4-BE49-F238E27FC236}">
                <a16:creationId xmlns:a16="http://schemas.microsoft.com/office/drawing/2014/main" id="{721654A6-45BF-4CE7-B923-E8B53A27CA60}"/>
              </a:ext>
            </a:extLst>
          </p:cNvPr>
          <p:cNvSpPr/>
          <p:nvPr/>
        </p:nvSpPr>
        <p:spPr>
          <a:xfrm>
            <a:off x="6607152" y="771451"/>
            <a:ext cx="4589501" cy="739886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25" name="直接连接符 30">
            <a:extLst>
              <a:ext uri="{FF2B5EF4-FFF2-40B4-BE49-F238E27FC236}">
                <a16:creationId xmlns:a16="http://schemas.microsoft.com/office/drawing/2014/main" id="{FF2EFB46-2028-4E7C-9470-4772A8195572}"/>
              </a:ext>
            </a:extLst>
          </p:cNvPr>
          <p:cNvCxnSpPr/>
          <p:nvPr/>
        </p:nvCxnSpPr>
        <p:spPr>
          <a:xfrm>
            <a:off x="7189341" y="771451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6" name="直接连接符 31">
            <a:extLst>
              <a:ext uri="{FF2B5EF4-FFF2-40B4-BE49-F238E27FC236}">
                <a16:creationId xmlns:a16="http://schemas.microsoft.com/office/drawing/2014/main" id="{3910D1D8-EEBC-4081-8B41-35EEE3390AA7}"/>
              </a:ext>
            </a:extLst>
          </p:cNvPr>
          <p:cNvCxnSpPr/>
          <p:nvPr/>
        </p:nvCxnSpPr>
        <p:spPr>
          <a:xfrm>
            <a:off x="7795479" y="771451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7" name="直接连接符 32">
            <a:extLst>
              <a:ext uri="{FF2B5EF4-FFF2-40B4-BE49-F238E27FC236}">
                <a16:creationId xmlns:a16="http://schemas.microsoft.com/office/drawing/2014/main" id="{5F1A40B4-36C0-4C28-97CC-4C94BB1953B5}"/>
              </a:ext>
            </a:extLst>
          </p:cNvPr>
          <p:cNvCxnSpPr/>
          <p:nvPr/>
        </p:nvCxnSpPr>
        <p:spPr>
          <a:xfrm>
            <a:off x="8362553" y="771451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8" name="直接连接符 33">
            <a:extLst>
              <a:ext uri="{FF2B5EF4-FFF2-40B4-BE49-F238E27FC236}">
                <a16:creationId xmlns:a16="http://schemas.microsoft.com/office/drawing/2014/main" id="{99AA7E48-D894-4759-9997-1E1DD20626CA}"/>
              </a:ext>
            </a:extLst>
          </p:cNvPr>
          <p:cNvCxnSpPr/>
          <p:nvPr/>
        </p:nvCxnSpPr>
        <p:spPr>
          <a:xfrm>
            <a:off x="8922065" y="771451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9" name="直接连接符 34">
            <a:extLst>
              <a:ext uri="{FF2B5EF4-FFF2-40B4-BE49-F238E27FC236}">
                <a16:creationId xmlns:a16="http://schemas.microsoft.com/office/drawing/2014/main" id="{020AC2CD-FDD9-4348-A320-30AC1A62FEC8}"/>
              </a:ext>
            </a:extLst>
          </p:cNvPr>
          <p:cNvCxnSpPr/>
          <p:nvPr/>
        </p:nvCxnSpPr>
        <p:spPr>
          <a:xfrm>
            <a:off x="9451329" y="771451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0" name="直接连接符 35">
            <a:extLst>
              <a:ext uri="{FF2B5EF4-FFF2-40B4-BE49-F238E27FC236}">
                <a16:creationId xmlns:a16="http://schemas.microsoft.com/office/drawing/2014/main" id="{4522CF8D-CB35-4906-A6DA-71FED3EDA435}"/>
              </a:ext>
            </a:extLst>
          </p:cNvPr>
          <p:cNvCxnSpPr/>
          <p:nvPr/>
        </p:nvCxnSpPr>
        <p:spPr>
          <a:xfrm>
            <a:off x="10033528" y="771451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31" name="直接连接符 36">
            <a:extLst>
              <a:ext uri="{FF2B5EF4-FFF2-40B4-BE49-F238E27FC236}">
                <a16:creationId xmlns:a16="http://schemas.microsoft.com/office/drawing/2014/main" id="{F776A407-3822-4A17-AC8F-D17B0318E07D}"/>
              </a:ext>
            </a:extLst>
          </p:cNvPr>
          <p:cNvCxnSpPr/>
          <p:nvPr/>
        </p:nvCxnSpPr>
        <p:spPr>
          <a:xfrm>
            <a:off x="10645966" y="771451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2" name="椭圆 37">
            <a:extLst>
              <a:ext uri="{FF2B5EF4-FFF2-40B4-BE49-F238E27FC236}">
                <a16:creationId xmlns:a16="http://schemas.microsoft.com/office/drawing/2014/main" id="{10C130DC-B185-454C-B92B-A175DB01112A}"/>
              </a:ext>
            </a:extLst>
          </p:cNvPr>
          <p:cNvSpPr/>
          <p:nvPr/>
        </p:nvSpPr>
        <p:spPr>
          <a:xfrm>
            <a:off x="7292678" y="955191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3" name="椭圆 38">
            <a:extLst>
              <a:ext uri="{FF2B5EF4-FFF2-40B4-BE49-F238E27FC236}">
                <a16:creationId xmlns:a16="http://schemas.microsoft.com/office/drawing/2014/main" id="{8F6FD84D-8BFA-439D-8E0C-223324A55462}"/>
              </a:ext>
            </a:extLst>
          </p:cNvPr>
          <p:cNvSpPr/>
          <p:nvPr/>
        </p:nvSpPr>
        <p:spPr>
          <a:xfrm>
            <a:off x="7893777" y="956425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4" name="椭圆 39">
            <a:extLst>
              <a:ext uri="{FF2B5EF4-FFF2-40B4-BE49-F238E27FC236}">
                <a16:creationId xmlns:a16="http://schemas.microsoft.com/office/drawing/2014/main" id="{4B5E543B-DD0D-44B1-93DE-879D95A2BBC4}"/>
              </a:ext>
            </a:extLst>
          </p:cNvPr>
          <p:cNvSpPr/>
          <p:nvPr/>
        </p:nvSpPr>
        <p:spPr>
          <a:xfrm>
            <a:off x="8436903" y="940396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5" name="椭圆 40">
            <a:extLst>
              <a:ext uri="{FF2B5EF4-FFF2-40B4-BE49-F238E27FC236}">
                <a16:creationId xmlns:a16="http://schemas.microsoft.com/office/drawing/2014/main" id="{3DC576EE-41BE-4B32-ADC0-835BD9313BF6}"/>
              </a:ext>
            </a:extLst>
          </p:cNvPr>
          <p:cNvSpPr/>
          <p:nvPr/>
        </p:nvSpPr>
        <p:spPr>
          <a:xfrm>
            <a:off x="9549618" y="932998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6" name="椭圆 41">
            <a:extLst>
              <a:ext uri="{FF2B5EF4-FFF2-40B4-BE49-F238E27FC236}">
                <a16:creationId xmlns:a16="http://schemas.microsoft.com/office/drawing/2014/main" id="{9CED0819-E8D6-488F-B380-D19BFF1F833F}"/>
              </a:ext>
            </a:extLst>
          </p:cNvPr>
          <p:cNvSpPr/>
          <p:nvPr/>
        </p:nvSpPr>
        <p:spPr>
          <a:xfrm>
            <a:off x="10751816" y="940396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7" name="左大括号 42">
            <a:extLst>
              <a:ext uri="{FF2B5EF4-FFF2-40B4-BE49-F238E27FC236}">
                <a16:creationId xmlns:a16="http://schemas.microsoft.com/office/drawing/2014/main" id="{D4132AA2-3529-44E3-886A-2EC3E51CEC8A}"/>
              </a:ext>
            </a:extLst>
          </p:cNvPr>
          <p:cNvSpPr/>
          <p:nvPr/>
        </p:nvSpPr>
        <p:spPr>
          <a:xfrm rot="16200004">
            <a:off x="2744827" y="720492"/>
            <a:ext cx="466124" cy="222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38" name="左大括号 43">
            <a:extLst>
              <a:ext uri="{FF2B5EF4-FFF2-40B4-BE49-F238E27FC236}">
                <a16:creationId xmlns:a16="http://schemas.microsoft.com/office/drawing/2014/main" id="{9EE55817-C0AF-4381-A1BB-84C66EBDB9BF}"/>
              </a:ext>
            </a:extLst>
          </p:cNvPr>
          <p:cNvSpPr/>
          <p:nvPr/>
        </p:nvSpPr>
        <p:spPr>
          <a:xfrm rot="16200004">
            <a:off x="5020678" y="720492"/>
            <a:ext cx="466124" cy="222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grpSp>
        <p:nvGrpSpPr>
          <p:cNvPr id="39" name="组合 1">
            <a:extLst>
              <a:ext uri="{FF2B5EF4-FFF2-40B4-BE49-F238E27FC236}">
                <a16:creationId xmlns:a16="http://schemas.microsoft.com/office/drawing/2014/main" id="{890E842B-8AD4-4686-92DB-A4B3EDCABFC2}"/>
              </a:ext>
            </a:extLst>
          </p:cNvPr>
          <p:cNvGrpSpPr/>
          <p:nvPr/>
        </p:nvGrpSpPr>
        <p:grpSpPr>
          <a:xfrm>
            <a:off x="3541068" y="2413522"/>
            <a:ext cx="3387312" cy="739941"/>
            <a:chOff x="3541068" y="2413522"/>
            <a:chExt cx="3387312" cy="739941"/>
          </a:xfrm>
        </p:grpSpPr>
        <p:sp>
          <p:nvSpPr>
            <p:cNvPr id="40" name="矩形 44">
              <a:extLst>
                <a:ext uri="{FF2B5EF4-FFF2-40B4-BE49-F238E27FC236}">
                  <a16:creationId xmlns:a16="http://schemas.microsoft.com/office/drawing/2014/main" id="{44FFDBAC-80B4-4E42-8DDC-7B61B22C17F4}"/>
                </a:ext>
              </a:extLst>
            </p:cNvPr>
            <p:cNvSpPr/>
            <p:nvPr/>
          </p:nvSpPr>
          <p:spPr>
            <a:xfrm>
              <a:off x="3541068" y="2413522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41" name="直接连接符 45">
              <a:extLst>
                <a:ext uri="{FF2B5EF4-FFF2-40B4-BE49-F238E27FC236}">
                  <a16:creationId xmlns:a16="http://schemas.microsoft.com/office/drawing/2014/main" id="{BC2526C8-C414-4064-B57A-9BD1D8E45676}"/>
                </a:ext>
              </a:extLst>
            </p:cNvPr>
            <p:cNvCxnSpPr/>
            <p:nvPr/>
          </p:nvCxnSpPr>
          <p:spPr>
            <a:xfrm>
              <a:off x="4580705" y="2413577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42" name="直接连接符 46">
              <a:extLst>
                <a:ext uri="{FF2B5EF4-FFF2-40B4-BE49-F238E27FC236}">
                  <a16:creationId xmlns:a16="http://schemas.microsoft.com/office/drawing/2014/main" id="{36B47437-208F-4409-96AF-76100FE7229B}"/>
                </a:ext>
              </a:extLst>
            </p:cNvPr>
            <p:cNvCxnSpPr/>
            <p:nvPr/>
          </p:nvCxnSpPr>
          <p:spPr>
            <a:xfrm>
              <a:off x="5186842" y="2413577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43" name="直接连接符 47">
              <a:extLst>
                <a:ext uri="{FF2B5EF4-FFF2-40B4-BE49-F238E27FC236}">
                  <a16:creationId xmlns:a16="http://schemas.microsoft.com/office/drawing/2014/main" id="{AE12896F-80A8-4EBE-BBA4-E3801AE26ADB}"/>
                </a:ext>
              </a:extLst>
            </p:cNvPr>
            <p:cNvCxnSpPr/>
            <p:nvPr/>
          </p:nvCxnSpPr>
          <p:spPr>
            <a:xfrm>
              <a:off x="5753916" y="2413577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44" name="椭圆 52">
              <a:extLst>
                <a:ext uri="{FF2B5EF4-FFF2-40B4-BE49-F238E27FC236}">
                  <a16:creationId xmlns:a16="http://schemas.microsoft.com/office/drawing/2014/main" id="{4C943C5B-5658-4D36-A762-BC23A2E343AA}"/>
                </a:ext>
              </a:extLst>
            </p:cNvPr>
            <p:cNvSpPr/>
            <p:nvPr/>
          </p:nvSpPr>
          <p:spPr>
            <a:xfrm>
              <a:off x="4135236" y="2601083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45" name="椭圆 53">
              <a:extLst>
                <a:ext uri="{FF2B5EF4-FFF2-40B4-BE49-F238E27FC236}">
                  <a16:creationId xmlns:a16="http://schemas.microsoft.com/office/drawing/2014/main" id="{899E40AE-9657-47BB-9F4D-489E853D6597}"/>
                </a:ext>
              </a:extLst>
            </p:cNvPr>
            <p:cNvSpPr/>
            <p:nvPr/>
          </p:nvSpPr>
          <p:spPr>
            <a:xfrm>
              <a:off x="5285131" y="2598551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46" name="椭圆 54">
              <a:extLst>
                <a:ext uri="{FF2B5EF4-FFF2-40B4-BE49-F238E27FC236}">
                  <a16:creationId xmlns:a16="http://schemas.microsoft.com/office/drawing/2014/main" id="{A36E2398-6CE3-4E72-9A0F-86008F19C9FC}"/>
                </a:ext>
              </a:extLst>
            </p:cNvPr>
            <p:cNvSpPr/>
            <p:nvPr/>
          </p:nvSpPr>
          <p:spPr>
            <a:xfrm>
              <a:off x="5828266" y="2582521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47" name="直接连接符 57">
              <a:extLst>
                <a:ext uri="{FF2B5EF4-FFF2-40B4-BE49-F238E27FC236}">
                  <a16:creationId xmlns:a16="http://schemas.microsoft.com/office/drawing/2014/main" id="{C9738C08-415F-4A9D-B71F-784EEED22961}"/>
                </a:ext>
              </a:extLst>
            </p:cNvPr>
            <p:cNvCxnSpPr/>
            <p:nvPr/>
          </p:nvCxnSpPr>
          <p:spPr>
            <a:xfrm>
              <a:off x="4069208" y="2413522"/>
              <a:ext cx="0" cy="73987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48" name="直接连接符 58">
              <a:extLst>
                <a:ext uri="{FF2B5EF4-FFF2-40B4-BE49-F238E27FC236}">
                  <a16:creationId xmlns:a16="http://schemas.microsoft.com/office/drawing/2014/main" id="{4BD69967-6AF8-4EC0-8DD9-EF50D4300947}"/>
                </a:ext>
              </a:extLst>
            </p:cNvPr>
            <p:cNvCxnSpPr/>
            <p:nvPr/>
          </p:nvCxnSpPr>
          <p:spPr>
            <a:xfrm>
              <a:off x="6346192" y="2413522"/>
              <a:ext cx="0" cy="73987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grpSp>
        <p:nvGrpSpPr>
          <p:cNvPr id="49" name="组合 60">
            <a:extLst>
              <a:ext uri="{FF2B5EF4-FFF2-40B4-BE49-F238E27FC236}">
                <a16:creationId xmlns:a16="http://schemas.microsoft.com/office/drawing/2014/main" id="{553AE0A6-AC4A-4F53-8884-95143C681A6D}"/>
              </a:ext>
            </a:extLst>
          </p:cNvPr>
          <p:cNvGrpSpPr/>
          <p:nvPr/>
        </p:nvGrpSpPr>
        <p:grpSpPr>
          <a:xfrm>
            <a:off x="7315520" y="2419127"/>
            <a:ext cx="3387312" cy="739942"/>
            <a:chOff x="7315520" y="2419127"/>
            <a:chExt cx="3387312" cy="739942"/>
          </a:xfrm>
        </p:grpSpPr>
        <p:sp>
          <p:nvSpPr>
            <p:cNvPr id="50" name="矩形 61">
              <a:extLst>
                <a:ext uri="{FF2B5EF4-FFF2-40B4-BE49-F238E27FC236}">
                  <a16:creationId xmlns:a16="http://schemas.microsoft.com/office/drawing/2014/main" id="{540B49B7-6860-4F39-9AA7-080F296F649D}"/>
                </a:ext>
              </a:extLst>
            </p:cNvPr>
            <p:cNvSpPr/>
            <p:nvPr/>
          </p:nvSpPr>
          <p:spPr>
            <a:xfrm>
              <a:off x="7315520" y="2419127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51" name="直接连接符 62">
              <a:extLst>
                <a:ext uri="{FF2B5EF4-FFF2-40B4-BE49-F238E27FC236}">
                  <a16:creationId xmlns:a16="http://schemas.microsoft.com/office/drawing/2014/main" id="{55749791-8E3E-427C-96C7-5582D9ADD8A0}"/>
                </a:ext>
              </a:extLst>
            </p:cNvPr>
            <p:cNvCxnSpPr/>
            <p:nvPr/>
          </p:nvCxnSpPr>
          <p:spPr>
            <a:xfrm>
              <a:off x="8355156" y="241918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52" name="直接连接符 63">
              <a:extLst>
                <a:ext uri="{FF2B5EF4-FFF2-40B4-BE49-F238E27FC236}">
                  <a16:creationId xmlns:a16="http://schemas.microsoft.com/office/drawing/2014/main" id="{F598EA32-0374-4305-8D87-B4D54F945D1D}"/>
                </a:ext>
              </a:extLst>
            </p:cNvPr>
            <p:cNvCxnSpPr/>
            <p:nvPr/>
          </p:nvCxnSpPr>
          <p:spPr>
            <a:xfrm>
              <a:off x="8961293" y="241918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53" name="直接连接符 64">
              <a:extLst>
                <a:ext uri="{FF2B5EF4-FFF2-40B4-BE49-F238E27FC236}">
                  <a16:creationId xmlns:a16="http://schemas.microsoft.com/office/drawing/2014/main" id="{E3E3772F-CEFB-48C1-9EB5-64A407DF1439}"/>
                </a:ext>
              </a:extLst>
            </p:cNvPr>
            <p:cNvCxnSpPr/>
            <p:nvPr/>
          </p:nvCxnSpPr>
          <p:spPr>
            <a:xfrm>
              <a:off x="9528358" y="2419182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54" name="椭圆 65">
              <a:extLst>
                <a:ext uri="{FF2B5EF4-FFF2-40B4-BE49-F238E27FC236}">
                  <a16:creationId xmlns:a16="http://schemas.microsoft.com/office/drawing/2014/main" id="{A6E3A6B6-0578-46B1-A51D-F32989451136}"/>
                </a:ext>
              </a:extLst>
            </p:cNvPr>
            <p:cNvSpPr/>
            <p:nvPr/>
          </p:nvSpPr>
          <p:spPr>
            <a:xfrm>
              <a:off x="8461016" y="2606853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55" name="椭圆 66">
              <a:extLst>
                <a:ext uri="{FF2B5EF4-FFF2-40B4-BE49-F238E27FC236}">
                  <a16:creationId xmlns:a16="http://schemas.microsoft.com/office/drawing/2014/main" id="{2F58A3D0-3504-4CCF-8C33-2CE3A127D707}"/>
                </a:ext>
              </a:extLst>
            </p:cNvPr>
            <p:cNvSpPr/>
            <p:nvPr/>
          </p:nvSpPr>
          <p:spPr>
            <a:xfrm>
              <a:off x="9059582" y="2604156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56" name="直接连接符 68">
              <a:extLst>
                <a:ext uri="{FF2B5EF4-FFF2-40B4-BE49-F238E27FC236}">
                  <a16:creationId xmlns:a16="http://schemas.microsoft.com/office/drawing/2014/main" id="{71C21507-750B-4250-93CA-5DDE3BD674E0}"/>
                </a:ext>
              </a:extLst>
            </p:cNvPr>
            <p:cNvCxnSpPr/>
            <p:nvPr/>
          </p:nvCxnSpPr>
          <p:spPr>
            <a:xfrm>
              <a:off x="7843659" y="2419127"/>
              <a:ext cx="0" cy="739878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57" name="直接连接符 69">
              <a:extLst>
                <a:ext uri="{FF2B5EF4-FFF2-40B4-BE49-F238E27FC236}">
                  <a16:creationId xmlns:a16="http://schemas.microsoft.com/office/drawing/2014/main" id="{BC8E8E45-F4FB-4902-8BF9-1985D66BD12F}"/>
                </a:ext>
              </a:extLst>
            </p:cNvPr>
            <p:cNvCxnSpPr/>
            <p:nvPr/>
          </p:nvCxnSpPr>
          <p:spPr>
            <a:xfrm>
              <a:off x="10120643" y="2419127"/>
              <a:ext cx="0" cy="739878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sp>
        <p:nvSpPr>
          <p:cNvPr id="58" name="文本框 2">
            <a:extLst>
              <a:ext uri="{FF2B5EF4-FFF2-40B4-BE49-F238E27FC236}">
                <a16:creationId xmlns:a16="http://schemas.microsoft.com/office/drawing/2014/main" id="{278ED26C-8092-4F35-A30A-9A6373BE6F0B}"/>
              </a:ext>
            </a:extLst>
          </p:cNvPr>
          <p:cNvSpPr txBox="1"/>
          <p:nvPr/>
        </p:nvSpPr>
        <p:spPr>
          <a:xfrm>
            <a:off x="3475040" y="2653378"/>
            <a:ext cx="671608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halo2</a:t>
            </a:r>
          </a:p>
        </p:txBody>
      </p:sp>
      <p:sp>
        <p:nvSpPr>
          <p:cNvPr id="59" name="文本框 70">
            <a:extLst>
              <a:ext uri="{FF2B5EF4-FFF2-40B4-BE49-F238E27FC236}">
                <a16:creationId xmlns:a16="http://schemas.microsoft.com/office/drawing/2014/main" id="{09F067A4-5DBF-447A-BD68-9A45C4B5DE16}"/>
              </a:ext>
            </a:extLst>
          </p:cNvPr>
          <p:cNvSpPr txBox="1"/>
          <p:nvPr/>
        </p:nvSpPr>
        <p:spPr>
          <a:xfrm>
            <a:off x="6346192" y="2637349"/>
            <a:ext cx="671370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halo1</a:t>
            </a:r>
          </a:p>
        </p:txBody>
      </p:sp>
      <p:sp>
        <p:nvSpPr>
          <p:cNvPr id="60" name="文本框 71">
            <a:extLst>
              <a:ext uri="{FF2B5EF4-FFF2-40B4-BE49-F238E27FC236}">
                <a16:creationId xmlns:a16="http://schemas.microsoft.com/office/drawing/2014/main" id="{1458B247-869D-4E50-B6D3-A44A2CB8CB3A}"/>
              </a:ext>
            </a:extLst>
          </p:cNvPr>
          <p:cNvSpPr txBox="1"/>
          <p:nvPr/>
        </p:nvSpPr>
        <p:spPr>
          <a:xfrm>
            <a:off x="7275579" y="2647800"/>
            <a:ext cx="675330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halo2</a:t>
            </a:r>
          </a:p>
        </p:txBody>
      </p:sp>
      <p:sp>
        <p:nvSpPr>
          <p:cNvPr id="61" name="文本框 72">
            <a:extLst>
              <a:ext uri="{FF2B5EF4-FFF2-40B4-BE49-F238E27FC236}">
                <a16:creationId xmlns:a16="http://schemas.microsoft.com/office/drawing/2014/main" id="{CEEFDA09-2F88-4A49-BCFC-96C5EC79B052}"/>
              </a:ext>
            </a:extLst>
          </p:cNvPr>
          <p:cNvSpPr txBox="1"/>
          <p:nvPr/>
        </p:nvSpPr>
        <p:spPr>
          <a:xfrm>
            <a:off x="10095424" y="2623596"/>
            <a:ext cx="673437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halo1</a:t>
            </a:r>
          </a:p>
        </p:txBody>
      </p:sp>
      <p:cxnSp>
        <p:nvCxnSpPr>
          <p:cNvPr id="62" name="直接箭头连接符 5">
            <a:extLst>
              <a:ext uri="{FF2B5EF4-FFF2-40B4-BE49-F238E27FC236}">
                <a16:creationId xmlns:a16="http://schemas.microsoft.com/office/drawing/2014/main" id="{05B96AE3-30D5-43C6-8473-7AE3D4136D31}"/>
              </a:ext>
            </a:extLst>
          </p:cNvPr>
          <p:cNvCxnSpPr>
            <a:stCxn id="37" idx="5"/>
          </p:cNvCxnSpPr>
          <p:nvPr/>
        </p:nvCxnSpPr>
        <p:spPr>
          <a:xfrm>
            <a:off x="2977889" y="2065026"/>
            <a:ext cx="2101868" cy="26391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3" name="直接箭头连接符 74">
            <a:extLst>
              <a:ext uri="{FF2B5EF4-FFF2-40B4-BE49-F238E27FC236}">
                <a16:creationId xmlns:a16="http://schemas.microsoft.com/office/drawing/2014/main" id="{3B58F4A3-0797-49A9-9FDA-E2D1DFF0DE0D}"/>
              </a:ext>
            </a:extLst>
          </p:cNvPr>
          <p:cNvCxnSpPr>
            <a:stCxn id="38" idx="5"/>
          </p:cNvCxnSpPr>
          <p:nvPr/>
        </p:nvCxnSpPr>
        <p:spPr>
          <a:xfrm>
            <a:off x="5253740" y="2065026"/>
            <a:ext cx="3587566" cy="26391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64" name="文本框 16">
            <a:extLst>
              <a:ext uri="{FF2B5EF4-FFF2-40B4-BE49-F238E27FC236}">
                <a16:creationId xmlns:a16="http://schemas.microsoft.com/office/drawing/2014/main" id="{B414B746-F1A6-41D0-8236-BBC4328459EB}"/>
              </a:ext>
            </a:extLst>
          </p:cNvPr>
          <p:cNvSpPr txBox="1"/>
          <p:nvPr/>
        </p:nvSpPr>
        <p:spPr>
          <a:xfrm>
            <a:off x="1862349" y="113769"/>
            <a:ext cx="66582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Asynchronous communication</a:t>
            </a:r>
          </a:p>
        </p:txBody>
      </p:sp>
      <p:sp>
        <p:nvSpPr>
          <p:cNvPr id="65" name="文本框 75">
            <a:extLst>
              <a:ext uri="{FF2B5EF4-FFF2-40B4-BE49-F238E27FC236}">
                <a16:creationId xmlns:a16="http://schemas.microsoft.com/office/drawing/2014/main" id="{78336097-384B-4D3A-971F-5032144F9F22}"/>
              </a:ext>
            </a:extLst>
          </p:cNvPr>
          <p:cNvSpPr txBox="1"/>
          <p:nvPr/>
        </p:nvSpPr>
        <p:spPr>
          <a:xfrm>
            <a:off x="-2452612" y="2465688"/>
            <a:ext cx="2617835" cy="2657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2 processes with halos</a:t>
            </a:r>
          </a:p>
        </p:txBody>
      </p:sp>
      <p:grpSp>
        <p:nvGrpSpPr>
          <p:cNvPr id="66" name="组合 59">
            <a:extLst>
              <a:ext uri="{FF2B5EF4-FFF2-40B4-BE49-F238E27FC236}">
                <a16:creationId xmlns:a16="http://schemas.microsoft.com/office/drawing/2014/main" id="{861D1EB1-E3AE-43BD-BACC-005F2F4BF149}"/>
              </a:ext>
            </a:extLst>
          </p:cNvPr>
          <p:cNvGrpSpPr/>
          <p:nvPr/>
        </p:nvGrpSpPr>
        <p:grpSpPr>
          <a:xfrm>
            <a:off x="3555306" y="3530791"/>
            <a:ext cx="3387312" cy="739950"/>
            <a:chOff x="3555306" y="3530791"/>
            <a:chExt cx="3387312" cy="739950"/>
          </a:xfrm>
        </p:grpSpPr>
        <p:sp>
          <p:nvSpPr>
            <p:cNvPr id="67" name="矩形 67">
              <a:extLst>
                <a:ext uri="{FF2B5EF4-FFF2-40B4-BE49-F238E27FC236}">
                  <a16:creationId xmlns:a16="http://schemas.microsoft.com/office/drawing/2014/main" id="{DA7A0831-A228-495D-B036-C1133E724B4F}"/>
                </a:ext>
              </a:extLst>
            </p:cNvPr>
            <p:cNvSpPr/>
            <p:nvPr/>
          </p:nvSpPr>
          <p:spPr>
            <a:xfrm>
              <a:off x="3555306" y="3530791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68" name="直接连接符 73">
              <a:extLst>
                <a:ext uri="{FF2B5EF4-FFF2-40B4-BE49-F238E27FC236}">
                  <a16:creationId xmlns:a16="http://schemas.microsoft.com/office/drawing/2014/main" id="{D009BAB3-0213-417B-B34D-3117CF76618B}"/>
                </a:ext>
              </a:extLst>
            </p:cNvPr>
            <p:cNvCxnSpPr/>
            <p:nvPr/>
          </p:nvCxnSpPr>
          <p:spPr>
            <a:xfrm>
              <a:off x="4594933" y="3530855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69" name="直接连接符 76">
              <a:extLst>
                <a:ext uri="{FF2B5EF4-FFF2-40B4-BE49-F238E27FC236}">
                  <a16:creationId xmlns:a16="http://schemas.microsoft.com/office/drawing/2014/main" id="{42F7CD12-B5BF-4E46-8171-4FDF6E0CB5CA}"/>
                </a:ext>
              </a:extLst>
            </p:cNvPr>
            <p:cNvCxnSpPr/>
            <p:nvPr/>
          </p:nvCxnSpPr>
          <p:spPr>
            <a:xfrm>
              <a:off x="5201079" y="3530855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70" name="直接连接符 77">
              <a:extLst>
                <a:ext uri="{FF2B5EF4-FFF2-40B4-BE49-F238E27FC236}">
                  <a16:creationId xmlns:a16="http://schemas.microsoft.com/office/drawing/2014/main" id="{11A9B06D-F0E2-4D22-AFB8-C76E2057476A}"/>
                </a:ext>
              </a:extLst>
            </p:cNvPr>
            <p:cNvCxnSpPr/>
            <p:nvPr/>
          </p:nvCxnSpPr>
          <p:spPr>
            <a:xfrm>
              <a:off x="5768144" y="3530855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71" name="椭圆 78">
              <a:extLst>
                <a:ext uri="{FF2B5EF4-FFF2-40B4-BE49-F238E27FC236}">
                  <a16:creationId xmlns:a16="http://schemas.microsoft.com/office/drawing/2014/main" id="{7A446386-6ED4-49BA-A2D7-AC417E2BDE18}"/>
                </a:ext>
              </a:extLst>
            </p:cNvPr>
            <p:cNvSpPr/>
            <p:nvPr/>
          </p:nvSpPr>
          <p:spPr>
            <a:xfrm>
              <a:off x="4682093" y="3717776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72" name="椭圆 79">
              <a:extLst>
                <a:ext uri="{FF2B5EF4-FFF2-40B4-BE49-F238E27FC236}">
                  <a16:creationId xmlns:a16="http://schemas.microsoft.com/office/drawing/2014/main" id="{CB3800CC-2333-4F30-905E-BFD8796FE070}"/>
                </a:ext>
              </a:extLst>
            </p:cNvPr>
            <p:cNvSpPr/>
            <p:nvPr/>
          </p:nvSpPr>
          <p:spPr>
            <a:xfrm>
              <a:off x="5299368" y="3715828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73" name="椭圆 80">
              <a:extLst>
                <a:ext uri="{FF2B5EF4-FFF2-40B4-BE49-F238E27FC236}">
                  <a16:creationId xmlns:a16="http://schemas.microsoft.com/office/drawing/2014/main" id="{480D1CFA-EBC2-4D59-BAF4-EC398B6B61F4}"/>
                </a:ext>
              </a:extLst>
            </p:cNvPr>
            <p:cNvSpPr/>
            <p:nvPr/>
          </p:nvSpPr>
          <p:spPr>
            <a:xfrm>
              <a:off x="5842494" y="3699790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A9D18E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0000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74" name="直接连接符 81">
              <a:extLst>
                <a:ext uri="{FF2B5EF4-FFF2-40B4-BE49-F238E27FC236}">
                  <a16:creationId xmlns:a16="http://schemas.microsoft.com/office/drawing/2014/main" id="{773624F2-1BF7-4C3A-A43D-471882E979BA}"/>
                </a:ext>
              </a:extLst>
            </p:cNvPr>
            <p:cNvCxnSpPr/>
            <p:nvPr/>
          </p:nvCxnSpPr>
          <p:spPr>
            <a:xfrm>
              <a:off x="4083445" y="3530791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75" name="直接连接符 82">
              <a:extLst>
                <a:ext uri="{FF2B5EF4-FFF2-40B4-BE49-F238E27FC236}">
                  <a16:creationId xmlns:a16="http://schemas.microsoft.com/office/drawing/2014/main" id="{D76FED3C-510C-4022-ACC6-2B2E4B89B59F}"/>
                </a:ext>
              </a:extLst>
            </p:cNvPr>
            <p:cNvCxnSpPr/>
            <p:nvPr/>
          </p:nvCxnSpPr>
          <p:spPr>
            <a:xfrm>
              <a:off x="6360420" y="3530791"/>
              <a:ext cx="0" cy="739886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grpSp>
        <p:nvGrpSpPr>
          <p:cNvPr id="76" name="组合 83">
            <a:extLst>
              <a:ext uri="{FF2B5EF4-FFF2-40B4-BE49-F238E27FC236}">
                <a16:creationId xmlns:a16="http://schemas.microsoft.com/office/drawing/2014/main" id="{CE0F5867-F499-4B0D-8108-FB2F90CA6F4C}"/>
              </a:ext>
            </a:extLst>
          </p:cNvPr>
          <p:cNvGrpSpPr/>
          <p:nvPr/>
        </p:nvGrpSpPr>
        <p:grpSpPr>
          <a:xfrm>
            <a:off x="7358076" y="3511789"/>
            <a:ext cx="3387312" cy="739942"/>
            <a:chOff x="7358076" y="3511789"/>
            <a:chExt cx="3387312" cy="739942"/>
          </a:xfrm>
        </p:grpSpPr>
        <p:sp>
          <p:nvSpPr>
            <p:cNvPr id="77" name="矩形 84">
              <a:extLst>
                <a:ext uri="{FF2B5EF4-FFF2-40B4-BE49-F238E27FC236}">
                  <a16:creationId xmlns:a16="http://schemas.microsoft.com/office/drawing/2014/main" id="{D3EB5DFA-F5E2-430F-94C7-F7802DA79213}"/>
                </a:ext>
              </a:extLst>
            </p:cNvPr>
            <p:cNvSpPr/>
            <p:nvPr/>
          </p:nvSpPr>
          <p:spPr>
            <a:xfrm>
              <a:off x="7358076" y="3511789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78" name="直接连接符 85">
              <a:extLst>
                <a:ext uri="{FF2B5EF4-FFF2-40B4-BE49-F238E27FC236}">
                  <a16:creationId xmlns:a16="http://schemas.microsoft.com/office/drawing/2014/main" id="{719121CF-8F96-464C-BD47-A6F606124A6F}"/>
                </a:ext>
              </a:extLst>
            </p:cNvPr>
            <p:cNvCxnSpPr/>
            <p:nvPr/>
          </p:nvCxnSpPr>
          <p:spPr>
            <a:xfrm>
              <a:off x="8397703" y="351184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79" name="直接连接符 86">
              <a:extLst>
                <a:ext uri="{FF2B5EF4-FFF2-40B4-BE49-F238E27FC236}">
                  <a16:creationId xmlns:a16="http://schemas.microsoft.com/office/drawing/2014/main" id="{2D09333B-F2E7-4487-B369-B6D694DE9011}"/>
                </a:ext>
              </a:extLst>
            </p:cNvPr>
            <p:cNvCxnSpPr/>
            <p:nvPr/>
          </p:nvCxnSpPr>
          <p:spPr>
            <a:xfrm>
              <a:off x="9003840" y="351184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80" name="直接连接符 87">
              <a:extLst>
                <a:ext uri="{FF2B5EF4-FFF2-40B4-BE49-F238E27FC236}">
                  <a16:creationId xmlns:a16="http://schemas.microsoft.com/office/drawing/2014/main" id="{3E426D35-0C5C-4DEF-B339-880B024805B1}"/>
                </a:ext>
              </a:extLst>
            </p:cNvPr>
            <p:cNvCxnSpPr/>
            <p:nvPr/>
          </p:nvCxnSpPr>
          <p:spPr>
            <a:xfrm>
              <a:off x="9570915" y="351184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81" name="椭圆 88">
              <a:extLst>
                <a:ext uri="{FF2B5EF4-FFF2-40B4-BE49-F238E27FC236}">
                  <a16:creationId xmlns:a16="http://schemas.microsoft.com/office/drawing/2014/main" id="{C208EF36-4DDB-4BB7-909E-0E7F50C4DD10}"/>
                </a:ext>
              </a:extLst>
            </p:cNvPr>
            <p:cNvSpPr/>
            <p:nvPr/>
          </p:nvSpPr>
          <p:spPr>
            <a:xfrm>
              <a:off x="8504998" y="3680414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82" name="椭圆 89">
              <a:extLst>
                <a:ext uri="{FF2B5EF4-FFF2-40B4-BE49-F238E27FC236}">
                  <a16:creationId xmlns:a16="http://schemas.microsoft.com/office/drawing/2014/main" id="{B7DA5E0B-8455-4710-BA0F-660A8DE965D4}"/>
                </a:ext>
              </a:extLst>
            </p:cNvPr>
            <p:cNvSpPr/>
            <p:nvPr/>
          </p:nvSpPr>
          <p:spPr>
            <a:xfrm>
              <a:off x="9676546" y="3697083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83" name="直接连接符 90">
              <a:extLst>
                <a:ext uri="{FF2B5EF4-FFF2-40B4-BE49-F238E27FC236}">
                  <a16:creationId xmlns:a16="http://schemas.microsoft.com/office/drawing/2014/main" id="{45C21408-9E28-4F1B-ACB3-B032AB3E7265}"/>
                </a:ext>
              </a:extLst>
            </p:cNvPr>
            <p:cNvCxnSpPr/>
            <p:nvPr/>
          </p:nvCxnSpPr>
          <p:spPr>
            <a:xfrm>
              <a:off x="7886215" y="3511789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84" name="直接连接符 91">
              <a:extLst>
                <a:ext uri="{FF2B5EF4-FFF2-40B4-BE49-F238E27FC236}">
                  <a16:creationId xmlns:a16="http://schemas.microsoft.com/office/drawing/2014/main" id="{795C51D7-040D-432E-AD77-E6DFB9BFFF1B}"/>
                </a:ext>
              </a:extLst>
            </p:cNvPr>
            <p:cNvCxnSpPr/>
            <p:nvPr/>
          </p:nvCxnSpPr>
          <p:spPr>
            <a:xfrm>
              <a:off x="10163190" y="3511789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</p:grpSp>
      <p:sp>
        <p:nvSpPr>
          <p:cNvPr id="85" name="文本框 95">
            <a:extLst>
              <a:ext uri="{FF2B5EF4-FFF2-40B4-BE49-F238E27FC236}">
                <a16:creationId xmlns:a16="http://schemas.microsoft.com/office/drawing/2014/main" id="{B1117EB9-B565-4AE7-B168-980385F0E904}"/>
              </a:ext>
            </a:extLst>
          </p:cNvPr>
          <p:cNvSpPr txBox="1"/>
          <p:nvPr/>
        </p:nvSpPr>
        <p:spPr>
          <a:xfrm>
            <a:off x="-2960022" y="4420136"/>
            <a:ext cx="2593146" cy="18158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Halo:make all halos with cars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 in them, and then copy from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next process in asynchronous Way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Other sections: do their jobs as usual</a:t>
            </a:r>
          </a:p>
        </p:txBody>
      </p:sp>
      <p:grpSp>
        <p:nvGrpSpPr>
          <p:cNvPr id="86" name="组合 96">
            <a:extLst>
              <a:ext uri="{FF2B5EF4-FFF2-40B4-BE49-F238E27FC236}">
                <a16:creationId xmlns:a16="http://schemas.microsoft.com/office/drawing/2014/main" id="{D73148DE-5F35-4707-B7FF-3546D7F12F82}"/>
              </a:ext>
            </a:extLst>
          </p:cNvPr>
          <p:cNvGrpSpPr/>
          <p:nvPr/>
        </p:nvGrpSpPr>
        <p:grpSpPr>
          <a:xfrm>
            <a:off x="3541068" y="4685897"/>
            <a:ext cx="4766648" cy="748318"/>
            <a:chOff x="3541068" y="4685897"/>
            <a:chExt cx="4766648" cy="748318"/>
          </a:xfrm>
        </p:grpSpPr>
        <p:sp>
          <p:nvSpPr>
            <p:cNvPr id="87" name="矩形 97">
              <a:extLst>
                <a:ext uri="{FF2B5EF4-FFF2-40B4-BE49-F238E27FC236}">
                  <a16:creationId xmlns:a16="http://schemas.microsoft.com/office/drawing/2014/main" id="{A607EEAE-FDD9-443C-8767-54252D241B8B}"/>
                </a:ext>
              </a:extLst>
            </p:cNvPr>
            <p:cNvSpPr/>
            <p:nvPr/>
          </p:nvSpPr>
          <p:spPr>
            <a:xfrm>
              <a:off x="3541068" y="4685897"/>
              <a:ext cx="3387312" cy="739886"/>
            </a:xfrm>
            <a:prstGeom prst="rect">
              <a:avLst/>
            </a:prstGeom>
            <a:solidFill>
              <a:srgbClr val="E7E6E6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88" name="直接连接符 98">
              <a:extLst>
                <a:ext uri="{FF2B5EF4-FFF2-40B4-BE49-F238E27FC236}">
                  <a16:creationId xmlns:a16="http://schemas.microsoft.com/office/drawing/2014/main" id="{88CE6859-A1EA-4EFF-9FE6-6B17A7DA89CB}"/>
                </a:ext>
              </a:extLst>
            </p:cNvPr>
            <p:cNvCxnSpPr/>
            <p:nvPr/>
          </p:nvCxnSpPr>
          <p:spPr>
            <a:xfrm>
              <a:off x="4603610" y="469432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89" name="直接连接符 99">
              <a:extLst>
                <a:ext uri="{FF2B5EF4-FFF2-40B4-BE49-F238E27FC236}">
                  <a16:creationId xmlns:a16="http://schemas.microsoft.com/office/drawing/2014/main" id="{9DA4293A-551A-48F6-AB29-BEDC307B4F3B}"/>
                </a:ext>
              </a:extLst>
            </p:cNvPr>
            <p:cNvCxnSpPr/>
            <p:nvPr/>
          </p:nvCxnSpPr>
          <p:spPr>
            <a:xfrm>
              <a:off x="5209748" y="469432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90" name="直接连接符 100">
              <a:extLst>
                <a:ext uri="{FF2B5EF4-FFF2-40B4-BE49-F238E27FC236}">
                  <a16:creationId xmlns:a16="http://schemas.microsoft.com/office/drawing/2014/main" id="{ACA709A8-B182-47D2-8608-7F757627D9DB}"/>
                </a:ext>
              </a:extLst>
            </p:cNvPr>
            <p:cNvCxnSpPr/>
            <p:nvPr/>
          </p:nvCxnSpPr>
          <p:spPr>
            <a:xfrm>
              <a:off x="5776822" y="4694328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91" name="椭圆 101">
              <a:extLst>
                <a:ext uri="{FF2B5EF4-FFF2-40B4-BE49-F238E27FC236}">
                  <a16:creationId xmlns:a16="http://schemas.microsoft.com/office/drawing/2014/main" id="{2179F0B7-0096-45CB-86CD-B925B3E8D581}"/>
                </a:ext>
              </a:extLst>
            </p:cNvPr>
            <p:cNvSpPr/>
            <p:nvPr/>
          </p:nvSpPr>
          <p:spPr>
            <a:xfrm>
              <a:off x="4716146" y="4875791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sp>
          <p:nvSpPr>
            <p:cNvPr id="92" name="椭圆 102">
              <a:extLst>
                <a:ext uri="{FF2B5EF4-FFF2-40B4-BE49-F238E27FC236}">
                  <a16:creationId xmlns:a16="http://schemas.microsoft.com/office/drawing/2014/main" id="{8D0E9508-A20F-4A85-86C0-57F154AF4616}"/>
                </a:ext>
              </a:extLst>
            </p:cNvPr>
            <p:cNvSpPr/>
            <p:nvPr/>
          </p:nvSpPr>
          <p:spPr>
            <a:xfrm>
              <a:off x="5308046" y="4879302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  <p:cxnSp>
          <p:nvCxnSpPr>
            <p:cNvPr id="93" name="直接连接符 104">
              <a:extLst>
                <a:ext uri="{FF2B5EF4-FFF2-40B4-BE49-F238E27FC236}">
                  <a16:creationId xmlns:a16="http://schemas.microsoft.com/office/drawing/2014/main" id="{92F65E61-1A6F-459C-938A-13C4861EDB6A}"/>
                </a:ext>
              </a:extLst>
            </p:cNvPr>
            <p:cNvCxnSpPr/>
            <p:nvPr/>
          </p:nvCxnSpPr>
          <p:spPr>
            <a:xfrm>
              <a:off x="4092122" y="469426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cxnSp>
          <p:nvCxnSpPr>
            <p:cNvPr id="94" name="直接连接符 105">
              <a:extLst>
                <a:ext uri="{FF2B5EF4-FFF2-40B4-BE49-F238E27FC236}">
                  <a16:creationId xmlns:a16="http://schemas.microsoft.com/office/drawing/2014/main" id="{3526DFE5-45A6-4A30-A2BC-D2F8944FAA04}"/>
                </a:ext>
              </a:extLst>
            </p:cNvPr>
            <p:cNvCxnSpPr/>
            <p:nvPr/>
          </p:nvCxnSpPr>
          <p:spPr>
            <a:xfrm>
              <a:off x="6369097" y="4694264"/>
              <a:ext cx="0" cy="739887"/>
            </a:xfrm>
            <a:prstGeom prst="straightConnector1">
              <a:avLst/>
            </a:prstGeom>
            <a:noFill/>
            <a:ln w="6345" cap="flat">
              <a:solidFill>
                <a:srgbClr val="4472C4"/>
              </a:solidFill>
              <a:prstDash val="solid"/>
              <a:miter/>
            </a:ln>
          </p:spPr>
        </p:cxnSp>
        <p:sp>
          <p:nvSpPr>
            <p:cNvPr id="95" name="椭圆 103">
              <a:extLst>
                <a:ext uri="{FF2B5EF4-FFF2-40B4-BE49-F238E27FC236}">
                  <a16:creationId xmlns:a16="http://schemas.microsoft.com/office/drawing/2014/main" id="{E661867E-B565-41BA-BCBE-F5083160ABAD}"/>
                </a:ext>
              </a:extLst>
            </p:cNvPr>
            <p:cNvSpPr/>
            <p:nvPr/>
          </p:nvSpPr>
          <p:spPr>
            <a:xfrm>
              <a:off x="7899428" y="4918740"/>
              <a:ext cx="408288" cy="39953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600" b="0" i="0" u="none" strike="noStrike" kern="1200" cap="none" spc="0" baseline="0%">
                <a:solidFill>
                  <a:srgbClr val="FFFFFF"/>
                </a:solidFill>
                <a:uFillTx/>
                <a:latin typeface="Calibri"/>
                <a:ea typeface="等线" pitchFamily="2"/>
              </a:endParaRPr>
            </a:p>
          </p:txBody>
        </p:sp>
      </p:grpSp>
      <p:sp>
        <p:nvSpPr>
          <p:cNvPr id="96" name="椭圆 116">
            <a:extLst>
              <a:ext uri="{FF2B5EF4-FFF2-40B4-BE49-F238E27FC236}">
                <a16:creationId xmlns:a16="http://schemas.microsoft.com/office/drawing/2014/main" id="{1D867CEE-8664-4384-A50C-27FAA49F8B6D}"/>
              </a:ext>
            </a:extLst>
          </p:cNvPr>
          <p:cNvSpPr/>
          <p:nvPr/>
        </p:nvSpPr>
        <p:spPr>
          <a:xfrm>
            <a:off x="7350267" y="4898075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7" name="椭圆 118">
            <a:extLst>
              <a:ext uri="{FF2B5EF4-FFF2-40B4-BE49-F238E27FC236}">
                <a16:creationId xmlns:a16="http://schemas.microsoft.com/office/drawing/2014/main" id="{3EBF0992-2DA4-49E2-A150-69F86E7B3DA4}"/>
              </a:ext>
            </a:extLst>
          </p:cNvPr>
          <p:cNvSpPr/>
          <p:nvPr/>
        </p:nvSpPr>
        <p:spPr>
          <a:xfrm>
            <a:off x="10225323" y="4878717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B4C7E7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8" name="左大括号 119">
            <a:extLst>
              <a:ext uri="{FF2B5EF4-FFF2-40B4-BE49-F238E27FC236}">
                <a16:creationId xmlns:a16="http://schemas.microsoft.com/office/drawing/2014/main" id="{EBEA0103-C9EF-42F3-A63C-8BD6E925262D}"/>
              </a:ext>
            </a:extLst>
          </p:cNvPr>
          <p:cNvSpPr/>
          <p:nvPr/>
        </p:nvSpPr>
        <p:spPr>
          <a:xfrm rot="16200004">
            <a:off x="5134401" y="4624980"/>
            <a:ext cx="466124" cy="222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99" name="左大括号 120">
            <a:extLst>
              <a:ext uri="{FF2B5EF4-FFF2-40B4-BE49-F238E27FC236}">
                <a16:creationId xmlns:a16="http://schemas.microsoft.com/office/drawing/2014/main" id="{EE16F110-13C5-482C-BBB3-889EB30ACF9C}"/>
              </a:ext>
            </a:extLst>
          </p:cNvPr>
          <p:cNvSpPr/>
          <p:nvPr/>
        </p:nvSpPr>
        <p:spPr>
          <a:xfrm rot="16200004">
            <a:off x="8880799" y="4678857"/>
            <a:ext cx="466124" cy="222292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0" name="文本框 121">
            <a:extLst>
              <a:ext uri="{FF2B5EF4-FFF2-40B4-BE49-F238E27FC236}">
                <a16:creationId xmlns:a16="http://schemas.microsoft.com/office/drawing/2014/main" id="{342FCA0C-B238-4B19-BBDC-DE18AE0F3296}"/>
              </a:ext>
            </a:extLst>
          </p:cNvPr>
          <p:cNvSpPr txBox="1"/>
          <p:nvPr/>
        </p:nvSpPr>
        <p:spPr>
          <a:xfrm>
            <a:off x="4202902" y="6023381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Local moves =  2</a:t>
            </a:r>
          </a:p>
        </p:txBody>
      </p:sp>
      <p:sp>
        <p:nvSpPr>
          <p:cNvPr id="101" name="文本框 122">
            <a:extLst>
              <a:ext uri="{FF2B5EF4-FFF2-40B4-BE49-F238E27FC236}">
                <a16:creationId xmlns:a16="http://schemas.microsoft.com/office/drawing/2014/main" id="{9C138016-8104-4E1E-A94A-83B757EE4BFA}"/>
              </a:ext>
            </a:extLst>
          </p:cNvPr>
          <p:cNvSpPr txBox="1"/>
          <p:nvPr/>
        </p:nvSpPr>
        <p:spPr>
          <a:xfrm>
            <a:off x="7994096" y="6015791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Local moves =  2</a:t>
            </a:r>
          </a:p>
        </p:txBody>
      </p:sp>
      <p:sp>
        <p:nvSpPr>
          <p:cNvPr id="102" name="文本框 123">
            <a:extLst>
              <a:ext uri="{FF2B5EF4-FFF2-40B4-BE49-F238E27FC236}">
                <a16:creationId xmlns:a16="http://schemas.microsoft.com/office/drawing/2014/main" id="{E7E44324-BC69-468A-B9DC-0FDB81993019}"/>
              </a:ext>
            </a:extLst>
          </p:cNvPr>
          <p:cNvSpPr txBox="1"/>
          <p:nvPr/>
        </p:nvSpPr>
        <p:spPr>
          <a:xfrm>
            <a:off x="6236555" y="6214838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Global moves =  3</a:t>
            </a:r>
          </a:p>
        </p:txBody>
      </p:sp>
      <p:sp>
        <p:nvSpPr>
          <p:cNvPr id="103" name="文本框 124">
            <a:extLst>
              <a:ext uri="{FF2B5EF4-FFF2-40B4-BE49-F238E27FC236}">
                <a16:creationId xmlns:a16="http://schemas.microsoft.com/office/drawing/2014/main" id="{A5037DF1-C930-485E-9A8A-0EABAFDFB949}"/>
              </a:ext>
            </a:extLst>
          </p:cNvPr>
          <p:cNvSpPr txBox="1"/>
          <p:nvPr/>
        </p:nvSpPr>
        <p:spPr>
          <a:xfrm>
            <a:off x="-4821100" y="6307540"/>
            <a:ext cx="445422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Total time = copy time(Isend &amp; receive) + move time – waiting time</a:t>
            </a:r>
          </a:p>
        </p:txBody>
      </p:sp>
      <p:sp>
        <p:nvSpPr>
          <p:cNvPr id="104" name="箭头: 右 138">
            <a:extLst>
              <a:ext uri="{FF2B5EF4-FFF2-40B4-BE49-F238E27FC236}">
                <a16:creationId xmlns:a16="http://schemas.microsoft.com/office/drawing/2014/main" id="{90E1C9EE-289A-47CC-B989-F4DCF68B57EE}"/>
              </a:ext>
            </a:extLst>
          </p:cNvPr>
          <p:cNvSpPr/>
          <p:nvPr/>
        </p:nvSpPr>
        <p:spPr>
          <a:xfrm rot="10799991">
            <a:off x="6268723" y="3362887"/>
            <a:ext cx="1576160" cy="140845"/>
          </a:xfrm>
          <a:custGeom>
            <a:avLst>
              <a:gd name="f0" fmla="val 2063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5" name="文本框 140">
            <a:extLst>
              <a:ext uri="{FF2B5EF4-FFF2-40B4-BE49-F238E27FC236}">
                <a16:creationId xmlns:a16="http://schemas.microsoft.com/office/drawing/2014/main" id="{4F332000-98A4-403D-A7BE-1B34C06E3376}"/>
              </a:ext>
            </a:extLst>
          </p:cNvPr>
          <p:cNvSpPr txBox="1"/>
          <p:nvPr/>
        </p:nvSpPr>
        <p:spPr>
          <a:xfrm>
            <a:off x="6500423" y="3066495"/>
            <a:ext cx="1399754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Asyn S</a:t>
            </a: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end()</a:t>
            </a:r>
          </a:p>
        </p:txBody>
      </p:sp>
      <p:sp>
        <p:nvSpPr>
          <p:cNvPr id="106" name="左大括号 142">
            <a:extLst>
              <a:ext uri="{FF2B5EF4-FFF2-40B4-BE49-F238E27FC236}">
                <a16:creationId xmlns:a16="http://schemas.microsoft.com/office/drawing/2014/main" id="{9AE1DE63-8CC2-4EAE-A94B-52E1A70AA2A4}"/>
              </a:ext>
            </a:extLst>
          </p:cNvPr>
          <p:cNvSpPr/>
          <p:nvPr/>
        </p:nvSpPr>
        <p:spPr>
          <a:xfrm rot="10799991">
            <a:off x="11071810" y="3379128"/>
            <a:ext cx="511634" cy="2165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5 f58 0"/>
              <a:gd name="f63" fmla="+- f59 0 f1"/>
              <a:gd name="f64" fmla="*/ f58 f36 1"/>
              <a:gd name="f65" fmla="cos 1 f63"/>
              <a:gd name="f66" fmla="sin 1 f63"/>
              <a:gd name="f67" fmla="*/ f62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07" name="文本框 143">
            <a:extLst>
              <a:ext uri="{FF2B5EF4-FFF2-40B4-BE49-F238E27FC236}">
                <a16:creationId xmlns:a16="http://schemas.microsoft.com/office/drawing/2014/main" id="{A2C5B411-DD81-4EF4-966C-807B9651C1F5}"/>
              </a:ext>
            </a:extLst>
          </p:cNvPr>
          <p:cNvSpPr txBox="1"/>
          <p:nvPr/>
        </p:nvSpPr>
        <p:spPr>
          <a:xfrm>
            <a:off x="11652683" y="4259640"/>
            <a:ext cx="2033707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nonblocking time</a:t>
            </a:r>
          </a:p>
        </p:txBody>
      </p:sp>
      <p:sp>
        <p:nvSpPr>
          <p:cNvPr id="108" name="文本框 125">
            <a:extLst>
              <a:ext uri="{FF2B5EF4-FFF2-40B4-BE49-F238E27FC236}">
                <a16:creationId xmlns:a16="http://schemas.microsoft.com/office/drawing/2014/main" id="{7D3E1071-5D7E-4078-8CC7-80722C0E8ACB}"/>
              </a:ext>
            </a:extLst>
          </p:cNvPr>
          <p:cNvSpPr txBox="1"/>
          <p:nvPr/>
        </p:nvSpPr>
        <p:spPr>
          <a:xfrm>
            <a:off x="-2462040" y="3193980"/>
            <a:ext cx="2438092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FF0000"/>
                </a:solidFill>
                <a:uFillTx/>
                <a:latin typeface="Calibri"/>
                <a:ea typeface="等线" pitchFamily="2"/>
              </a:rPr>
              <a:t>Triggering condition: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FF0000"/>
                </a:solidFill>
                <a:uFillTx/>
                <a:latin typeface="Calibri"/>
                <a:ea typeface="等线" pitchFamily="2"/>
              </a:rPr>
              <a:t>If the node before the halo has a car</a:t>
            </a:r>
          </a:p>
        </p:txBody>
      </p:sp>
      <p:sp>
        <p:nvSpPr>
          <p:cNvPr id="109" name="箭头: 右 126">
            <a:extLst>
              <a:ext uri="{FF2B5EF4-FFF2-40B4-BE49-F238E27FC236}">
                <a16:creationId xmlns:a16="http://schemas.microsoft.com/office/drawing/2014/main" id="{0A8D9060-674B-4E86-A2D9-0239C837A87D}"/>
              </a:ext>
            </a:extLst>
          </p:cNvPr>
          <p:cNvSpPr/>
          <p:nvPr/>
        </p:nvSpPr>
        <p:spPr>
          <a:xfrm>
            <a:off x="6259964" y="4469989"/>
            <a:ext cx="1576160" cy="140845"/>
          </a:xfrm>
          <a:custGeom>
            <a:avLst>
              <a:gd name="f0" fmla="val 2063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10" name="文本框 127">
            <a:extLst>
              <a:ext uri="{FF2B5EF4-FFF2-40B4-BE49-F238E27FC236}">
                <a16:creationId xmlns:a16="http://schemas.microsoft.com/office/drawing/2014/main" id="{1EADC89A-1544-4307-A92A-2A9085FF6DDF}"/>
              </a:ext>
            </a:extLst>
          </p:cNvPr>
          <p:cNvSpPr txBox="1"/>
          <p:nvPr/>
        </p:nvSpPr>
        <p:spPr>
          <a:xfrm>
            <a:off x="6378150" y="4184376"/>
            <a:ext cx="158449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Syn Receive()</a:t>
            </a:r>
          </a:p>
        </p:txBody>
      </p:sp>
      <p:sp>
        <p:nvSpPr>
          <p:cNvPr id="111" name="文本框 129">
            <a:extLst>
              <a:ext uri="{FF2B5EF4-FFF2-40B4-BE49-F238E27FC236}">
                <a16:creationId xmlns:a16="http://schemas.microsoft.com/office/drawing/2014/main" id="{B1427FCE-5C77-4A66-8F3A-81928AE00FA4}"/>
              </a:ext>
            </a:extLst>
          </p:cNvPr>
          <p:cNvSpPr txBox="1"/>
          <p:nvPr/>
        </p:nvSpPr>
        <p:spPr>
          <a:xfrm>
            <a:off x="13725070" y="1830692"/>
            <a:ext cx="1640442" cy="20621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We can do the algorithm in the old way to deal with the nodes except the last node which is the neighbor of the halo</a:t>
            </a:r>
          </a:p>
        </p:txBody>
      </p:sp>
      <p:pic>
        <p:nvPicPr>
          <p:cNvPr id="112" name="Picture 117">
            <a:extLst>
              <a:ext uri="{FF2B5EF4-FFF2-40B4-BE49-F238E27FC236}">
                <a16:creationId xmlns:a16="http://schemas.microsoft.com/office/drawing/2014/main" id="{043AF5DC-244A-42D9-8F3E-30BE4EFF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136" y="5619975"/>
            <a:ext cx="1103470" cy="11095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3" name="Picture 6">
            <a:extLst>
              <a:ext uri="{FF2B5EF4-FFF2-40B4-BE49-F238E27FC236}">
                <a16:creationId xmlns:a16="http://schemas.microsoft.com/office/drawing/2014/main" id="{C2F46169-0DC3-4BA2-BB01-CD6F64010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81" y="6011302"/>
            <a:ext cx="2219139" cy="6401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4" name="矩形 3">
            <a:extLst>
              <a:ext uri="{FF2B5EF4-FFF2-40B4-BE49-F238E27FC236}">
                <a16:creationId xmlns:a16="http://schemas.microsoft.com/office/drawing/2014/main" id="{D98E703D-0BCF-4251-81BA-03AFC5E2B4EC}"/>
              </a:ext>
            </a:extLst>
          </p:cNvPr>
          <p:cNvSpPr/>
          <p:nvPr/>
        </p:nvSpPr>
        <p:spPr>
          <a:xfrm>
            <a:off x="480206" y="770226"/>
            <a:ext cx="1159916" cy="739886"/>
          </a:xfrm>
          <a:prstGeom prst="rect">
            <a:avLst/>
          </a:prstGeom>
          <a:solidFill>
            <a:srgbClr val="E7E6E6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15" name="直接连接符 13">
            <a:extLst>
              <a:ext uri="{FF2B5EF4-FFF2-40B4-BE49-F238E27FC236}">
                <a16:creationId xmlns:a16="http://schemas.microsoft.com/office/drawing/2014/main" id="{683FF3DF-D53E-4AAE-B99F-9E49607DC0B0}"/>
              </a:ext>
            </a:extLst>
          </p:cNvPr>
          <p:cNvCxnSpPr/>
          <p:nvPr/>
        </p:nvCxnSpPr>
        <p:spPr>
          <a:xfrm>
            <a:off x="1035475" y="786429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16" name="直接连接符 14">
            <a:extLst>
              <a:ext uri="{FF2B5EF4-FFF2-40B4-BE49-F238E27FC236}">
                <a16:creationId xmlns:a16="http://schemas.microsoft.com/office/drawing/2014/main" id="{E6387AC8-D6BA-4837-91FA-5AC4C9A11FDB}"/>
              </a:ext>
            </a:extLst>
          </p:cNvPr>
          <p:cNvCxnSpPr/>
          <p:nvPr/>
        </p:nvCxnSpPr>
        <p:spPr>
          <a:xfrm>
            <a:off x="1647913" y="786429"/>
            <a:ext cx="0" cy="73988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17" name="椭圆 28">
            <a:extLst>
              <a:ext uri="{FF2B5EF4-FFF2-40B4-BE49-F238E27FC236}">
                <a16:creationId xmlns:a16="http://schemas.microsoft.com/office/drawing/2014/main" id="{7939C6A1-11DB-4381-9E3A-A2FC09718EFD}"/>
              </a:ext>
            </a:extLst>
          </p:cNvPr>
          <p:cNvSpPr/>
          <p:nvPr/>
        </p:nvSpPr>
        <p:spPr>
          <a:xfrm>
            <a:off x="550313" y="955191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18" name="椭圆 37">
            <a:extLst>
              <a:ext uri="{FF2B5EF4-FFF2-40B4-BE49-F238E27FC236}">
                <a16:creationId xmlns:a16="http://schemas.microsoft.com/office/drawing/2014/main" id="{89036CEC-9059-4D04-AEA2-D14EE32330CB}"/>
              </a:ext>
            </a:extLst>
          </p:cNvPr>
          <p:cNvSpPr/>
          <p:nvPr/>
        </p:nvSpPr>
        <p:spPr>
          <a:xfrm>
            <a:off x="6678978" y="957669"/>
            <a:ext cx="408288" cy="39953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%">
              <a:solidFill>
                <a:srgbClr val="FFFFFF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19" name="文本框 121">
            <a:extLst>
              <a:ext uri="{FF2B5EF4-FFF2-40B4-BE49-F238E27FC236}">
                <a16:creationId xmlns:a16="http://schemas.microsoft.com/office/drawing/2014/main" id="{07118212-4046-426B-B6B1-6AB8030FCA91}"/>
              </a:ext>
            </a:extLst>
          </p:cNvPr>
          <p:cNvSpPr txBox="1"/>
          <p:nvPr/>
        </p:nvSpPr>
        <p:spPr>
          <a:xfrm>
            <a:off x="4413781" y="4234074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Local moves =  1</a:t>
            </a:r>
          </a:p>
        </p:txBody>
      </p:sp>
      <p:sp>
        <p:nvSpPr>
          <p:cNvPr id="120" name="文本框 122">
            <a:extLst>
              <a:ext uri="{FF2B5EF4-FFF2-40B4-BE49-F238E27FC236}">
                <a16:creationId xmlns:a16="http://schemas.microsoft.com/office/drawing/2014/main" id="{A6395682-8EFD-4788-B420-5943E93DF133}"/>
              </a:ext>
            </a:extLst>
          </p:cNvPr>
          <p:cNvSpPr txBox="1"/>
          <p:nvPr/>
        </p:nvSpPr>
        <p:spPr>
          <a:xfrm>
            <a:off x="8055287" y="4242953"/>
            <a:ext cx="2617835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  <a:ea typeface="等线" pitchFamily="2"/>
              </a:rPr>
              <a:t>Local moves =  1</a:t>
            </a:r>
          </a:p>
        </p:txBody>
      </p:sp>
    </p:spTree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6">
            <a:extLst>
              <a:ext uri="{FF2B5EF4-FFF2-40B4-BE49-F238E27FC236}">
                <a16:creationId xmlns:a16="http://schemas.microsoft.com/office/drawing/2014/main" id="{644E93F2-20A8-43A8-95CC-585EE6117893}"/>
              </a:ext>
            </a:extLst>
          </p:cNvPr>
          <p:cNvSpPr txBox="1"/>
          <p:nvPr/>
        </p:nvSpPr>
        <p:spPr>
          <a:xfrm>
            <a:off x="1397011" y="504846"/>
            <a:ext cx="973544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Asynchronous communication (halo overlapping)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5CC402A-D559-45E5-9037-86926489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428" y="5588767"/>
            <a:ext cx="1103470" cy="11095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556D8D7-A6D7-4B52-88CA-FE532373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81" y="6011302"/>
            <a:ext cx="2219139" cy="6401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矩形 117">
            <a:extLst>
              <a:ext uri="{FF2B5EF4-FFF2-40B4-BE49-F238E27FC236}">
                <a16:creationId xmlns:a16="http://schemas.microsoft.com/office/drawing/2014/main" id="{048715D6-399A-4C85-AE12-949B6F10DC58}"/>
              </a:ext>
            </a:extLst>
          </p:cNvPr>
          <p:cNvSpPr/>
          <p:nvPr/>
        </p:nvSpPr>
        <p:spPr>
          <a:xfrm>
            <a:off x="561048" y="2054163"/>
            <a:ext cx="3164262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Calculation(Moving the cars)</a:t>
            </a:r>
            <a:endParaRPr lang="en-US" sz="20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6" name="矩形 118">
            <a:extLst>
              <a:ext uri="{FF2B5EF4-FFF2-40B4-BE49-F238E27FC236}">
                <a16:creationId xmlns:a16="http://schemas.microsoft.com/office/drawing/2014/main" id="{139D0EA1-AA95-4E3B-8DD1-ACD3B765FC98}"/>
              </a:ext>
            </a:extLst>
          </p:cNvPr>
          <p:cNvSpPr/>
          <p:nvPr/>
        </p:nvSpPr>
        <p:spPr>
          <a:xfrm>
            <a:off x="561048" y="3549133"/>
            <a:ext cx="3257239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Message(Exchange the halos)</a:t>
            </a:r>
            <a:endParaRPr lang="en-US" sz="20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cxnSp>
        <p:nvCxnSpPr>
          <p:cNvPr id="7" name="直接箭头连接符 120">
            <a:extLst>
              <a:ext uri="{FF2B5EF4-FFF2-40B4-BE49-F238E27FC236}">
                <a16:creationId xmlns:a16="http://schemas.microsoft.com/office/drawing/2014/main" id="{8AC1AE58-AFC6-41E3-834F-6D95763DB99A}"/>
              </a:ext>
            </a:extLst>
          </p:cNvPr>
          <p:cNvCxnSpPr/>
          <p:nvPr/>
        </p:nvCxnSpPr>
        <p:spPr>
          <a:xfrm>
            <a:off x="4020461" y="3568939"/>
            <a:ext cx="40310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8" name="直接连接符 123">
            <a:extLst>
              <a:ext uri="{FF2B5EF4-FFF2-40B4-BE49-F238E27FC236}">
                <a16:creationId xmlns:a16="http://schemas.microsoft.com/office/drawing/2014/main" id="{5104D453-3D88-474F-8463-2F0F1623DCCD}"/>
              </a:ext>
            </a:extLst>
          </p:cNvPr>
          <p:cNvCxnSpPr/>
          <p:nvPr/>
        </p:nvCxnSpPr>
        <p:spPr>
          <a:xfrm>
            <a:off x="9921422" y="1761134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9" name="直接箭头连接符 124">
            <a:extLst>
              <a:ext uri="{FF2B5EF4-FFF2-40B4-BE49-F238E27FC236}">
                <a16:creationId xmlns:a16="http://schemas.microsoft.com/office/drawing/2014/main" id="{3426DA80-7741-4680-A8F2-90694E6DAF7D}"/>
              </a:ext>
            </a:extLst>
          </p:cNvPr>
          <p:cNvCxnSpPr/>
          <p:nvPr/>
        </p:nvCxnSpPr>
        <p:spPr>
          <a:xfrm>
            <a:off x="8051484" y="3791705"/>
            <a:ext cx="943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0" name="直接连接符 125">
            <a:extLst>
              <a:ext uri="{FF2B5EF4-FFF2-40B4-BE49-F238E27FC236}">
                <a16:creationId xmlns:a16="http://schemas.microsoft.com/office/drawing/2014/main" id="{5C030720-C657-48CF-A03B-68DCBB60DF5A}"/>
              </a:ext>
            </a:extLst>
          </p:cNvPr>
          <p:cNvCxnSpPr/>
          <p:nvPr/>
        </p:nvCxnSpPr>
        <p:spPr>
          <a:xfrm>
            <a:off x="10899428" y="1785256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1" name="直接箭头连接符 126">
            <a:extLst>
              <a:ext uri="{FF2B5EF4-FFF2-40B4-BE49-F238E27FC236}">
                <a16:creationId xmlns:a16="http://schemas.microsoft.com/office/drawing/2014/main" id="{7B90E8F0-A11A-4C32-869B-FFC7F46F81E3}"/>
              </a:ext>
            </a:extLst>
          </p:cNvPr>
          <p:cNvCxnSpPr/>
          <p:nvPr/>
        </p:nvCxnSpPr>
        <p:spPr>
          <a:xfrm flipV="1">
            <a:off x="4020461" y="2248975"/>
            <a:ext cx="4031023" cy="7462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2" name="直接连接符 128">
            <a:extLst>
              <a:ext uri="{FF2B5EF4-FFF2-40B4-BE49-F238E27FC236}">
                <a16:creationId xmlns:a16="http://schemas.microsoft.com/office/drawing/2014/main" id="{25039C8C-4678-4D96-A266-E7F39964BD5D}"/>
              </a:ext>
            </a:extLst>
          </p:cNvPr>
          <p:cNvCxnSpPr/>
          <p:nvPr/>
        </p:nvCxnSpPr>
        <p:spPr>
          <a:xfrm>
            <a:off x="8990563" y="1770269"/>
            <a:ext cx="0" cy="243839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3" name="直接箭头连接符 129">
            <a:extLst>
              <a:ext uri="{FF2B5EF4-FFF2-40B4-BE49-F238E27FC236}">
                <a16:creationId xmlns:a16="http://schemas.microsoft.com/office/drawing/2014/main" id="{72F0305E-7153-4645-94CF-755E9918759D}"/>
              </a:ext>
            </a:extLst>
          </p:cNvPr>
          <p:cNvCxnSpPr/>
          <p:nvPr/>
        </p:nvCxnSpPr>
        <p:spPr>
          <a:xfrm>
            <a:off x="4020461" y="4068129"/>
            <a:ext cx="40310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4" name="直接箭头连接符 131">
            <a:extLst>
              <a:ext uri="{FF2B5EF4-FFF2-40B4-BE49-F238E27FC236}">
                <a16:creationId xmlns:a16="http://schemas.microsoft.com/office/drawing/2014/main" id="{D330354E-306A-4E12-83CD-164A60DA8C8B}"/>
              </a:ext>
            </a:extLst>
          </p:cNvPr>
          <p:cNvCxnSpPr/>
          <p:nvPr/>
        </p:nvCxnSpPr>
        <p:spPr>
          <a:xfrm>
            <a:off x="9002917" y="3795793"/>
            <a:ext cx="943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5" name="直接连接符 132">
            <a:extLst>
              <a:ext uri="{FF2B5EF4-FFF2-40B4-BE49-F238E27FC236}">
                <a16:creationId xmlns:a16="http://schemas.microsoft.com/office/drawing/2014/main" id="{77DB0A73-E894-45E2-BC19-F73F94EFD91D}"/>
              </a:ext>
            </a:extLst>
          </p:cNvPr>
          <p:cNvCxnSpPr/>
          <p:nvPr/>
        </p:nvCxnSpPr>
        <p:spPr>
          <a:xfrm>
            <a:off x="8053075" y="1785256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sp>
        <p:nvSpPr>
          <p:cNvPr id="16" name="左大括号 139">
            <a:extLst>
              <a:ext uri="{FF2B5EF4-FFF2-40B4-BE49-F238E27FC236}">
                <a16:creationId xmlns:a16="http://schemas.microsoft.com/office/drawing/2014/main" id="{75FAE674-49AC-4FD0-85A9-694E9E3B8D4D}"/>
              </a:ext>
            </a:extLst>
          </p:cNvPr>
          <p:cNvSpPr/>
          <p:nvPr/>
        </p:nvSpPr>
        <p:spPr>
          <a:xfrm rot="16200004">
            <a:off x="7262960" y="1238317"/>
            <a:ext cx="393969" cy="68789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7" name="矩形 140">
            <a:extLst>
              <a:ext uri="{FF2B5EF4-FFF2-40B4-BE49-F238E27FC236}">
                <a16:creationId xmlns:a16="http://schemas.microsoft.com/office/drawing/2014/main" id="{EDFDA9A6-072B-43AC-A869-E09CB84ACCD7}"/>
              </a:ext>
            </a:extLst>
          </p:cNvPr>
          <p:cNvSpPr/>
          <p:nvPr/>
        </p:nvSpPr>
        <p:spPr>
          <a:xfrm>
            <a:off x="6514213" y="5087986"/>
            <a:ext cx="1138455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One loop</a:t>
            </a:r>
            <a:endParaRPr lang="en-US" sz="20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8" name="矩形 141">
            <a:extLst>
              <a:ext uri="{FF2B5EF4-FFF2-40B4-BE49-F238E27FC236}">
                <a16:creationId xmlns:a16="http://schemas.microsoft.com/office/drawing/2014/main" id="{A64B0ED9-90EA-4581-8EFA-9D5F67AB7A6A}"/>
              </a:ext>
            </a:extLst>
          </p:cNvPr>
          <p:cNvSpPr/>
          <p:nvPr/>
        </p:nvSpPr>
        <p:spPr>
          <a:xfrm>
            <a:off x="4076477" y="3606082"/>
            <a:ext cx="3010863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A</a:t>
            </a: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syn Send </a:t>
            </a: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First node  to next section</a:t>
            </a:r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19" name="矩形 22">
            <a:extLst>
              <a:ext uri="{FF2B5EF4-FFF2-40B4-BE49-F238E27FC236}">
                <a16:creationId xmlns:a16="http://schemas.microsoft.com/office/drawing/2014/main" id="{89B7017A-F051-4269-B29F-11CD080B9829}"/>
              </a:ext>
            </a:extLst>
          </p:cNvPr>
          <p:cNvSpPr/>
          <p:nvPr/>
        </p:nvSpPr>
        <p:spPr>
          <a:xfrm>
            <a:off x="8051484" y="3826096"/>
            <a:ext cx="1004953" cy="73866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Syn Recv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Halo1 from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next section</a:t>
            </a:r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20" name="矩形 23">
            <a:extLst>
              <a:ext uri="{FF2B5EF4-FFF2-40B4-BE49-F238E27FC236}">
                <a16:creationId xmlns:a16="http://schemas.microsoft.com/office/drawing/2014/main" id="{972C547D-3499-4A48-B3B8-A9DF394B86D0}"/>
              </a:ext>
            </a:extLst>
          </p:cNvPr>
          <p:cNvSpPr/>
          <p:nvPr/>
        </p:nvSpPr>
        <p:spPr>
          <a:xfrm>
            <a:off x="4076468" y="4132566"/>
            <a:ext cx="3104954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Syn Send   </a:t>
            </a: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Last node to prev section</a:t>
            </a:r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21" name="矩形 24">
            <a:extLst>
              <a:ext uri="{FF2B5EF4-FFF2-40B4-BE49-F238E27FC236}">
                <a16:creationId xmlns:a16="http://schemas.microsoft.com/office/drawing/2014/main" id="{895FA40F-8C5A-4CF6-A374-EFE079B30ED4}"/>
              </a:ext>
            </a:extLst>
          </p:cNvPr>
          <p:cNvSpPr/>
          <p:nvPr/>
        </p:nvSpPr>
        <p:spPr>
          <a:xfrm>
            <a:off x="8946132" y="3794046"/>
            <a:ext cx="1004953" cy="73866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Syn Recv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Halo2 From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prev section</a:t>
            </a:r>
            <a:endParaRPr lang="en-US" sz="1200" b="0" i="0" u="none" strike="noStrike" kern="1200" cap="none" spc="0" baseline="0%">
              <a:solidFill>
                <a:srgbClr val="000000"/>
              </a:solidFill>
              <a:uFillTx/>
              <a:latin typeface="等线"/>
              <a:ea typeface="等线" pitchFamily="2"/>
            </a:endParaRPr>
          </a:p>
        </p:txBody>
      </p:sp>
      <p:sp>
        <p:nvSpPr>
          <p:cNvPr id="22" name="矩形 25">
            <a:extLst>
              <a:ext uri="{FF2B5EF4-FFF2-40B4-BE49-F238E27FC236}">
                <a16:creationId xmlns:a16="http://schemas.microsoft.com/office/drawing/2014/main" id="{41DFBD32-DFB2-4DD4-8BE2-1A5348689DB8}"/>
              </a:ext>
            </a:extLst>
          </p:cNvPr>
          <p:cNvSpPr/>
          <p:nvPr/>
        </p:nvSpPr>
        <p:spPr>
          <a:xfrm>
            <a:off x="3967234" y="2266358"/>
            <a:ext cx="3216520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Move the cars  </a:t>
            </a: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except the adjacent halos</a:t>
            </a:r>
          </a:p>
        </p:txBody>
      </p:sp>
      <p:cxnSp>
        <p:nvCxnSpPr>
          <p:cNvPr id="23" name="直接连接符 26">
            <a:extLst>
              <a:ext uri="{FF2B5EF4-FFF2-40B4-BE49-F238E27FC236}">
                <a16:creationId xmlns:a16="http://schemas.microsoft.com/office/drawing/2014/main" id="{B11B7D1D-B03A-4D24-83F6-84E021049AF1}"/>
              </a:ext>
            </a:extLst>
          </p:cNvPr>
          <p:cNvCxnSpPr/>
          <p:nvPr/>
        </p:nvCxnSpPr>
        <p:spPr>
          <a:xfrm>
            <a:off x="4020461" y="1770269"/>
            <a:ext cx="0" cy="243839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24" name="直接箭头连接符 32">
            <a:extLst>
              <a:ext uri="{FF2B5EF4-FFF2-40B4-BE49-F238E27FC236}">
                <a16:creationId xmlns:a16="http://schemas.microsoft.com/office/drawing/2014/main" id="{B8BE6189-063D-4581-AEC2-E53785CE2F3B}"/>
              </a:ext>
            </a:extLst>
          </p:cNvPr>
          <p:cNvCxnSpPr/>
          <p:nvPr/>
        </p:nvCxnSpPr>
        <p:spPr>
          <a:xfrm>
            <a:off x="9921422" y="2266358"/>
            <a:ext cx="978006" cy="0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25" name="矩形 35">
            <a:extLst>
              <a:ext uri="{FF2B5EF4-FFF2-40B4-BE49-F238E27FC236}">
                <a16:creationId xmlns:a16="http://schemas.microsoft.com/office/drawing/2014/main" id="{73DB9851-D004-4033-89D8-F2B33030817A}"/>
              </a:ext>
            </a:extLst>
          </p:cNvPr>
          <p:cNvSpPr/>
          <p:nvPr/>
        </p:nvSpPr>
        <p:spPr>
          <a:xfrm>
            <a:off x="9818754" y="2280714"/>
            <a:ext cx="1512399" cy="55399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Move the cars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2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Adjecent halos</a:t>
            </a:r>
          </a:p>
        </p:txBody>
      </p:sp>
    </p:spTree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037C360E-A5AA-431B-A167-45E1F6B1D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51" y="5935169"/>
            <a:ext cx="2220839" cy="6410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0888128F-AEFB-40F5-9D39-AEEFC27A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527" y="5613510"/>
            <a:ext cx="1103150" cy="1110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B6D9505F-3506-4483-AA73-C39859B9109E}"/>
              </a:ext>
            </a:extLst>
          </p:cNvPr>
          <p:cNvSpPr txBox="1"/>
          <p:nvPr/>
        </p:nvSpPr>
        <p:spPr>
          <a:xfrm>
            <a:off x="1464599" y="483214"/>
            <a:ext cx="8606497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3200" b="0" i="0" u="sng" strike="noStrike" kern="0" cap="none" spc="0" baseline="0%" dirty="0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Parallel computing communication general model </a:t>
            </a:r>
            <a:endParaRPr lang="en-GB" sz="3200" b="0" i="0" u="sng" strike="noStrike" kern="1200" cap="none" spc="0" baseline="0%" dirty="0">
              <a:solidFill>
                <a:srgbClr val="203864"/>
              </a:solidFill>
              <a:uFillTx/>
              <a:latin typeface="Calibri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070DDAA-5F6B-40A0-99C6-7C7984E8319B}"/>
              </a:ext>
            </a:extLst>
          </p:cNvPr>
          <p:cNvSpPr txBox="1"/>
          <p:nvPr/>
        </p:nvSpPr>
        <p:spPr>
          <a:xfrm>
            <a:off x="1519312" y="1177354"/>
            <a:ext cx="9397215" cy="26468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SzPct val="100%"/>
              <a:buFont typeface="Arial" pitchFamily="34"/>
              <a:buChar char="•"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Work breakdown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%">
                <a:solidFill>
                  <a:srgbClr val="203864"/>
                </a:solidFill>
                <a:uFillTx/>
                <a:latin typeface="Calibri"/>
              </a:rPr>
              <a:t>	-Independent calculation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-Dependent calculation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-Message exchange action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0" cap="none" spc="0" baseline="0%">
                <a:solidFill>
                  <a:srgbClr val="203864"/>
                </a:solidFill>
                <a:uFillTx/>
                <a:latin typeface="Calibri"/>
                <a:ea typeface="等线" pitchFamily="2"/>
              </a:rPr>
              <a:t>	-Message exchange status determination 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%">
              <a:solidFill>
                <a:srgbClr val="203864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%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222938-78EE-4BA4-B08D-DAEF740B03E7}"/>
              </a:ext>
            </a:extLst>
          </p:cNvPr>
          <p:cNvCxnSpPr/>
          <p:nvPr/>
        </p:nvCxnSpPr>
        <p:spPr>
          <a:xfrm>
            <a:off x="3049679" y="4837358"/>
            <a:ext cx="4031032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8A780B3D-35CC-47BE-8B1F-301280FD9248}"/>
              </a:ext>
            </a:extLst>
          </p:cNvPr>
          <p:cNvCxnSpPr/>
          <p:nvPr/>
        </p:nvCxnSpPr>
        <p:spPr>
          <a:xfrm flipV="1">
            <a:off x="7111471" y="4261369"/>
            <a:ext cx="1411431" cy="2185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8" name="直接连接符 8">
            <a:extLst>
              <a:ext uri="{FF2B5EF4-FFF2-40B4-BE49-F238E27FC236}">
                <a16:creationId xmlns:a16="http://schemas.microsoft.com/office/drawing/2014/main" id="{B65AF1F2-F7E8-4953-BEF7-5B7878124008}"/>
              </a:ext>
            </a:extLst>
          </p:cNvPr>
          <p:cNvCxnSpPr/>
          <p:nvPr/>
        </p:nvCxnSpPr>
        <p:spPr>
          <a:xfrm>
            <a:off x="10252508" y="3211912"/>
            <a:ext cx="0" cy="243839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9" name="直接箭头连接符 9">
            <a:extLst>
              <a:ext uri="{FF2B5EF4-FFF2-40B4-BE49-F238E27FC236}">
                <a16:creationId xmlns:a16="http://schemas.microsoft.com/office/drawing/2014/main" id="{266C4E88-96C6-44A5-9A46-9CB0A0BD132C}"/>
              </a:ext>
            </a:extLst>
          </p:cNvPr>
          <p:cNvCxnSpPr/>
          <p:nvPr/>
        </p:nvCxnSpPr>
        <p:spPr>
          <a:xfrm flipV="1">
            <a:off x="3049679" y="3675631"/>
            <a:ext cx="4031032" cy="7462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90C96A27-D5F7-4489-A5E7-63DF5A734BA9}"/>
              </a:ext>
            </a:extLst>
          </p:cNvPr>
          <p:cNvCxnSpPr/>
          <p:nvPr/>
        </p:nvCxnSpPr>
        <p:spPr>
          <a:xfrm>
            <a:off x="8522902" y="3187790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1" name="直接连接符 13">
            <a:extLst>
              <a:ext uri="{FF2B5EF4-FFF2-40B4-BE49-F238E27FC236}">
                <a16:creationId xmlns:a16="http://schemas.microsoft.com/office/drawing/2014/main" id="{5A0C21EF-7BE7-4987-AF49-DE32A1C4BC89}"/>
              </a:ext>
            </a:extLst>
          </p:cNvPr>
          <p:cNvCxnSpPr/>
          <p:nvPr/>
        </p:nvCxnSpPr>
        <p:spPr>
          <a:xfrm>
            <a:off x="7082302" y="3211912"/>
            <a:ext cx="0" cy="243839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sp>
        <p:nvSpPr>
          <p:cNvPr id="12" name="矩形 16">
            <a:extLst>
              <a:ext uri="{FF2B5EF4-FFF2-40B4-BE49-F238E27FC236}">
                <a16:creationId xmlns:a16="http://schemas.microsoft.com/office/drawing/2014/main" id="{3CF21410-CD63-479A-BA99-BD369B95C0B3}"/>
              </a:ext>
            </a:extLst>
          </p:cNvPr>
          <p:cNvSpPr/>
          <p:nvPr/>
        </p:nvSpPr>
        <p:spPr>
          <a:xfrm>
            <a:off x="7017471" y="4305845"/>
            <a:ext cx="3010863" cy="12003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Message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exchange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status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determination</a:t>
            </a:r>
          </a:p>
        </p:txBody>
      </p:sp>
      <p:sp>
        <p:nvSpPr>
          <p:cNvPr id="13" name="矩形 20">
            <a:extLst>
              <a:ext uri="{FF2B5EF4-FFF2-40B4-BE49-F238E27FC236}">
                <a16:creationId xmlns:a16="http://schemas.microsoft.com/office/drawing/2014/main" id="{6481F01F-3B63-4C0A-83CA-8FC32A9442C8}"/>
              </a:ext>
            </a:extLst>
          </p:cNvPr>
          <p:cNvSpPr/>
          <p:nvPr/>
        </p:nvSpPr>
        <p:spPr>
          <a:xfrm>
            <a:off x="2996461" y="3693005"/>
            <a:ext cx="2461189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Independent calculation</a:t>
            </a:r>
            <a:endParaRPr lang="en-GB" sz="1200" b="0" i="0" u="none" strike="noStrike" kern="1200" cap="none" spc="0" baseline="0%">
              <a:solidFill>
                <a:srgbClr val="203864"/>
              </a:solidFill>
              <a:uFillTx/>
              <a:latin typeface="Calibri"/>
              <a:ea typeface="等线" pitchFamily="2"/>
            </a:endParaRPr>
          </a:p>
        </p:txBody>
      </p:sp>
      <p:cxnSp>
        <p:nvCxnSpPr>
          <p:cNvPr id="14" name="直接连接符 21">
            <a:extLst>
              <a:ext uri="{FF2B5EF4-FFF2-40B4-BE49-F238E27FC236}">
                <a16:creationId xmlns:a16="http://schemas.microsoft.com/office/drawing/2014/main" id="{CA4482C4-357A-4F9A-BE16-E91B1C68E3D8}"/>
              </a:ext>
            </a:extLst>
          </p:cNvPr>
          <p:cNvCxnSpPr/>
          <p:nvPr/>
        </p:nvCxnSpPr>
        <p:spPr>
          <a:xfrm>
            <a:off x="3049679" y="3196916"/>
            <a:ext cx="0" cy="24384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custDash>
              <a:ds d="300.173%" sp="300.173%"/>
              <a:ds d="100%" sp="300.173%"/>
            </a:custDash>
            <a:miter/>
          </a:ln>
        </p:spPr>
      </p:cxnSp>
      <p:cxnSp>
        <p:nvCxnSpPr>
          <p:cNvPr id="15" name="直接箭头连接符 22">
            <a:extLst>
              <a:ext uri="{FF2B5EF4-FFF2-40B4-BE49-F238E27FC236}">
                <a16:creationId xmlns:a16="http://schemas.microsoft.com/office/drawing/2014/main" id="{C9DBFBB6-DF08-4420-8EE4-58FCAC83AED0}"/>
              </a:ext>
            </a:extLst>
          </p:cNvPr>
          <p:cNvCxnSpPr/>
          <p:nvPr/>
        </p:nvCxnSpPr>
        <p:spPr>
          <a:xfrm>
            <a:off x="8522902" y="4258680"/>
            <a:ext cx="1756956" cy="0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16" name="矩形 24">
            <a:extLst>
              <a:ext uri="{FF2B5EF4-FFF2-40B4-BE49-F238E27FC236}">
                <a16:creationId xmlns:a16="http://schemas.microsoft.com/office/drawing/2014/main" id="{91BA2F9F-521A-4F46-B0CE-A4921D4BB939}"/>
              </a:ext>
            </a:extLst>
          </p:cNvPr>
          <p:cNvSpPr/>
          <p:nvPr/>
        </p:nvSpPr>
        <p:spPr>
          <a:xfrm>
            <a:off x="3020007" y="4856817"/>
            <a:ext cx="2578269" cy="36933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Message exchange action</a:t>
            </a:r>
            <a:endParaRPr lang="en-GB" sz="1200" b="0" i="0" u="none" strike="noStrike" kern="1200" cap="none" spc="0" baseline="0%">
              <a:solidFill>
                <a:srgbClr val="203864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7" name="矩形 27">
            <a:extLst>
              <a:ext uri="{FF2B5EF4-FFF2-40B4-BE49-F238E27FC236}">
                <a16:creationId xmlns:a16="http://schemas.microsoft.com/office/drawing/2014/main" id="{891E5665-CE54-4581-98E5-7EE2007143EB}"/>
              </a:ext>
            </a:extLst>
          </p:cNvPr>
          <p:cNvSpPr/>
          <p:nvPr/>
        </p:nvSpPr>
        <p:spPr>
          <a:xfrm>
            <a:off x="8522070" y="4328769"/>
            <a:ext cx="1251429" cy="83099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Dependent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%">
                <a:solidFill>
                  <a:srgbClr val="BF9000"/>
                </a:solidFill>
                <a:uFillTx/>
                <a:latin typeface="Calibri"/>
                <a:ea typeface="等线" pitchFamily="2"/>
              </a:rPr>
              <a:t>calculation</a:t>
            </a:r>
          </a:p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%">
              <a:solidFill>
                <a:srgbClr val="203864"/>
              </a:solidFill>
              <a:uFillTx/>
              <a:latin typeface="Calibri"/>
              <a:ea typeface="等线" pitchFamily="2"/>
            </a:endParaRPr>
          </a:p>
        </p:txBody>
      </p:sp>
      <p:sp>
        <p:nvSpPr>
          <p:cNvPr id="18" name="矩形 29">
            <a:extLst>
              <a:ext uri="{FF2B5EF4-FFF2-40B4-BE49-F238E27FC236}">
                <a16:creationId xmlns:a16="http://schemas.microsoft.com/office/drawing/2014/main" id="{FD9329CF-3D24-466C-9902-09523B939AE8}"/>
              </a:ext>
            </a:extLst>
          </p:cNvPr>
          <p:cNvSpPr/>
          <p:nvPr/>
        </p:nvSpPr>
        <p:spPr>
          <a:xfrm>
            <a:off x="790443" y="4168539"/>
            <a:ext cx="1638586" cy="4001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2000" b="0" i="0" u="none" strike="noStrike" kern="1200" cap="none" spc="0" baseline="0%">
                <a:solidFill>
                  <a:srgbClr val="000000"/>
                </a:solidFill>
                <a:uFillTx/>
                <a:latin typeface="等线"/>
                <a:ea typeface="等线" pitchFamily="2"/>
              </a:rPr>
              <a:t>Asynchronise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#ppt_x"/>
                                          </p:val>
                                        </p:tav>
                                        <p:tav tm="100%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%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</p:bldLst>
  </p:timing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1108</TotalTime>
  <Words>999</Words>
  <Application>Microsoft Office PowerPoint</Application>
  <PresentationFormat>宽屏</PresentationFormat>
  <Paragraphs>271</Paragraphs>
  <Slides>17</Slides>
  <Notes>5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Office Theme</vt:lpstr>
      <vt:lpstr>PowerPoint 演示文稿</vt:lpstr>
      <vt:lpstr>PowerPoint 演示文稿</vt:lpstr>
      <vt:lpstr>The simple traffic model</vt:lpstr>
      <vt:lpstr>The simple traffic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NITA Spyro</dc:creator>
  <cp:lastModifiedBy>Kai Liu</cp:lastModifiedBy>
  <cp:revision>35</cp:revision>
  <dcterms:created xsi:type="dcterms:W3CDTF">2017-10-21T21:20:00Z</dcterms:created>
  <dcterms:modified xsi:type="dcterms:W3CDTF">2017-10-23T10:44:13Z</dcterms:modified>
</cp:coreProperties>
</file>