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000" dirty="0"/>
              <a:t>Inteligentní řízení semaforů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3795" y="3625873"/>
            <a:ext cx="9514204" cy="2627549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Jan Bělohlávek</a:t>
            </a:r>
          </a:p>
          <a:p>
            <a:pPr algn="ctr"/>
            <a:r>
              <a:rPr lang="cs-CZ" dirty="0"/>
              <a:t>Radek kemr</a:t>
            </a:r>
          </a:p>
          <a:p>
            <a:pPr algn="ctr"/>
            <a:r>
              <a:rPr lang="cs-CZ" dirty="0"/>
              <a:t>Vladimír zahradník </a:t>
            </a:r>
          </a:p>
          <a:p>
            <a:pPr algn="ctr"/>
            <a:r>
              <a:rPr lang="cs-CZ" dirty="0"/>
              <a:t>Karel čtvrtečka</a:t>
            </a:r>
          </a:p>
          <a:p>
            <a:pPr algn="ctr"/>
            <a:r>
              <a:rPr lang="cs-CZ" dirty="0"/>
              <a:t>Ondřej tesař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37139" t="2107" r="36918" b="2993"/>
          <a:stretch/>
        </p:blipFill>
        <p:spPr>
          <a:xfrm>
            <a:off x="2956640" y="4145677"/>
            <a:ext cx="810491" cy="222365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18" y="4145677"/>
            <a:ext cx="837761" cy="22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Nedokonalost sekvence spouštění semaforů na křižovatkách</a:t>
            </a:r>
          </a:p>
          <a:p>
            <a:pPr lvl="1"/>
            <a:r>
              <a:rPr lang="cs-CZ" dirty="0" smtClean="0"/>
              <a:t>Časové přepínání</a:t>
            </a:r>
          </a:p>
          <a:p>
            <a:pPr lvl="1"/>
            <a:r>
              <a:rPr lang="cs-CZ" dirty="0" smtClean="0"/>
              <a:t>Nezávislost na zátěži dopravy</a:t>
            </a:r>
          </a:p>
          <a:p>
            <a:pPr lvl="1"/>
            <a:r>
              <a:rPr lang="cs-CZ" dirty="0" smtClean="0"/>
              <a:t>Žádné statistiky</a:t>
            </a:r>
          </a:p>
          <a:p>
            <a:pPr lvl="1"/>
            <a:r>
              <a:rPr lang="cs-CZ" dirty="0" smtClean="0"/>
              <a:t>Výfukové plyny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7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Řízení semaforů podle provozu</a:t>
            </a:r>
          </a:p>
          <a:p>
            <a:r>
              <a:rPr lang="cs-CZ" dirty="0"/>
              <a:t>Optimalizovaná plynulejší doprava 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1" y="2249487"/>
            <a:ext cx="6086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aut, chodců na přechodech</a:t>
            </a:r>
          </a:p>
          <a:p>
            <a:r>
              <a:rPr lang="cs-CZ" dirty="0" smtClean="0"/>
              <a:t>Vyhodnocení zatížení křižovatky</a:t>
            </a:r>
          </a:p>
          <a:p>
            <a:r>
              <a:rPr lang="cs-CZ" dirty="0" err="1" smtClean="0"/>
              <a:t>Prioritizace</a:t>
            </a:r>
            <a:r>
              <a:rPr lang="cs-CZ" dirty="0" smtClean="0"/>
              <a:t> hlavních tahů</a:t>
            </a:r>
          </a:p>
          <a:p>
            <a:r>
              <a:rPr lang="cs-CZ" dirty="0" smtClean="0"/>
              <a:t>Optimální </a:t>
            </a:r>
            <a:r>
              <a:rPr lang="cs-CZ" dirty="0"/>
              <a:t>řízení </a:t>
            </a:r>
            <a:r>
              <a:rPr lang="cs-CZ" dirty="0" smtClean="0"/>
              <a:t>provozu</a:t>
            </a:r>
          </a:p>
          <a:p>
            <a:r>
              <a:rPr lang="cs-CZ" dirty="0" smtClean="0"/>
              <a:t>Nasazení na aktuální hardware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31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rozšiřitelnost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Zefektivnění záchranných složek</a:t>
            </a:r>
            <a:endParaRPr lang="cs-CZ" dirty="0"/>
          </a:p>
          <a:p>
            <a:r>
              <a:rPr lang="cs-CZ" dirty="0"/>
              <a:t>Propojení s dopravním informačním </a:t>
            </a:r>
            <a:r>
              <a:rPr lang="cs-CZ" dirty="0" smtClean="0"/>
              <a:t>systémem</a:t>
            </a:r>
          </a:p>
          <a:p>
            <a:r>
              <a:rPr lang="cs-CZ" dirty="0" smtClean="0"/>
              <a:t>Komunikace s ostatními </a:t>
            </a:r>
            <a:r>
              <a:rPr lang="cs-CZ" dirty="0" err="1" smtClean="0"/>
              <a:t>křížovatkami</a:t>
            </a:r>
            <a:endParaRPr lang="cs-CZ" dirty="0" smtClean="0"/>
          </a:p>
          <a:p>
            <a:r>
              <a:rPr lang="cs-CZ" dirty="0" smtClean="0"/>
              <a:t>Statistiky</a:t>
            </a:r>
            <a:endParaRPr lang="cs-CZ" dirty="0"/>
          </a:p>
          <a:p>
            <a:r>
              <a:rPr lang="cs-CZ" dirty="0" smtClean="0"/>
              <a:t>Začlenění </a:t>
            </a:r>
            <a:r>
              <a:rPr lang="cs-CZ" dirty="0"/>
              <a:t>umělé inteligence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14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Přínos pro uživatele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Plynulejší doprava</a:t>
            </a:r>
          </a:p>
          <a:p>
            <a:r>
              <a:rPr lang="cs-CZ" dirty="0"/>
              <a:t>Méně výfukových plynů</a:t>
            </a:r>
          </a:p>
          <a:p>
            <a:r>
              <a:rPr lang="cs-CZ" dirty="0"/>
              <a:t>Inteligentní řízení semaforů i </a:t>
            </a:r>
            <a:r>
              <a:rPr lang="cs-CZ" dirty="0" smtClean="0"/>
              <a:t>přechodů</a:t>
            </a:r>
          </a:p>
          <a:p>
            <a:r>
              <a:rPr lang="cs-CZ" dirty="0" smtClean="0"/>
              <a:t>Aktuální informace o dopravě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44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509</TotalTime>
  <Words>92</Words>
  <Application>Microsoft Office PowerPoint</Application>
  <PresentationFormat>Širokoúhlá obrazovka</PresentationFormat>
  <Paragraphs>36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Obvod</vt:lpstr>
      <vt:lpstr>Inteligentní řízení semaforů</vt:lpstr>
      <vt:lpstr>problém</vt:lpstr>
      <vt:lpstr>cílem</vt:lpstr>
      <vt:lpstr>řešení</vt:lpstr>
      <vt:lpstr>rozšiřitelnost</vt:lpstr>
      <vt:lpstr>Přínos pro uživatele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Inteligentní řízení semaforů</dc:title>
  <dc:creator>Jan Bělohlávek</dc:creator>
  <cp:lastModifiedBy>babi</cp:lastModifiedBy>
  <cp:revision>26</cp:revision>
  <dcterms:created xsi:type="dcterms:W3CDTF">2016-12-02T13:30:21Z</dcterms:created>
  <dcterms:modified xsi:type="dcterms:W3CDTF">2016-12-02T22:23:05Z</dcterms:modified>
</cp:coreProperties>
</file>