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5000" dirty="0"/>
              <a:t>Inteligentní řízení semaforů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53795" y="3625873"/>
            <a:ext cx="9514204" cy="2627549"/>
          </a:xfrm>
        </p:spPr>
        <p:txBody>
          <a:bodyPr>
            <a:normAutofit/>
          </a:bodyPr>
          <a:lstStyle/>
          <a:p>
            <a:pPr algn="ctr"/>
            <a:r>
              <a:rPr lang="cs-CZ" dirty="0"/>
              <a:t>Jan Bělohlávek</a:t>
            </a:r>
          </a:p>
          <a:p>
            <a:pPr algn="ctr"/>
            <a:r>
              <a:rPr lang="cs-CZ" dirty="0"/>
              <a:t>Radek kemr</a:t>
            </a:r>
          </a:p>
          <a:p>
            <a:pPr algn="ctr"/>
            <a:r>
              <a:rPr lang="cs-CZ" dirty="0"/>
              <a:t>Vladimír zahradník </a:t>
            </a:r>
          </a:p>
          <a:p>
            <a:pPr algn="ctr"/>
            <a:r>
              <a:rPr lang="cs-CZ" dirty="0"/>
              <a:t>Karel čtvrtečka</a:t>
            </a:r>
          </a:p>
          <a:p>
            <a:pPr algn="ctr"/>
            <a:r>
              <a:rPr lang="cs-CZ" dirty="0"/>
              <a:t>Ondřej tesař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2"/>
          <a:srcRect l="37139" t="2107" r="36918" b="2993"/>
          <a:stretch/>
        </p:blipFill>
        <p:spPr>
          <a:xfrm>
            <a:off x="2956640" y="4145677"/>
            <a:ext cx="810491" cy="2223655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118" y="4145677"/>
            <a:ext cx="837761" cy="222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3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problém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Nedokonalost sekvence spouštění semaforů na křižovatkách</a:t>
            </a:r>
          </a:p>
          <a:p>
            <a:r>
              <a:rPr lang="cs-CZ" dirty="0"/>
              <a:t>Emise vypouštěné při dlouhém stání aut na křižovatce</a:t>
            </a:r>
          </a:p>
          <a:p>
            <a:r>
              <a:rPr lang="cs-CZ" dirty="0"/>
              <a:t>Zdržování plynulosti dopravy</a:t>
            </a: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172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Detekce aut, chodců na přechodech</a:t>
            </a:r>
          </a:p>
          <a:p>
            <a:r>
              <a:rPr lang="cs-CZ" dirty="0"/>
              <a:t>Vyhodnocení zatížení křižovatky</a:t>
            </a:r>
          </a:p>
          <a:p>
            <a:r>
              <a:rPr lang="cs-CZ" dirty="0"/>
              <a:t>Optimální řízení provozu</a:t>
            </a:r>
          </a:p>
        </p:txBody>
      </p:sp>
    </p:spTree>
    <p:extLst>
      <p:ext uri="{BB962C8B-B14F-4D97-AF65-F5344CB8AC3E}">
        <p14:creationId xmlns:p14="http://schemas.microsoft.com/office/powerpoint/2010/main" val="229311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cílem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Počítání projetých aut</a:t>
            </a:r>
          </a:p>
          <a:p>
            <a:r>
              <a:rPr lang="cs-CZ" dirty="0"/>
              <a:t>Řízení semaforu podle provozu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091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Výstupem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Java/C  aplikace</a:t>
            </a:r>
          </a:p>
          <a:p>
            <a:r>
              <a:rPr lang="cs-CZ" dirty="0"/>
              <a:t>Prototyp inteligentně řízených semaforů na základě provozu</a:t>
            </a:r>
          </a:p>
        </p:txBody>
      </p:sp>
    </p:spTree>
    <p:extLst>
      <p:ext uri="{BB962C8B-B14F-4D97-AF65-F5344CB8AC3E}">
        <p14:creationId xmlns:p14="http://schemas.microsoft.com/office/powerpoint/2010/main" val="243671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Progress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22h –importovány knihovny </a:t>
            </a:r>
            <a:r>
              <a:rPr lang="cs-CZ" dirty="0" err="1"/>
              <a:t>opencv</a:t>
            </a:r>
            <a:r>
              <a:rPr lang="cs-CZ" dirty="0"/>
              <a:t>, jazyk </a:t>
            </a:r>
            <a:r>
              <a:rPr lang="cs-CZ" dirty="0" err="1"/>
              <a:t>java</a:t>
            </a:r>
            <a:endParaRPr lang="cs-CZ" dirty="0"/>
          </a:p>
          <a:p>
            <a:r>
              <a:rPr lang="cs-CZ" dirty="0"/>
              <a:t>21h- </a:t>
            </a:r>
            <a:r>
              <a:rPr lang="cs-CZ" dirty="0"/>
              <a:t>přechod z </a:t>
            </a:r>
            <a:r>
              <a:rPr lang="cs-CZ" dirty="0" err="1"/>
              <a:t>java</a:t>
            </a:r>
            <a:r>
              <a:rPr lang="cs-CZ" dirty="0"/>
              <a:t> do C, komplikace spuštění </a:t>
            </a:r>
            <a:r>
              <a:rPr lang="cs-CZ" dirty="0" err="1"/>
              <a:t>openCV</a:t>
            </a:r>
            <a:endParaRPr lang="cs-CZ" dirty="0"/>
          </a:p>
          <a:p>
            <a:r>
              <a:rPr lang="cs-CZ"/>
              <a:t>20h </a:t>
            </a:r>
            <a:r>
              <a:rPr lang="cs-CZ" dirty="0"/>
              <a:t>– konečně zkompilováno </a:t>
            </a:r>
            <a:r>
              <a:rPr lang="cs-CZ" dirty="0" err="1"/>
              <a:t>opencv</a:t>
            </a:r>
            <a:r>
              <a:rPr lang="cs-CZ" dirty="0"/>
              <a:t> a hurá do práce!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036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TM04033919[[fn=Obvod]]</Template>
  <TotalTime>206</TotalTime>
  <Words>93</Words>
  <Application>Microsoft Office PowerPoint</Application>
  <PresentationFormat>Širokoúhlá obrazovka</PresentationFormat>
  <Paragraphs>26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Obvod</vt:lpstr>
      <vt:lpstr>Inteligentní řízení semaforů</vt:lpstr>
      <vt:lpstr>problém</vt:lpstr>
      <vt:lpstr>řešení</vt:lpstr>
      <vt:lpstr>cílem</vt:lpstr>
      <vt:lpstr>Výstupem</vt:lpstr>
      <vt:lpstr>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Inteligentní řízení semaforů</dc:title>
  <dc:creator>Jan Bělohlávek</dc:creator>
  <cp:lastModifiedBy>Jan Bělohlávek</cp:lastModifiedBy>
  <cp:revision>13</cp:revision>
  <dcterms:created xsi:type="dcterms:W3CDTF">2016-12-02T13:30:21Z</dcterms:created>
  <dcterms:modified xsi:type="dcterms:W3CDTF">2016-12-02T16:57:16Z</dcterms:modified>
</cp:coreProperties>
</file>