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60" r:id="rId4"/>
    <p:sldId id="257" r:id="rId5"/>
    <p:sldId id="258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ek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loup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loupce s obráz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cs-CZ" sz="5000" dirty="0"/>
              <a:t>Inteligentní řízení semaforů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153795" y="3625873"/>
            <a:ext cx="9514204" cy="2627549"/>
          </a:xfrm>
        </p:spPr>
        <p:txBody>
          <a:bodyPr>
            <a:normAutofit/>
          </a:bodyPr>
          <a:lstStyle/>
          <a:p>
            <a:pPr algn="ctr"/>
            <a:r>
              <a:rPr lang="cs-CZ" dirty="0"/>
              <a:t>Jan Bělohlávek</a:t>
            </a:r>
          </a:p>
          <a:p>
            <a:pPr algn="ctr"/>
            <a:r>
              <a:rPr lang="cs-CZ" dirty="0"/>
              <a:t>Radek kemr</a:t>
            </a:r>
          </a:p>
          <a:p>
            <a:pPr algn="ctr"/>
            <a:r>
              <a:rPr lang="cs-CZ" dirty="0"/>
              <a:t>Vladimír zahradník </a:t>
            </a:r>
          </a:p>
          <a:p>
            <a:pPr algn="ctr"/>
            <a:r>
              <a:rPr lang="cs-CZ" dirty="0"/>
              <a:t>Karel čtvrtečka</a:t>
            </a:r>
          </a:p>
          <a:p>
            <a:pPr algn="ctr"/>
            <a:r>
              <a:rPr lang="cs-CZ" dirty="0"/>
              <a:t>Ondřej tesař</a:t>
            </a:r>
          </a:p>
        </p:txBody>
      </p:sp>
      <p:pic>
        <p:nvPicPr>
          <p:cNvPr id="4" name="Obrázek 3"/>
          <p:cNvPicPr>
            <a:picLocks noChangeAspect="1"/>
          </p:cNvPicPr>
          <p:nvPr/>
        </p:nvPicPr>
        <p:blipFill rotWithShape="1">
          <a:blip r:embed="rId2"/>
          <a:srcRect l="37139" t="2107" r="36918" b="2993"/>
          <a:stretch/>
        </p:blipFill>
        <p:spPr>
          <a:xfrm>
            <a:off x="2956640" y="4145677"/>
            <a:ext cx="810491" cy="2223655"/>
          </a:xfrm>
          <a:prstGeom prst="rect">
            <a:avLst/>
          </a:prstGeom>
        </p:spPr>
      </p:pic>
      <p:pic>
        <p:nvPicPr>
          <p:cNvPr id="5" name="Obráze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9118" y="4145677"/>
            <a:ext cx="837761" cy="2227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739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problém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Nedokonalost sekvence spouštění semaforů na křižovatkách</a:t>
            </a:r>
          </a:p>
          <a:p>
            <a:r>
              <a:rPr lang="cs-CZ" dirty="0"/>
              <a:t>Emise vypouštěné při dlouhém stání aut na křižovatce</a:t>
            </a:r>
          </a:p>
          <a:p>
            <a:r>
              <a:rPr lang="cs-CZ" dirty="0"/>
              <a:t>Zdržování plynulosti dopravy</a:t>
            </a:r>
            <a:br>
              <a:rPr lang="cs-CZ" dirty="0"/>
            </a:b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991722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řešení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293116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cílem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Počítání projetých aut</a:t>
            </a:r>
          </a:p>
          <a:p>
            <a:r>
              <a:rPr lang="cs-CZ" dirty="0"/>
              <a:t>Řízení semaforu podle provozu</a:t>
            </a:r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160914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Výstupem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Java/C  aplikace</a:t>
            </a:r>
          </a:p>
          <a:p>
            <a:r>
              <a:rPr lang="cs-CZ" dirty="0"/>
              <a:t>Prototyp inteligentně řízených semaforů na základě provozu</a:t>
            </a:r>
          </a:p>
        </p:txBody>
      </p:sp>
    </p:spTree>
    <p:extLst>
      <p:ext uri="{BB962C8B-B14F-4D97-AF65-F5344CB8AC3E}">
        <p14:creationId xmlns:p14="http://schemas.microsoft.com/office/powerpoint/2010/main" val="2436714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22 –importovány knihovny </a:t>
            </a:r>
            <a:r>
              <a:rPr lang="cs-CZ" dirty="0" err="1"/>
              <a:t>opencv</a:t>
            </a:r>
            <a:r>
              <a:rPr lang="cs-CZ" dirty="0"/>
              <a:t>, přechod z </a:t>
            </a:r>
            <a:r>
              <a:rPr lang="cs-CZ" dirty="0" err="1"/>
              <a:t>java</a:t>
            </a:r>
            <a:r>
              <a:rPr lang="cs-CZ" dirty="0"/>
              <a:t> do c</a:t>
            </a:r>
          </a:p>
        </p:txBody>
      </p:sp>
    </p:spTree>
    <p:extLst>
      <p:ext uri="{BB962C8B-B14F-4D97-AF65-F5344CB8AC3E}">
        <p14:creationId xmlns:p14="http://schemas.microsoft.com/office/powerpoint/2010/main" val="370360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bvod">
  <a:themeElements>
    <a:clrScheme name="Circuit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TM04033919[[fn=Obvod]]</Template>
  <TotalTime>115</TotalTime>
  <Words>63</Words>
  <Application>Microsoft Office PowerPoint</Application>
  <PresentationFormat>Širokoúhlá obrazovka</PresentationFormat>
  <Paragraphs>20</Paragraphs>
  <Slides>6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Tw Cen MT</vt:lpstr>
      <vt:lpstr>Obvod</vt:lpstr>
      <vt:lpstr>Inteligentní řízení semaforů</vt:lpstr>
      <vt:lpstr>problém</vt:lpstr>
      <vt:lpstr>řešení</vt:lpstr>
      <vt:lpstr>cílem</vt:lpstr>
      <vt:lpstr>Výstupem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Inteligentní řízení semaforů</dc:title>
  <dc:creator>Jan Bělohlávek</dc:creator>
  <cp:lastModifiedBy>Jan Bělohlávek</cp:lastModifiedBy>
  <cp:revision>8</cp:revision>
  <dcterms:created xsi:type="dcterms:W3CDTF">2016-12-02T13:30:21Z</dcterms:created>
  <dcterms:modified xsi:type="dcterms:W3CDTF">2016-12-02T15:25:21Z</dcterms:modified>
</cp:coreProperties>
</file>