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733041" y="801937"/>
            <a:ext cx="1440180" cy="72009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 </a:t>
            </a:r>
            <a:r>
              <a:rPr lang="en-US" altLang="ko-KR"/>
              <a:t>Start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88834" y="1833987"/>
            <a:ext cx="2520315" cy="54006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receive device address</a:t>
            </a:r>
            <a:endParaRPr lang="en-US" altLang="ko-KR"/>
          </a:p>
        </p:txBody>
      </p:sp>
      <p:sp>
        <p:nvSpPr>
          <p:cNvPr id="7" name="다이아몬드 6"/>
          <p:cNvSpPr/>
          <p:nvPr/>
        </p:nvSpPr>
        <p:spPr>
          <a:xfrm>
            <a:off x="188834" y="2780788"/>
            <a:ext cx="2520315" cy="540067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ACK(S-&gt;M)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88834" y="3960904"/>
            <a:ext cx="2520315" cy="54006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receive address</a:t>
            </a:r>
            <a:endParaRPr lang="en-US" altLang="ko-KR"/>
          </a:p>
        </p:txBody>
      </p:sp>
      <p:sp>
        <p:nvSpPr>
          <p:cNvPr id="9" name="다이아몬드 8"/>
          <p:cNvSpPr/>
          <p:nvPr/>
        </p:nvSpPr>
        <p:spPr>
          <a:xfrm>
            <a:off x="188834" y="4968864"/>
            <a:ext cx="2520315" cy="540067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ACK(S-&gt;M)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193106" y="1192855"/>
            <a:ext cx="2520315" cy="54006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receive data</a:t>
            </a:r>
            <a:endParaRPr lang="en-US" altLang="ko-KR"/>
          </a:p>
        </p:txBody>
      </p:sp>
      <p:sp>
        <p:nvSpPr>
          <p:cNvPr id="11" name="다이아몬드 10"/>
          <p:cNvSpPr/>
          <p:nvPr/>
        </p:nvSpPr>
        <p:spPr>
          <a:xfrm>
            <a:off x="3193106" y="2040686"/>
            <a:ext cx="2520315" cy="540067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ACK(S-&gt;M)</a:t>
            </a:r>
            <a:endParaRPr lang="en-US" altLang="ko-KR"/>
          </a:p>
        </p:txBody>
      </p:sp>
      <p:sp>
        <p:nvSpPr>
          <p:cNvPr id="12" name="타원 11"/>
          <p:cNvSpPr/>
          <p:nvPr/>
        </p:nvSpPr>
        <p:spPr>
          <a:xfrm>
            <a:off x="3729034" y="3202526"/>
            <a:ext cx="1440180" cy="72009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 </a:t>
            </a:r>
            <a:r>
              <a:rPr lang="en-US" altLang="ko-KR"/>
              <a:t>Stop</a:t>
            </a:r>
            <a:endParaRPr lang="en-US" altLang="ko-KR"/>
          </a:p>
        </p:txBody>
      </p:sp>
      <p:cxnSp>
        <p:nvCxnSpPr>
          <p:cNvPr id="15" name="화살표 14"/>
          <p:cNvCxnSpPr>
            <a:stCxn id="5" idx="4"/>
            <a:endCxn id="6" idx="0"/>
          </p:cNvCxnSpPr>
          <p:nvPr/>
        </p:nvCxnSpPr>
        <p:spPr>
          <a:xfrm rot="5400000">
            <a:off x="1295081" y="1675938"/>
            <a:ext cx="311959" cy="4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>
            <a:stCxn id="6" idx="2"/>
            <a:endCxn id="6" idx="2"/>
          </p:cNvCxnSpPr>
          <p:nvPr/>
        </p:nvCxnSpPr>
        <p:spPr>
          <a:xfrm>
            <a:off x="1448992" y="237405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>
            <a:stCxn id="6" idx="2"/>
            <a:endCxn id="7" idx="0"/>
          </p:cNvCxnSpPr>
          <p:nvPr/>
        </p:nvCxnSpPr>
        <p:spPr>
          <a:xfrm rot="16200000" flipH="1">
            <a:off x="1245625" y="2577421"/>
            <a:ext cx="4067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>
            <a:stCxn id="7" idx="2"/>
            <a:endCxn id="8" idx="0"/>
          </p:cNvCxnSpPr>
          <p:nvPr/>
        </p:nvCxnSpPr>
        <p:spPr>
          <a:xfrm rot="16200000" flipH="1" flipV="1">
            <a:off x="1128968" y="3640880"/>
            <a:ext cx="640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화살표 18"/>
          <p:cNvCxnSpPr>
            <a:stCxn id="8" idx="2"/>
            <a:endCxn id="9" idx="0"/>
          </p:cNvCxnSpPr>
          <p:nvPr/>
        </p:nvCxnSpPr>
        <p:spPr>
          <a:xfrm rot="16200000" flipH="1" flipV="1">
            <a:off x="1215046" y="4734918"/>
            <a:ext cx="4678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화살표 19"/>
          <p:cNvCxnSpPr>
            <a:endCxn id="10" idx="0"/>
          </p:cNvCxnSpPr>
          <p:nvPr/>
        </p:nvCxnSpPr>
        <p:spPr>
          <a:xfrm rot="16200000" flipH="1">
            <a:off x="4345977" y="1085568"/>
            <a:ext cx="2145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화살표 20"/>
          <p:cNvCxnSpPr>
            <a:stCxn id="10" idx="2"/>
            <a:endCxn id="11" idx="0"/>
          </p:cNvCxnSpPr>
          <p:nvPr/>
        </p:nvCxnSpPr>
        <p:spPr>
          <a:xfrm rot="16200000" flipH="1">
            <a:off x="4299382" y="1886804"/>
            <a:ext cx="3077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" idx="3"/>
            <a:endCxn id="6" idx="3"/>
          </p:cNvCxnSpPr>
          <p:nvPr/>
        </p:nvCxnSpPr>
        <p:spPr>
          <a:xfrm flipV="1">
            <a:off x="2709149" y="2104021"/>
            <a:ext cx="1588" cy="946801"/>
          </a:xfrm>
          <a:prstGeom prst="bentConnector3">
            <a:avLst>
              <a:gd name="adj1" fmla="val 16794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8" idx="3"/>
          </p:cNvCxnSpPr>
          <p:nvPr/>
        </p:nvCxnSpPr>
        <p:spPr>
          <a:xfrm flipV="1">
            <a:off x="2709149" y="4230938"/>
            <a:ext cx="1588" cy="1007960"/>
          </a:xfrm>
          <a:prstGeom prst="bentConnector3">
            <a:avLst>
              <a:gd name="adj1" fmla="val 157496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1" idx="3"/>
            <a:endCxn id="10" idx="3"/>
          </p:cNvCxnSpPr>
          <p:nvPr/>
        </p:nvCxnSpPr>
        <p:spPr>
          <a:xfrm flipV="1">
            <a:off x="5713421" y="1462888"/>
            <a:ext cx="1588" cy="847831"/>
          </a:xfrm>
          <a:prstGeom prst="bentConnector3">
            <a:avLst>
              <a:gd name="adj1" fmla="val 15227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가로 글상자 28"/>
          <p:cNvSpPr txBox="1"/>
          <p:nvPr/>
        </p:nvSpPr>
        <p:spPr>
          <a:xfrm>
            <a:off x="2204705" y="2419593"/>
            <a:ext cx="988401" cy="3611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ack = 1</a:t>
            </a:r>
            <a:endParaRPr lang="en-US" altLang="ko-KR"/>
          </a:p>
        </p:txBody>
      </p:sp>
      <p:sp>
        <p:nvSpPr>
          <p:cNvPr id="30" name="가로 글상자 29"/>
          <p:cNvSpPr txBox="1"/>
          <p:nvPr/>
        </p:nvSpPr>
        <p:spPr>
          <a:xfrm>
            <a:off x="1044802" y="3301948"/>
            <a:ext cx="988401" cy="365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ack = 0</a:t>
            </a:r>
            <a:endParaRPr lang="en-US" altLang="ko-KR"/>
          </a:p>
        </p:txBody>
      </p:sp>
      <p:sp>
        <p:nvSpPr>
          <p:cNvPr id="31" name="가로 글상자 30"/>
          <p:cNvSpPr txBox="1"/>
          <p:nvPr/>
        </p:nvSpPr>
        <p:spPr>
          <a:xfrm>
            <a:off x="2173221" y="4623261"/>
            <a:ext cx="988401" cy="36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ack = 1</a:t>
            </a:r>
            <a:endParaRPr lang="en-US" altLang="ko-KR"/>
          </a:p>
        </p:txBody>
      </p:sp>
      <p:sp>
        <p:nvSpPr>
          <p:cNvPr id="32" name="가로 글상자 31"/>
          <p:cNvSpPr txBox="1"/>
          <p:nvPr/>
        </p:nvSpPr>
        <p:spPr>
          <a:xfrm>
            <a:off x="1044802" y="5620395"/>
            <a:ext cx="988401" cy="36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ack = 0</a:t>
            </a:r>
            <a:endParaRPr lang="en-US" altLang="ko-KR"/>
          </a:p>
        </p:txBody>
      </p:sp>
      <p:sp>
        <p:nvSpPr>
          <p:cNvPr id="33" name="가로 글상자 32"/>
          <p:cNvSpPr txBox="1"/>
          <p:nvPr/>
        </p:nvSpPr>
        <p:spPr>
          <a:xfrm>
            <a:off x="5107599" y="1766657"/>
            <a:ext cx="988401" cy="36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ack = 1</a:t>
            </a:r>
            <a:endParaRPr lang="en-US" altLang="ko-KR"/>
          </a:p>
        </p:txBody>
      </p:sp>
      <p:sp>
        <p:nvSpPr>
          <p:cNvPr id="34" name="가로 글상자 33"/>
          <p:cNvSpPr txBox="1"/>
          <p:nvPr/>
        </p:nvSpPr>
        <p:spPr>
          <a:xfrm>
            <a:off x="3954923" y="2687580"/>
            <a:ext cx="988401" cy="361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ack = 0</a:t>
            </a:r>
            <a:endParaRPr lang="en-US" altLang="ko-KR"/>
          </a:p>
        </p:txBody>
      </p:sp>
      <p:cxnSp>
        <p:nvCxnSpPr>
          <p:cNvPr id="38" name="선 37"/>
          <p:cNvCxnSpPr>
            <a:stCxn id="9" idx="2"/>
          </p:cNvCxnSpPr>
          <p:nvPr/>
        </p:nvCxnSpPr>
        <p:spPr>
          <a:xfrm rot="16200000" flipH="1" flipV="1">
            <a:off x="1054523" y="5903401"/>
            <a:ext cx="788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>
            <a:stCxn id="11" idx="2"/>
            <a:endCxn id="12" idx="0"/>
          </p:cNvCxnSpPr>
          <p:nvPr/>
        </p:nvCxnSpPr>
        <p:spPr>
          <a:xfrm rot="5400000">
            <a:off x="4140308" y="2889570"/>
            <a:ext cx="621772" cy="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6747796" y="442377"/>
            <a:ext cx="1440180" cy="72009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 </a:t>
            </a:r>
            <a:r>
              <a:rPr lang="en-US" altLang="ko-KR"/>
              <a:t>Start</a:t>
            </a:r>
            <a:endParaRPr lang="en-US" altLang="ko-KR"/>
          </a:p>
        </p:txBody>
      </p:sp>
      <p:sp>
        <p:nvSpPr>
          <p:cNvPr id="41" name="직사각형 40"/>
          <p:cNvSpPr/>
          <p:nvPr/>
        </p:nvSpPr>
        <p:spPr>
          <a:xfrm>
            <a:off x="6206140" y="1463844"/>
            <a:ext cx="2520315" cy="54006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receive device address</a:t>
            </a:r>
            <a:endParaRPr lang="en-US" altLang="ko-KR"/>
          </a:p>
        </p:txBody>
      </p:sp>
      <p:sp>
        <p:nvSpPr>
          <p:cNvPr id="42" name="다이아몬드 41"/>
          <p:cNvSpPr/>
          <p:nvPr/>
        </p:nvSpPr>
        <p:spPr>
          <a:xfrm>
            <a:off x="6206139" y="2374477"/>
            <a:ext cx="2520315" cy="540067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ACK(S-&gt;M)</a:t>
            </a:r>
            <a:endParaRPr lang="en-US" altLang="ko-KR"/>
          </a:p>
        </p:txBody>
      </p:sp>
      <p:cxnSp>
        <p:nvCxnSpPr>
          <p:cNvPr id="43" name="화살표 42"/>
          <p:cNvCxnSpPr>
            <a:stCxn id="41" idx="2"/>
            <a:endCxn id="41" idx="2"/>
          </p:cNvCxnSpPr>
          <p:nvPr/>
        </p:nvCxnSpPr>
        <p:spPr>
          <a:xfrm>
            <a:off x="7466298" y="200391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화살표 43"/>
          <p:cNvCxnSpPr>
            <a:stCxn id="41" idx="2"/>
            <a:endCxn id="42" idx="0"/>
          </p:cNvCxnSpPr>
          <p:nvPr/>
        </p:nvCxnSpPr>
        <p:spPr>
          <a:xfrm rot="16200000" flipH="1" flipV="1">
            <a:off x="7281015" y="2189194"/>
            <a:ext cx="3705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42" idx="3"/>
            <a:endCxn id="41" idx="3"/>
          </p:cNvCxnSpPr>
          <p:nvPr/>
        </p:nvCxnSpPr>
        <p:spPr>
          <a:xfrm flipV="1">
            <a:off x="8726454" y="1733878"/>
            <a:ext cx="1588" cy="910633"/>
          </a:xfrm>
          <a:prstGeom prst="bentConnector3">
            <a:avLst>
              <a:gd name="adj1" fmla="val 157496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가로 글상자 45"/>
          <p:cNvSpPr txBox="1"/>
          <p:nvPr/>
        </p:nvSpPr>
        <p:spPr>
          <a:xfrm>
            <a:off x="6972096" y="3048775"/>
            <a:ext cx="988401" cy="365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ack = 0</a:t>
            </a:r>
            <a:endParaRPr lang="en-US" altLang="ko-KR"/>
          </a:p>
        </p:txBody>
      </p:sp>
      <p:cxnSp>
        <p:nvCxnSpPr>
          <p:cNvPr id="47" name="화살표 46"/>
          <p:cNvCxnSpPr>
            <a:stCxn id="40" idx="4"/>
            <a:endCxn id="41" idx="0"/>
          </p:cNvCxnSpPr>
          <p:nvPr/>
        </p:nvCxnSpPr>
        <p:spPr>
          <a:xfrm rot="5400000">
            <a:off x="7316404" y="1312361"/>
            <a:ext cx="30137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196499" y="3609507"/>
            <a:ext cx="2520315" cy="54006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receive address</a:t>
            </a:r>
            <a:endParaRPr lang="en-US" altLang="ko-KR"/>
          </a:p>
        </p:txBody>
      </p:sp>
      <p:sp>
        <p:nvSpPr>
          <p:cNvPr id="49" name="다이아몬드 48"/>
          <p:cNvSpPr/>
          <p:nvPr/>
        </p:nvSpPr>
        <p:spPr>
          <a:xfrm>
            <a:off x="6206933" y="4623261"/>
            <a:ext cx="2520315" cy="540067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ACK(S-&gt;M)</a:t>
            </a:r>
            <a:endParaRPr lang="en-US" altLang="ko-KR"/>
          </a:p>
        </p:txBody>
      </p:sp>
      <p:cxnSp>
        <p:nvCxnSpPr>
          <p:cNvPr id="51" name="화살표 50"/>
          <p:cNvCxnSpPr>
            <a:stCxn id="48" idx="2"/>
            <a:endCxn id="49" idx="0"/>
          </p:cNvCxnSpPr>
          <p:nvPr/>
        </p:nvCxnSpPr>
        <p:spPr>
          <a:xfrm rot="16200000" flipH="1">
            <a:off x="7225030" y="4381201"/>
            <a:ext cx="473686" cy="10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9" idx="3"/>
            <a:endCxn id="48" idx="3"/>
          </p:cNvCxnSpPr>
          <p:nvPr/>
        </p:nvCxnSpPr>
        <p:spPr>
          <a:xfrm flipH="1" flipV="1">
            <a:off x="8716814" y="3879540"/>
            <a:ext cx="10434" cy="1013754"/>
          </a:xfrm>
          <a:prstGeom prst="bentConnector3">
            <a:avLst>
              <a:gd name="adj1" fmla="val -27671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가로 글상자 52"/>
          <p:cNvSpPr txBox="1"/>
          <p:nvPr/>
        </p:nvSpPr>
        <p:spPr>
          <a:xfrm>
            <a:off x="7032374" y="5250252"/>
            <a:ext cx="988401" cy="366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ack = 0</a:t>
            </a:r>
            <a:endParaRPr lang="en-US" altLang="ko-KR"/>
          </a:p>
        </p:txBody>
      </p:sp>
      <p:sp>
        <p:nvSpPr>
          <p:cNvPr id="54" name="가로 글상자 53"/>
          <p:cNvSpPr txBox="1"/>
          <p:nvPr/>
        </p:nvSpPr>
        <p:spPr>
          <a:xfrm>
            <a:off x="8187976" y="2058797"/>
            <a:ext cx="988401" cy="364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ack = 1</a:t>
            </a:r>
            <a:endParaRPr lang="en-US" altLang="ko-KR"/>
          </a:p>
        </p:txBody>
      </p:sp>
      <p:sp>
        <p:nvSpPr>
          <p:cNvPr id="55" name="가로 글상자 54"/>
          <p:cNvSpPr txBox="1"/>
          <p:nvPr/>
        </p:nvSpPr>
        <p:spPr>
          <a:xfrm>
            <a:off x="8222614" y="4237525"/>
            <a:ext cx="988401" cy="361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ack = 1</a:t>
            </a:r>
            <a:endParaRPr lang="en-US" altLang="ko-KR"/>
          </a:p>
        </p:txBody>
      </p:sp>
      <p:sp>
        <p:nvSpPr>
          <p:cNvPr id="56" name="직사각형 55"/>
          <p:cNvSpPr/>
          <p:nvPr/>
        </p:nvSpPr>
        <p:spPr>
          <a:xfrm>
            <a:off x="6219823" y="5916157"/>
            <a:ext cx="2520315" cy="54006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start</a:t>
            </a:r>
            <a:endParaRPr lang="en-US" altLang="ko-KR"/>
          </a:p>
        </p:txBody>
      </p:sp>
      <p:cxnSp>
        <p:nvCxnSpPr>
          <p:cNvPr id="57" name="선 56"/>
          <p:cNvCxnSpPr>
            <a:stCxn id="56" idx="2"/>
          </p:cNvCxnSpPr>
          <p:nvPr/>
        </p:nvCxnSpPr>
        <p:spPr>
          <a:xfrm rot="5400000">
            <a:off x="7306035" y="6623724"/>
            <a:ext cx="341445" cy="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9243916" y="588703"/>
            <a:ext cx="2520315" cy="54006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receive device address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(0</a:t>
            </a:r>
            <a:r>
              <a:rPr lang="ko-KR" altLang="en-US"/>
              <a:t>번비트 </a:t>
            </a:r>
            <a:r>
              <a:rPr lang="en-US" altLang="ko-KR"/>
              <a:t>1)</a:t>
            </a:r>
            <a:endParaRPr lang="en-US" altLang="ko-KR"/>
          </a:p>
        </p:txBody>
      </p:sp>
      <p:cxnSp>
        <p:nvCxnSpPr>
          <p:cNvPr id="59" name="화살표 58"/>
          <p:cNvCxnSpPr>
            <a:endCxn id="58" idx="0"/>
          </p:cNvCxnSpPr>
          <p:nvPr/>
        </p:nvCxnSpPr>
        <p:spPr>
          <a:xfrm rot="5400000">
            <a:off x="10327101" y="405634"/>
            <a:ext cx="360044" cy="6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다이아몬드 59"/>
          <p:cNvSpPr/>
          <p:nvPr/>
        </p:nvSpPr>
        <p:spPr>
          <a:xfrm>
            <a:off x="9256108" y="1746554"/>
            <a:ext cx="2520315" cy="540067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ACK(S-&gt;M)</a:t>
            </a:r>
            <a:endParaRPr lang="en-US" altLang="ko-KR"/>
          </a:p>
        </p:txBody>
      </p:sp>
      <p:cxnSp>
        <p:nvCxnSpPr>
          <p:cNvPr id="61" name="화살표 60"/>
          <p:cNvCxnSpPr>
            <a:stCxn id="58" idx="2"/>
            <a:endCxn id="60" idx="0"/>
          </p:cNvCxnSpPr>
          <p:nvPr/>
        </p:nvCxnSpPr>
        <p:spPr>
          <a:xfrm rot="16200000" flipH="1">
            <a:off x="10201278" y="1431567"/>
            <a:ext cx="617783" cy="1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60" idx="3"/>
            <a:endCxn id="58" idx="3"/>
          </p:cNvCxnSpPr>
          <p:nvPr/>
        </p:nvCxnSpPr>
        <p:spPr>
          <a:xfrm flipH="1" flipV="1">
            <a:off x="11764231" y="858737"/>
            <a:ext cx="12192" cy="1157851"/>
          </a:xfrm>
          <a:prstGeom prst="bentConnector3">
            <a:avLst>
              <a:gd name="adj1" fmla="val -23087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9256109" y="2888933"/>
            <a:ext cx="2520315" cy="54006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receive data</a:t>
            </a:r>
            <a:endParaRPr lang="en-US" altLang="ko-KR"/>
          </a:p>
        </p:txBody>
      </p:sp>
      <p:sp>
        <p:nvSpPr>
          <p:cNvPr id="64" name="다이아몬드 63"/>
          <p:cNvSpPr/>
          <p:nvPr/>
        </p:nvSpPr>
        <p:spPr>
          <a:xfrm>
            <a:off x="9256109" y="4152617"/>
            <a:ext cx="2520315" cy="540067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ACK(M-&gt;S)</a:t>
            </a:r>
            <a:endParaRPr lang="en-US" altLang="ko-KR"/>
          </a:p>
        </p:txBody>
      </p:sp>
      <p:sp>
        <p:nvSpPr>
          <p:cNvPr id="65" name="타원 64"/>
          <p:cNvSpPr/>
          <p:nvPr/>
        </p:nvSpPr>
        <p:spPr>
          <a:xfrm>
            <a:off x="9796176" y="5508932"/>
            <a:ext cx="1440180" cy="72009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 </a:t>
            </a:r>
            <a:r>
              <a:rPr lang="en-US" altLang="ko-KR"/>
              <a:t>Stop</a:t>
            </a:r>
            <a:endParaRPr lang="en-US" altLang="ko-KR"/>
          </a:p>
        </p:txBody>
      </p:sp>
      <p:cxnSp>
        <p:nvCxnSpPr>
          <p:cNvPr id="67" name="화살표 66"/>
          <p:cNvCxnSpPr>
            <a:stCxn id="63" idx="2"/>
            <a:endCxn id="64" idx="0"/>
          </p:cNvCxnSpPr>
          <p:nvPr/>
        </p:nvCxnSpPr>
        <p:spPr>
          <a:xfrm rot="16200000" flipH="1">
            <a:off x="10154456" y="3790808"/>
            <a:ext cx="7236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화살표 67"/>
          <p:cNvCxnSpPr>
            <a:stCxn id="64" idx="2"/>
            <a:endCxn id="65" idx="0"/>
          </p:cNvCxnSpPr>
          <p:nvPr/>
        </p:nvCxnSpPr>
        <p:spPr>
          <a:xfrm rot="16200000" flipH="1">
            <a:off x="10108142" y="5100808"/>
            <a:ext cx="816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가로 글상자 68"/>
          <p:cNvSpPr txBox="1"/>
          <p:nvPr/>
        </p:nvSpPr>
        <p:spPr>
          <a:xfrm>
            <a:off x="10099886" y="4963326"/>
            <a:ext cx="988401" cy="363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No ack </a:t>
            </a:r>
            <a:endParaRPr lang="en-US" altLang="ko-KR"/>
          </a:p>
        </p:txBody>
      </p:sp>
      <p:cxnSp>
        <p:nvCxnSpPr>
          <p:cNvPr id="70" name="화살표 69"/>
          <p:cNvCxnSpPr>
            <a:stCxn id="49" idx="2"/>
            <a:endCxn id="56" idx="0"/>
          </p:cNvCxnSpPr>
          <p:nvPr/>
        </p:nvCxnSpPr>
        <p:spPr>
          <a:xfrm rot="16200000" flipH="1">
            <a:off x="7097121" y="5533298"/>
            <a:ext cx="752828" cy="12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가로 글상자 70"/>
          <p:cNvSpPr txBox="1"/>
          <p:nvPr/>
        </p:nvSpPr>
        <p:spPr>
          <a:xfrm>
            <a:off x="11203599" y="1263234"/>
            <a:ext cx="988401" cy="3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ack = 1</a:t>
            </a:r>
            <a:endParaRPr lang="en-US" altLang="ko-KR"/>
          </a:p>
        </p:txBody>
      </p:sp>
      <p:sp>
        <p:nvSpPr>
          <p:cNvPr id="72" name="가로 글상자 71"/>
          <p:cNvSpPr txBox="1"/>
          <p:nvPr/>
        </p:nvSpPr>
        <p:spPr>
          <a:xfrm>
            <a:off x="10015969" y="2394157"/>
            <a:ext cx="988401" cy="366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ack = 0</a:t>
            </a:r>
            <a:endParaRPr lang="en-US" altLang="ko-KR"/>
          </a:p>
        </p:txBody>
      </p:sp>
      <p:cxnSp>
        <p:nvCxnSpPr>
          <p:cNvPr id="74" name="화살표 73"/>
          <p:cNvCxnSpPr>
            <a:stCxn id="42" idx="2"/>
            <a:endCxn id="48" idx="0"/>
          </p:cNvCxnSpPr>
          <p:nvPr/>
        </p:nvCxnSpPr>
        <p:spPr>
          <a:xfrm rot="5400000">
            <a:off x="7113996" y="3257206"/>
            <a:ext cx="694962" cy="9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화살표 74"/>
          <p:cNvCxnSpPr>
            <a:stCxn id="60" idx="2"/>
            <a:endCxn id="63" idx="0"/>
          </p:cNvCxnSpPr>
          <p:nvPr/>
        </p:nvCxnSpPr>
        <p:spPr>
          <a:xfrm rot="16200000" flipH="1">
            <a:off x="10215110" y="2587777"/>
            <a:ext cx="602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가로 글상자 75"/>
          <p:cNvSpPr txBox="1"/>
          <p:nvPr/>
        </p:nvSpPr>
        <p:spPr>
          <a:xfrm>
            <a:off x="545041" y="228659"/>
            <a:ext cx="2153865" cy="3600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&lt;1Byte write mode&gt;</a:t>
            </a:r>
            <a:endParaRPr lang="en-US" altLang="ko-KR"/>
          </a:p>
        </p:txBody>
      </p:sp>
      <p:sp>
        <p:nvSpPr>
          <p:cNvPr id="77" name="가로 글상자 76"/>
          <p:cNvSpPr txBox="1"/>
          <p:nvPr/>
        </p:nvSpPr>
        <p:spPr>
          <a:xfrm>
            <a:off x="6379724" y="0"/>
            <a:ext cx="2153866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&lt;1Byte read mode&gt;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96040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0958" y="883708"/>
            <a:ext cx="2730500" cy="154516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MCU</a:t>
            </a:r>
            <a:endParaRPr lang="en-US" altLang="ko-KR"/>
          </a:p>
          <a:p>
            <a:pPr lvl="0" algn="ctr">
              <a:defRPr/>
            </a:pPr>
            <a:endParaRPr lang="en-US" altLang="ko-KR"/>
          </a:p>
          <a:p>
            <a:pPr lvl="0" algn="ctr">
              <a:defRPr/>
            </a:pPr>
            <a:r>
              <a:rPr lang="en-US" altLang="ko-KR"/>
              <a:t>Master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8804274" y="883708"/>
            <a:ext cx="2730500" cy="154516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Memory</a:t>
            </a:r>
            <a:endParaRPr lang="en-US" altLang="ko-KR"/>
          </a:p>
          <a:p>
            <a:pPr lvl="0" algn="ctr">
              <a:defRPr/>
            </a:pPr>
            <a:endParaRPr lang="en-US" altLang="ko-KR"/>
          </a:p>
          <a:p>
            <a:pPr lvl="0" algn="ctr">
              <a:defRPr/>
            </a:pPr>
            <a:r>
              <a:rPr lang="en-US" altLang="ko-KR"/>
              <a:t>Slave</a:t>
            </a:r>
            <a:endParaRPr lang="en-US" altLang="ko-KR"/>
          </a:p>
        </p:txBody>
      </p:sp>
      <p:cxnSp>
        <p:nvCxnSpPr>
          <p:cNvPr id="6" name="화살표 5"/>
          <p:cNvCxnSpPr/>
          <p:nvPr/>
        </p:nvCxnSpPr>
        <p:spPr>
          <a:xfrm flipV="1">
            <a:off x="3201458" y="1201208"/>
            <a:ext cx="5602816" cy="21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화살표 6"/>
          <p:cNvCxnSpPr/>
          <p:nvPr/>
        </p:nvCxnSpPr>
        <p:spPr>
          <a:xfrm>
            <a:off x="3201457" y="2132542"/>
            <a:ext cx="5602817" cy="105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가로 글상자 7"/>
          <p:cNvSpPr txBox="1"/>
          <p:nvPr/>
        </p:nvSpPr>
        <p:spPr>
          <a:xfrm>
            <a:off x="5603875" y="834813"/>
            <a:ext cx="1513417" cy="3663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CLK</a:t>
            </a:r>
            <a:endParaRPr lang="en-US" altLang="ko-KR"/>
          </a:p>
        </p:txBody>
      </p:sp>
      <p:sp>
        <p:nvSpPr>
          <p:cNvPr id="9" name="가로 글상자 8"/>
          <p:cNvSpPr txBox="1"/>
          <p:nvPr/>
        </p:nvSpPr>
        <p:spPr>
          <a:xfrm>
            <a:off x="5603875" y="1766147"/>
            <a:ext cx="1513417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8804274" y="2428875"/>
            <a:ext cx="2853267" cy="11844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제공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- device address(8bits)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address(8bits)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data(8bits)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558573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화면 슬라이드 쇼(4:3)</ep:PresentationFormat>
  <ep:Paragraphs>47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2023-12-17T07:31:54.483</dcterms:created>
  <dc:creator>wjdgh</dc:creator>
  <cp:lastModifiedBy>wjdgh</cp:lastModifiedBy>
  <dcterms:modified xsi:type="dcterms:W3CDTF">2023-12-17T12:31:09.562</dcterms:modified>
  <cp:revision>13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