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13684" y="474094"/>
            <a:ext cx="1584176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登录界面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07904" y="1447373"/>
            <a:ext cx="1584176" cy="772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（欢迎界面）</a:t>
            </a:r>
            <a:endParaRPr lang="en-US" altLang="zh-CN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4499992" y="1014154"/>
            <a:ext cx="5780" cy="4332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70214" y="377020"/>
            <a:ext cx="11079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标题栏：</a:t>
            </a:r>
            <a:endParaRPr lang="en-US" altLang="zh-CN" dirty="0"/>
          </a:p>
          <a:p>
            <a:r>
              <a:rPr lang="zh-CN" altLang="en-US" dirty="0" smtClean="0"/>
              <a:t>主界面</a:t>
            </a:r>
            <a:endParaRPr lang="en-US" altLang="zh-CN" dirty="0" smtClean="0"/>
          </a:p>
          <a:p>
            <a:r>
              <a:rPr lang="zh-CN" altLang="en-US" dirty="0" smtClean="0"/>
              <a:t>学生一览</a:t>
            </a:r>
            <a:endParaRPr lang="en-US" altLang="zh-CN" dirty="0" smtClean="0"/>
          </a:p>
          <a:p>
            <a:r>
              <a:rPr lang="zh-CN" altLang="en-US" dirty="0" smtClean="0"/>
              <a:t>学生管理</a:t>
            </a:r>
            <a:endParaRPr lang="en-US" altLang="zh-CN" dirty="0" smtClean="0"/>
          </a:p>
          <a:p>
            <a:r>
              <a:rPr lang="zh-CN" altLang="en-US" dirty="0" smtClean="0"/>
              <a:t>成绩一览</a:t>
            </a:r>
            <a:endParaRPr lang="en-US" altLang="zh-CN" dirty="0" smtClean="0"/>
          </a:p>
          <a:p>
            <a:r>
              <a:rPr lang="zh-CN" altLang="en-US" dirty="0" smtClean="0"/>
              <a:t>成绩管理</a:t>
            </a:r>
            <a:endParaRPr lang="en-US" altLang="zh-CN" dirty="0" smtClean="0"/>
          </a:p>
          <a:p>
            <a:r>
              <a:rPr lang="zh-CN" altLang="en-US" dirty="0" smtClean="0"/>
              <a:t>退出系统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4424" y="2899820"/>
            <a:ext cx="1584176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学生一览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856632" y="2899820"/>
            <a:ext cx="1584176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学生管理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4685297" y="2899820"/>
            <a:ext cx="1584176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成绩一览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557505" y="2899820"/>
            <a:ext cx="1584176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成绩管理</a:t>
            </a:r>
            <a:endParaRPr lang="en-US" altLang="zh-CN" dirty="0"/>
          </a:p>
        </p:txBody>
      </p:sp>
      <p:cxnSp>
        <p:nvCxnSpPr>
          <p:cNvPr id="13" name="直接箭头连接符 12"/>
          <p:cNvCxnSpPr>
            <a:stCxn id="5" idx="2"/>
            <a:endCxn id="9" idx="0"/>
          </p:cNvCxnSpPr>
          <p:nvPr/>
        </p:nvCxnSpPr>
        <p:spPr>
          <a:xfrm flipH="1">
            <a:off x="1776512" y="2220279"/>
            <a:ext cx="2723480" cy="6795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10" idx="0"/>
          </p:cNvCxnSpPr>
          <p:nvPr/>
        </p:nvCxnSpPr>
        <p:spPr>
          <a:xfrm flipH="1">
            <a:off x="3648720" y="2220279"/>
            <a:ext cx="851272" cy="6795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11" idx="0"/>
          </p:cNvCxnSpPr>
          <p:nvPr/>
        </p:nvCxnSpPr>
        <p:spPr>
          <a:xfrm>
            <a:off x="4499992" y="2220279"/>
            <a:ext cx="977393" cy="6795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12" idx="0"/>
          </p:cNvCxnSpPr>
          <p:nvPr/>
        </p:nvCxnSpPr>
        <p:spPr>
          <a:xfrm>
            <a:off x="4499992" y="2220279"/>
            <a:ext cx="2849601" cy="6795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0231" y="3961544"/>
            <a:ext cx="1296144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查询功能</a:t>
            </a:r>
            <a:endParaRPr lang="en-US" altLang="zh-CN" dirty="0"/>
          </a:p>
        </p:txBody>
      </p:sp>
      <p:cxnSp>
        <p:nvCxnSpPr>
          <p:cNvPr id="25" name="直接箭头连接符 24"/>
          <p:cNvCxnSpPr>
            <a:stCxn id="9" idx="2"/>
            <a:endCxn id="24" idx="0"/>
          </p:cNvCxnSpPr>
          <p:nvPr/>
        </p:nvCxnSpPr>
        <p:spPr>
          <a:xfrm flipH="1">
            <a:off x="858303" y="3439880"/>
            <a:ext cx="918209" cy="521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578383" y="3952461"/>
            <a:ext cx="1584176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基本管理功能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3234567" y="3952461"/>
            <a:ext cx="1368152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新建功能</a:t>
            </a:r>
            <a:endParaRPr lang="en-US" altLang="zh-CN" dirty="0"/>
          </a:p>
        </p:txBody>
      </p:sp>
      <p:cxnSp>
        <p:nvCxnSpPr>
          <p:cNvPr id="31" name="直接箭头连接符 30"/>
          <p:cNvCxnSpPr>
            <a:stCxn id="10" idx="2"/>
            <a:endCxn id="28" idx="0"/>
          </p:cNvCxnSpPr>
          <p:nvPr/>
        </p:nvCxnSpPr>
        <p:spPr>
          <a:xfrm flipH="1">
            <a:off x="2370471" y="3439880"/>
            <a:ext cx="1278249" cy="5125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2"/>
            <a:endCxn id="30" idx="0"/>
          </p:cNvCxnSpPr>
          <p:nvPr/>
        </p:nvCxnSpPr>
        <p:spPr>
          <a:xfrm>
            <a:off x="3648720" y="3439880"/>
            <a:ext cx="269923" cy="5125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9512" y="5032581"/>
            <a:ext cx="1584176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修改功能</a:t>
            </a:r>
            <a:endParaRPr lang="en-US" altLang="zh-CN" dirty="0"/>
          </a:p>
        </p:txBody>
      </p:sp>
      <p:sp>
        <p:nvSpPr>
          <p:cNvPr id="38" name="矩形 37"/>
          <p:cNvSpPr/>
          <p:nvPr/>
        </p:nvSpPr>
        <p:spPr>
          <a:xfrm>
            <a:off x="1835696" y="5032581"/>
            <a:ext cx="1584176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删除功能</a:t>
            </a:r>
            <a:endParaRPr lang="en-US" altLang="zh-CN" dirty="0"/>
          </a:p>
        </p:txBody>
      </p:sp>
      <p:cxnSp>
        <p:nvCxnSpPr>
          <p:cNvPr id="40" name="直接箭头连接符 39"/>
          <p:cNvCxnSpPr>
            <a:stCxn id="28" idx="2"/>
            <a:endCxn id="37" idx="0"/>
          </p:cNvCxnSpPr>
          <p:nvPr/>
        </p:nvCxnSpPr>
        <p:spPr>
          <a:xfrm flipH="1">
            <a:off x="971600" y="4492521"/>
            <a:ext cx="1398871" cy="54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2"/>
            <a:endCxn id="38" idx="0"/>
          </p:cNvCxnSpPr>
          <p:nvPr/>
        </p:nvCxnSpPr>
        <p:spPr>
          <a:xfrm>
            <a:off x="2370471" y="4492521"/>
            <a:ext cx="257313" cy="54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674727" y="3952461"/>
            <a:ext cx="1409441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查询功能</a:t>
            </a:r>
            <a:endParaRPr lang="en-US" altLang="zh-CN" dirty="0"/>
          </a:p>
        </p:txBody>
      </p:sp>
      <p:cxnSp>
        <p:nvCxnSpPr>
          <p:cNvPr id="50" name="直接箭头连接符 49"/>
          <p:cNvCxnSpPr>
            <a:stCxn id="11" idx="2"/>
            <a:endCxn id="49" idx="0"/>
          </p:cNvCxnSpPr>
          <p:nvPr/>
        </p:nvCxnSpPr>
        <p:spPr>
          <a:xfrm flipH="1">
            <a:off x="5379448" y="3439880"/>
            <a:ext cx="97937" cy="5125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176820" y="3952461"/>
            <a:ext cx="1584176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基本管理功能</a:t>
            </a:r>
            <a:endParaRPr lang="en-US" altLang="zh-CN" dirty="0"/>
          </a:p>
        </p:txBody>
      </p:sp>
      <p:cxnSp>
        <p:nvCxnSpPr>
          <p:cNvPr id="55" name="直接箭头连接符 54"/>
          <p:cNvCxnSpPr>
            <a:stCxn id="12" idx="2"/>
            <a:endCxn id="53" idx="0"/>
          </p:cNvCxnSpPr>
          <p:nvPr/>
        </p:nvCxnSpPr>
        <p:spPr>
          <a:xfrm flipH="1">
            <a:off x="6968908" y="3439880"/>
            <a:ext cx="380685" cy="5125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820878" y="3952461"/>
            <a:ext cx="1152128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新建功能</a:t>
            </a:r>
            <a:endParaRPr lang="en-US" altLang="zh-CN" dirty="0"/>
          </a:p>
        </p:txBody>
      </p:sp>
      <p:cxnSp>
        <p:nvCxnSpPr>
          <p:cNvPr id="64" name="直接箭头连接符 63"/>
          <p:cNvCxnSpPr>
            <a:stCxn id="12" idx="2"/>
            <a:endCxn id="61" idx="0"/>
          </p:cNvCxnSpPr>
          <p:nvPr/>
        </p:nvCxnSpPr>
        <p:spPr>
          <a:xfrm>
            <a:off x="7349593" y="3439880"/>
            <a:ext cx="1047349" cy="5125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635329" y="5049180"/>
            <a:ext cx="1584176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修改功能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6291513" y="5049180"/>
            <a:ext cx="1584176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删除功能</a:t>
            </a:r>
            <a:endParaRPr lang="en-US" altLang="zh-CN" dirty="0"/>
          </a:p>
        </p:txBody>
      </p:sp>
      <p:cxnSp>
        <p:nvCxnSpPr>
          <p:cNvPr id="69" name="直接箭头连接符 68"/>
          <p:cNvCxnSpPr>
            <a:stCxn id="53" idx="2"/>
            <a:endCxn id="67" idx="0"/>
          </p:cNvCxnSpPr>
          <p:nvPr/>
        </p:nvCxnSpPr>
        <p:spPr>
          <a:xfrm flipH="1">
            <a:off x="5427417" y="4492521"/>
            <a:ext cx="1541491" cy="5566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3" idx="2"/>
            <a:endCxn id="68" idx="0"/>
          </p:cNvCxnSpPr>
          <p:nvPr/>
        </p:nvCxnSpPr>
        <p:spPr>
          <a:xfrm>
            <a:off x="6968908" y="4492521"/>
            <a:ext cx="114693" cy="5566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80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98" y="0"/>
            <a:ext cx="9144698" cy="1556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标题栏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大学学籍管理系统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698" y="6093296"/>
            <a:ext cx="9144698" cy="76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15118" y="2465512"/>
            <a:ext cx="3313066" cy="2259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643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98" y="0"/>
            <a:ext cx="9144698" cy="1556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标题栏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大学学籍管理系统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698" y="6093296"/>
            <a:ext cx="9144698" cy="76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944243"/>
            <a:ext cx="3313066" cy="103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学生一览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-5769" y="1556792"/>
            <a:ext cx="9144698" cy="387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导航栏：</a:t>
            </a:r>
            <a:r>
              <a:rPr lang="zh-CN" altLang="en-US" b="1" dirty="0" smtClean="0">
                <a:solidFill>
                  <a:srgbClr val="FF0000"/>
                </a:solidFill>
              </a:rPr>
              <a:t>首页</a:t>
            </a:r>
            <a:r>
              <a:rPr lang="en-US" altLang="zh-CN" dirty="0" smtClean="0"/>
              <a:t>|</a:t>
            </a:r>
            <a:r>
              <a:rPr lang="zh-CN" altLang="en-US" dirty="0" smtClean="0"/>
              <a:t>学生一览</a:t>
            </a:r>
            <a:r>
              <a:rPr lang="en-US" altLang="zh-CN" dirty="0" smtClean="0"/>
              <a:t>|</a:t>
            </a:r>
            <a:r>
              <a:rPr lang="zh-CN" altLang="en-US" dirty="0" smtClean="0"/>
              <a:t>学生基础信息管理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成绩一览</a:t>
            </a:r>
            <a:r>
              <a:rPr lang="en-US" altLang="zh-CN" dirty="0" smtClean="0"/>
              <a:t>|</a:t>
            </a:r>
            <a:r>
              <a:rPr lang="zh-CN" altLang="en-US" dirty="0" smtClean="0"/>
              <a:t>学生成绩信息管理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退出系统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-5769" y="2983275"/>
            <a:ext cx="3313066" cy="102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学生基础信息管理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5769" y="4003401"/>
            <a:ext cx="3301528" cy="103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成绩一览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-5769" y="5030360"/>
            <a:ext cx="3313066" cy="1062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学生成绩信息管理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3305742" y="1944242"/>
            <a:ext cx="5838258" cy="4149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欢迎使用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大学学籍管理系统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549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98" y="0"/>
            <a:ext cx="9144698" cy="1556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标题栏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大学学籍管理系统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698" y="6093296"/>
            <a:ext cx="9144698" cy="76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5769" y="1556792"/>
            <a:ext cx="9144698" cy="387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导航栏：首页</a:t>
            </a:r>
            <a:r>
              <a:rPr lang="en-US" altLang="zh-CN" dirty="0" smtClean="0"/>
              <a:t>|</a:t>
            </a:r>
            <a:r>
              <a:rPr lang="zh-CN" altLang="en-US" b="1" dirty="0" smtClean="0">
                <a:solidFill>
                  <a:srgbClr val="FF0000"/>
                </a:solidFill>
              </a:rPr>
              <a:t>学生一览</a:t>
            </a:r>
            <a:r>
              <a:rPr lang="en-US" altLang="zh-CN" dirty="0" smtClean="0"/>
              <a:t>|</a:t>
            </a:r>
            <a:r>
              <a:rPr lang="zh-CN" altLang="en-US" dirty="0" smtClean="0"/>
              <a:t>学生基础信息管理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成绩一览</a:t>
            </a:r>
            <a:r>
              <a:rPr lang="en-US" altLang="zh-CN" dirty="0" smtClean="0"/>
              <a:t>|</a:t>
            </a:r>
            <a:r>
              <a:rPr lang="zh-CN" altLang="en-US" dirty="0" smtClean="0"/>
              <a:t>学生成绩信息管理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退出系统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0" y="1944243"/>
            <a:ext cx="9143302" cy="54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查询栏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0" y="2492896"/>
            <a:ext cx="9143302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学生一览列表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976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98" y="0"/>
            <a:ext cx="9144698" cy="1556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标题栏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大学学籍管理系统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698" y="6093296"/>
            <a:ext cx="9144698" cy="76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5769" y="1556792"/>
            <a:ext cx="9144698" cy="387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导航栏：首页</a:t>
            </a:r>
            <a:r>
              <a:rPr lang="en-US" altLang="zh-CN" dirty="0" smtClean="0"/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学生一览</a:t>
            </a:r>
            <a:r>
              <a:rPr lang="en-US" altLang="zh-CN" dirty="0" smtClean="0"/>
              <a:t>|</a:t>
            </a:r>
            <a:r>
              <a:rPr lang="zh-CN" altLang="en-US" b="1" dirty="0" smtClean="0">
                <a:solidFill>
                  <a:srgbClr val="FF0000"/>
                </a:solidFill>
              </a:rPr>
              <a:t>学生基础信息管理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成绩一览</a:t>
            </a:r>
            <a:r>
              <a:rPr lang="en-US" altLang="zh-CN" dirty="0" smtClean="0"/>
              <a:t>|</a:t>
            </a:r>
            <a:r>
              <a:rPr lang="zh-CN" altLang="en-US" dirty="0" smtClean="0"/>
              <a:t>学生成绩信息管理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退出系统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4373" y="1944244"/>
            <a:ext cx="9134556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学生一览列表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-5769" y="5544643"/>
            <a:ext cx="9144698" cy="54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管理功能栏：全选</a:t>
            </a:r>
            <a:r>
              <a:rPr lang="en-US" altLang="zh-CN" dirty="0" smtClean="0"/>
              <a:t>|</a:t>
            </a:r>
            <a:r>
              <a:rPr lang="zh-CN" altLang="en-US" dirty="0" smtClean="0"/>
              <a:t>全不选</a:t>
            </a:r>
            <a:r>
              <a:rPr lang="en-US" altLang="zh-CN" dirty="0"/>
              <a:t>|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|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|</a:t>
            </a:r>
            <a:r>
              <a:rPr lang="zh-CN" altLang="en-US" dirty="0" smtClean="0"/>
              <a:t>新增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714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98" y="0"/>
            <a:ext cx="9144698" cy="1556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标题栏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大学学籍管理系统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698" y="6093296"/>
            <a:ext cx="9144698" cy="76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5769" y="1556792"/>
            <a:ext cx="9144698" cy="387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导航栏：首页</a:t>
            </a:r>
            <a:r>
              <a:rPr lang="en-US" altLang="zh-CN" dirty="0" smtClean="0"/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学生一览</a:t>
            </a:r>
            <a:r>
              <a:rPr lang="en-US" altLang="zh-CN" dirty="0" smtClean="0"/>
              <a:t>|</a:t>
            </a:r>
            <a:r>
              <a:rPr lang="zh-CN" altLang="en-US" dirty="0" smtClean="0"/>
              <a:t>学生基础信息管理</a:t>
            </a:r>
            <a:r>
              <a:rPr lang="en-US" altLang="zh-CN" dirty="0" smtClean="0"/>
              <a:t>|</a:t>
            </a:r>
            <a:r>
              <a:rPr lang="zh-CN" altLang="en-US" b="1" dirty="0" smtClean="0">
                <a:solidFill>
                  <a:srgbClr val="FF0000"/>
                </a:solidFill>
              </a:rPr>
              <a:t>成绩一览</a:t>
            </a:r>
            <a:r>
              <a:rPr lang="en-US" altLang="zh-CN" dirty="0" smtClean="0"/>
              <a:t>|</a:t>
            </a:r>
            <a:r>
              <a:rPr lang="zh-CN" altLang="en-US" dirty="0" smtClean="0"/>
              <a:t>学生成绩信息管理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退出系统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-698" y="1944243"/>
            <a:ext cx="9144698" cy="54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查询栏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-698" y="2492896"/>
            <a:ext cx="9144698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成绩一览列表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71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98" y="0"/>
            <a:ext cx="9144698" cy="1556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标题栏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大学学籍管理系统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698" y="6093296"/>
            <a:ext cx="9144698" cy="76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5769" y="1556792"/>
            <a:ext cx="9144698" cy="387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导航栏：首页</a:t>
            </a:r>
            <a:r>
              <a:rPr lang="en-US" altLang="zh-CN" dirty="0" smtClean="0"/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学生一览</a:t>
            </a:r>
            <a:r>
              <a:rPr lang="en-US" altLang="zh-CN" dirty="0" smtClean="0"/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学生基础信息管理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成绩一览</a:t>
            </a:r>
            <a:r>
              <a:rPr lang="en-US" altLang="zh-CN" dirty="0" smtClean="0"/>
              <a:t>|</a:t>
            </a:r>
            <a:r>
              <a:rPr lang="zh-CN" altLang="en-US" b="1" dirty="0">
                <a:solidFill>
                  <a:srgbClr val="FF0000"/>
                </a:solidFill>
              </a:rPr>
              <a:t>学生成绩信息管理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退出系统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0" y="1944244"/>
            <a:ext cx="914400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</a:t>
            </a:r>
            <a:r>
              <a:rPr lang="zh-CN" altLang="en-US" dirty="0" smtClean="0"/>
              <a:t>一览列表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-5769" y="5544643"/>
            <a:ext cx="9144698" cy="54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管理功能栏：全选</a:t>
            </a:r>
            <a:r>
              <a:rPr lang="en-US" altLang="zh-CN" dirty="0" smtClean="0"/>
              <a:t>|</a:t>
            </a:r>
            <a:r>
              <a:rPr lang="zh-CN" altLang="en-US" dirty="0" smtClean="0"/>
              <a:t>全不选</a:t>
            </a:r>
            <a:r>
              <a:rPr lang="en-US" altLang="zh-CN" dirty="0"/>
              <a:t>|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|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|</a:t>
            </a:r>
            <a:r>
              <a:rPr lang="zh-CN" altLang="en-US" dirty="0" smtClean="0"/>
              <a:t>新增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384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264</Words>
  <Application>Microsoft Office PowerPoint</Application>
  <PresentationFormat>全屏显示(4:3)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温钦超</dc:creator>
  <cp:lastModifiedBy>温钦超</cp:lastModifiedBy>
  <cp:revision>8</cp:revision>
  <dcterms:created xsi:type="dcterms:W3CDTF">2017-12-30T07:28:17Z</dcterms:created>
  <dcterms:modified xsi:type="dcterms:W3CDTF">2017-12-30T15:40:01Z</dcterms:modified>
</cp:coreProperties>
</file>