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4" r:id="rId4"/>
    <p:sldId id="263" r:id="rId5"/>
    <p:sldId id="268" r:id="rId6"/>
    <p:sldId id="265" r:id="rId7"/>
    <p:sldId id="267" r:id="rId8"/>
    <p:sldId id="266" r:id="rId9"/>
    <p:sldId id="269" r:id="rId10"/>
    <p:sldId id="258" r:id="rId11"/>
    <p:sldId id="257" r:id="rId12"/>
    <p:sldId id="259" r:id="rId13"/>
    <p:sldId id="260" r:id="rId14"/>
    <p:sldId id="26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 铨" initials="彭" lastIdx="2" clrIdx="0">
    <p:extLst>
      <p:ext uri="{19B8F6BF-5375-455C-9EA6-DF929625EA0E}">
        <p15:presenceInfo xmlns:p15="http://schemas.microsoft.com/office/powerpoint/2012/main" userId="9a43f4f3e84c9c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BC515-F5D8-48D4-8A48-1A5E69B42141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84E06-9574-4ED9-B3CB-7481AE20D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5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上次访问农场时间：注册时 </a:t>
            </a:r>
            <a:r>
              <a:rPr lang="en-US" altLang="zh-CN" sz="1200" dirty="0" smtClean="0"/>
              <a:t>insert </a:t>
            </a:r>
            <a:r>
              <a:rPr lang="zh-CN" altLang="en-US" sz="1200" dirty="0" smtClean="0"/>
              <a:t>一个条目，每次登录操作，先 </a:t>
            </a:r>
            <a:r>
              <a:rPr lang="en-US" altLang="zh-CN" sz="1200" dirty="0" smtClean="0"/>
              <a:t>query</a:t>
            </a:r>
            <a:r>
              <a:rPr lang="zh-CN" altLang="en-US" sz="1200" dirty="0" smtClean="0"/>
              <a:t>得到时间，再 </a:t>
            </a:r>
            <a:r>
              <a:rPr lang="en-US" altLang="zh-CN" sz="1200" dirty="0" smtClean="0"/>
              <a:t>update</a:t>
            </a:r>
            <a:r>
              <a:rPr lang="zh-CN" altLang="en-US" sz="1200" dirty="0" smtClean="0"/>
              <a:t>更改为当前时间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84E06-9574-4ED9-B3CB-7481AE20DD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4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84E06-9574-4ED9-B3CB-7481AE20DD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3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15544" y="1470518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登录界面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15544" y="2556429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农场界面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04683" y="3579366"/>
            <a:ext cx="432048" cy="148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种植模块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89131" y="3579366"/>
            <a:ext cx="432048" cy="148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仓库按钮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3773579" y="3579366"/>
            <a:ext cx="432048" cy="148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商城按钮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48264" y="4033152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农场访客界面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8104" y="3579366"/>
            <a:ext cx="432048" cy="148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*好友按钮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84168" y="3579366"/>
            <a:ext cx="432048" cy="148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访问按钮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75656" y="1470518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界面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4" idx="2"/>
            <a:endCxn id="6" idx="0"/>
          </p:cNvCxnSpPr>
          <p:nvPr/>
        </p:nvCxnSpPr>
        <p:spPr>
          <a:xfrm>
            <a:off x="4563616" y="2046582"/>
            <a:ext cx="0" cy="50984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3"/>
            <a:endCxn id="4" idx="1"/>
          </p:cNvCxnSpPr>
          <p:nvPr/>
        </p:nvCxnSpPr>
        <p:spPr>
          <a:xfrm>
            <a:off x="2771800" y="1758550"/>
            <a:ext cx="1143744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2"/>
            <a:endCxn id="86" idx="0"/>
          </p:cNvCxnSpPr>
          <p:nvPr/>
        </p:nvCxnSpPr>
        <p:spPr>
          <a:xfrm>
            <a:off x="4563616" y="3132493"/>
            <a:ext cx="1025" cy="440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0"/>
            <a:endCxn id="12" idx="0"/>
          </p:cNvCxnSpPr>
          <p:nvPr/>
        </p:nvCxnSpPr>
        <p:spPr>
          <a:xfrm rot="5400000" flipH="1" flipV="1">
            <a:off x="4560449" y="1839624"/>
            <a:ext cx="12700" cy="3479485"/>
          </a:xfrm>
          <a:prstGeom prst="bentConnector3">
            <a:avLst>
              <a:gd name="adj1" fmla="val 180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0"/>
            <a:endCxn id="11" idx="0"/>
          </p:cNvCxnSpPr>
          <p:nvPr/>
        </p:nvCxnSpPr>
        <p:spPr>
          <a:xfrm rot="5400000" flipH="1" flipV="1">
            <a:off x="4564641" y="2419880"/>
            <a:ext cx="12700" cy="2318973"/>
          </a:xfrm>
          <a:prstGeom prst="bentConnector3">
            <a:avLst>
              <a:gd name="adj1" fmla="val 180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3"/>
            <a:endCxn id="10" idx="1"/>
          </p:cNvCxnSpPr>
          <p:nvPr/>
        </p:nvCxnSpPr>
        <p:spPr>
          <a:xfrm>
            <a:off x="6516216" y="4321184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7233" y="82418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仅在演示时用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具备修改各张表的功能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507794" y="5877271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商城界面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732240" y="5877271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*好友列表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11" idx="2"/>
            <a:endCxn id="36" idx="0"/>
          </p:cNvCxnSpPr>
          <p:nvPr/>
        </p:nvCxnSpPr>
        <p:spPr>
          <a:xfrm rot="16200000" flipH="1">
            <a:off x="6145086" y="4642044"/>
            <a:ext cx="814269" cy="1656184"/>
          </a:xfrm>
          <a:prstGeom prst="bentConnector3">
            <a:avLst>
              <a:gd name="adj1" fmla="val 232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15616" y="5877271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仓库界面</a:t>
            </a:r>
            <a:endParaRPr lang="zh-CN" altLang="en-US" dirty="0"/>
          </a:p>
        </p:txBody>
      </p:sp>
      <p:cxnSp>
        <p:nvCxnSpPr>
          <p:cNvPr id="41" name="肘形连接符 40"/>
          <p:cNvCxnSpPr>
            <a:stCxn id="8" idx="2"/>
            <a:endCxn id="40" idx="0"/>
          </p:cNvCxnSpPr>
          <p:nvPr/>
        </p:nvCxnSpPr>
        <p:spPr>
          <a:xfrm rot="5400000">
            <a:off x="2177288" y="4649403"/>
            <a:ext cx="814269" cy="1641467"/>
          </a:xfrm>
          <a:prstGeom prst="bentConnector3">
            <a:avLst>
              <a:gd name="adj1" fmla="val 2504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38882" y="3910874"/>
            <a:ext cx="1906600" cy="820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按土地数划分的可互动区域数目</a:t>
            </a:r>
            <a:endParaRPr lang="zh-CN" altLang="en-US" dirty="0"/>
          </a:p>
        </p:txBody>
      </p:sp>
      <p:cxnSp>
        <p:nvCxnSpPr>
          <p:cNvPr id="45" name="直接连接符 44"/>
          <p:cNvCxnSpPr>
            <a:stCxn id="44" idx="3"/>
            <a:endCxn id="7" idx="1"/>
          </p:cNvCxnSpPr>
          <p:nvPr/>
        </p:nvCxnSpPr>
        <p:spPr>
          <a:xfrm>
            <a:off x="2145482" y="4321184"/>
            <a:ext cx="4592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372200" y="1470518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注册界面</a:t>
            </a:r>
            <a:endParaRPr lang="zh-CN" altLang="en-US" dirty="0"/>
          </a:p>
        </p:txBody>
      </p:sp>
      <p:cxnSp>
        <p:nvCxnSpPr>
          <p:cNvPr id="51" name="直接连接符 50"/>
          <p:cNvCxnSpPr>
            <a:stCxn id="4" idx="3"/>
            <a:endCxn id="49" idx="1"/>
          </p:cNvCxnSpPr>
          <p:nvPr/>
        </p:nvCxnSpPr>
        <p:spPr>
          <a:xfrm>
            <a:off x="5211688" y="1758550"/>
            <a:ext cx="1160512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923656" y="3585716"/>
            <a:ext cx="432048" cy="148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cxnSp>
        <p:nvCxnSpPr>
          <p:cNvPr id="60" name="肘形连接符 59"/>
          <p:cNvCxnSpPr>
            <a:stCxn id="9" idx="0"/>
            <a:endCxn id="59" idx="0"/>
          </p:cNvCxnSpPr>
          <p:nvPr/>
        </p:nvCxnSpPr>
        <p:spPr>
          <a:xfrm rot="16200000" flipH="1">
            <a:off x="4561466" y="3007503"/>
            <a:ext cx="6350" cy="1150077"/>
          </a:xfrm>
          <a:prstGeom prst="bentConnector3">
            <a:avLst>
              <a:gd name="adj1" fmla="val -360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333999" y="5877271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设置界面</a:t>
            </a:r>
            <a:endParaRPr lang="zh-CN" altLang="en-US" dirty="0"/>
          </a:p>
        </p:txBody>
      </p:sp>
      <p:cxnSp>
        <p:nvCxnSpPr>
          <p:cNvPr id="72" name="肘形连接符 71"/>
          <p:cNvCxnSpPr>
            <a:stCxn id="59" idx="2"/>
            <a:endCxn id="70" idx="0"/>
          </p:cNvCxnSpPr>
          <p:nvPr/>
        </p:nvCxnSpPr>
        <p:spPr>
          <a:xfrm rot="16200000" flipH="1">
            <a:off x="5156916" y="5052115"/>
            <a:ext cx="807919" cy="84239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9" idx="2"/>
            <a:endCxn id="32" idx="0"/>
          </p:cNvCxnSpPr>
          <p:nvPr/>
        </p:nvCxnSpPr>
        <p:spPr>
          <a:xfrm rot="5400000">
            <a:off x="3165601" y="5053268"/>
            <a:ext cx="814269" cy="83373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终止 79"/>
          <p:cNvSpPr/>
          <p:nvPr/>
        </p:nvSpPr>
        <p:spPr>
          <a:xfrm>
            <a:off x="3908998" y="692696"/>
            <a:ext cx="1309236" cy="432048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81" name="直接连接符 80"/>
          <p:cNvCxnSpPr>
            <a:stCxn id="80" idx="2"/>
            <a:endCxn id="4" idx="0"/>
          </p:cNvCxnSpPr>
          <p:nvPr/>
        </p:nvCxnSpPr>
        <p:spPr>
          <a:xfrm>
            <a:off x="4563616" y="1124744"/>
            <a:ext cx="0" cy="34577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67782" y="323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功能总览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348617" y="3573016"/>
            <a:ext cx="432048" cy="148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*信箱按钮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3916569" y="5877272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*信箱界面</a:t>
            </a:r>
            <a:endParaRPr lang="zh-CN" altLang="en-US" dirty="0"/>
          </a:p>
        </p:txBody>
      </p:sp>
      <p:cxnSp>
        <p:nvCxnSpPr>
          <p:cNvPr id="91" name="直接连接符 90"/>
          <p:cNvCxnSpPr>
            <a:stCxn id="86" idx="2"/>
            <a:endCxn id="90" idx="0"/>
          </p:cNvCxnSpPr>
          <p:nvPr/>
        </p:nvCxnSpPr>
        <p:spPr>
          <a:xfrm>
            <a:off x="4564641" y="5056652"/>
            <a:ext cx="0" cy="820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10223"/>
            <a:ext cx="61863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数据库表总览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用户表：用来记录用户的相关信息</a:t>
            </a:r>
            <a:endParaRPr lang="en-US" altLang="zh-CN" dirty="0" smtClean="0"/>
          </a:p>
          <a:p>
            <a:r>
              <a:rPr lang="zh-CN" altLang="en-US" dirty="0" smtClean="0"/>
              <a:t>土地表：用来记录用户土地的相关信息</a:t>
            </a:r>
            <a:endParaRPr lang="en-US" altLang="zh-CN" dirty="0" smtClean="0"/>
          </a:p>
          <a:p>
            <a:r>
              <a:rPr lang="zh-CN" altLang="en-US" dirty="0" smtClean="0"/>
              <a:t>仓库表：用来记录用户持有物的相关信息</a:t>
            </a:r>
            <a:endParaRPr lang="en-US" altLang="zh-CN" dirty="0" smtClean="0"/>
          </a:p>
          <a:p>
            <a:r>
              <a:rPr lang="zh-CN" altLang="en-US" dirty="0" smtClean="0"/>
              <a:t>农作物表：用来记录收成的农作物的相关信息</a:t>
            </a:r>
            <a:endParaRPr lang="en-US" altLang="zh-CN" dirty="0" smtClean="0"/>
          </a:p>
          <a:p>
            <a:r>
              <a:rPr lang="zh-CN" altLang="en-US" dirty="0" smtClean="0"/>
              <a:t>农作物种子表</a:t>
            </a:r>
            <a:r>
              <a:rPr lang="zh-CN" altLang="en-US" dirty="0"/>
              <a:t>：用来记录商城中各</a:t>
            </a:r>
            <a:r>
              <a:rPr lang="zh-CN" altLang="en-US" dirty="0" smtClean="0"/>
              <a:t>类农作物种子的</a:t>
            </a:r>
            <a:r>
              <a:rPr lang="zh-CN" altLang="en-US" dirty="0"/>
              <a:t>相关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*好友表：用来记录用户之间是否存在好友关系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6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37395"/>
              </p:ext>
            </p:extLst>
          </p:nvPr>
        </p:nvGraphicFramePr>
        <p:xfrm>
          <a:off x="237272" y="433428"/>
          <a:ext cx="8809673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字段说明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主键</a:t>
                      </a:r>
                      <a:r>
                        <a:rPr lang="zh-CN" altLang="en-US" dirty="0" smtClean="0"/>
                        <a:t>、自增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varchar(40)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 </a:t>
                      </a:r>
                      <a:r>
                        <a:rPr lang="zh-CN" altLang="en-US" dirty="0" smtClean="0"/>
                        <a:t>是否使用加密 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user_lv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用户农场等级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(10)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2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user_money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用户的金币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(20)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用户的身份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(10)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root( 1 )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player( 2 )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user_accesstime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上次访问农场时间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timestamp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/>
                        <a:t>Default</a:t>
                      </a:r>
                      <a:r>
                        <a:rPr lang="zh-CN" altLang="en-US" sz="1800" u="none" dirty="0" smtClean="0"/>
                        <a:t>：</a:t>
                      </a:r>
                      <a:r>
                        <a:rPr lang="en-US" altLang="zh-CN" sz="1800" u="none" dirty="0" smtClean="0"/>
                        <a:t>CURRENT_TIMESTAMP</a:t>
                      </a:r>
                      <a:endParaRPr lang="zh-CN" altLang="en-US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628" y="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 user 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72462"/>
              </p:ext>
            </p:extLst>
          </p:nvPr>
        </p:nvGraphicFramePr>
        <p:xfrm>
          <a:off x="231628" y="4101712"/>
          <a:ext cx="8784974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7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字段说明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field_id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(10)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主键</a:t>
                      </a:r>
                      <a:r>
                        <a:rPr lang="zh-CN" altLang="en-US" dirty="0" smtClean="0"/>
                        <a:t>、自增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5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（持有人）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(10)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外键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seed_id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外键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field_status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土地状态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空闲</a:t>
                      </a:r>
                      <a:r>
                        <a:rPr lang="en-US" altLang="zh-CN" sz="1600" dirty="0" smtClean="0"/>
                        <a:t>( 1 )</a:t>
                      </a:r>
                      <a:r>
                        <a:rPr lang="zh-CN" altLang="en-US" sz="1600" dirty="0" smtClean="0"/>
                        <a:t>、种植中</a:t>
                      </a:r>
                      <a:r>
                        <a:rPr lang="en-US" altLang="zh-CN" sz="1600" dirty="0" smtClean="0"/>
                        <a:t>( 2 )</a:t>
                      </a:r>
                      <a:r>
                        <a:rPr lang="zh-CN" altLang="en-US" sz="1600" dirty="0" smtClean="0"/>
                        <a:t>、待收获</a:t>
                      </a:r>
                      <a:r>
                        <a:rPr lang="en-US" altLang="zh-CN" sz="1600" dirty="0" smtClean="0"/>
                        <a:t>( 3 )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filed_harvest_number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收成数量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field_planting_time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种植时间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timestamp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/>
                        <a:t>Default</a:t>
                      </a:r>
                      <a:r>
                        <a:rPr lang="zh-CN" altLang="en-US" sz="1800" u="none" dirty="0" smtClean="0"/>
                        <a:t>：</a:t>
                      </a:r>
                      <a:r>
                        <a:rPr lang="en-US" altLang="zh-CN" sz="1800" u="none" dirty="0" smtClean="0"/>
                        <a:t>CURRENT_TIMESTAMP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369229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土地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 field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02735"/>
              </p:ext>
            </p:extLst>
          </p:nvPr>
        </p:nvGraphicFramePr>
        <p:xfrm>
          <a:off x="543036" y="653534"/>
          <a:ext cx="78488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字段说明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物品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主键</a:t>
                      </a:r>
                      <a:r>
                        <a:rPr lang="zh-CN" altLang="en-US" dirty="0" smtClean="0"/>
                        <a:t>、自增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（持有人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外键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res_goods_id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种子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外键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res_type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物品类型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crop( 1 )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seed( 2)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res_number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物品持有数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16" y="153005"/>
            <a:ext cx="208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仓库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 repository 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84688"/>
              </p:ext>
            </p:extLst>
          </p:nvPr>
        </p:nvGraphicFramePr>
        <p:xfrm>
          <a:off x="543036" y="3645024"/>
          <a:ext cx="7848872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字段说明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seed_id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主键</a:t>
                      </a:r>
                      <a:r>
                        <a:rPr lang="zh-CN" altLang="en-US" dirty="0" smtClean="0"/>
                        <a:t>、自增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seed_name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seed_price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seed_introduction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种子简介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seed_harvest_number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收成数量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seed_harvest_time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crop_id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外键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289" y="3140968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农作物种子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 seed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7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33335"/>
              </p:ext>
            </p:extLst>
          </p:nvPr>
        </p:nvGraphicFramePr>
        <p:xfrm>
          <a:off x="467544" y="567217"/>
          <a:ext cx="799288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字段说明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关系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（甲方）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（乙方）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是否确立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532" y="13065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好友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 friend 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41830"/>
              </p:ext>
            </p:extLst>
          </p:nvPr>
        </p:nvGraphicFramePr>
        <p:xfrm>
          <a:off x="359532" y="3709229"/>
          <a:ext cx="81009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字段说明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crop_id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主键</a:t>
                      </a:r>
                      <a:r>
                        <a:rPr lang="zh-CN" altLang="en-US" dirty="0" smtClean="0"/>
                        <a:t>、自增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crop_name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crop_price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农作物售价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crop_introduction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农作物简介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1665" y="3347700"/>
            <a:ext cx="17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农作物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 crop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8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35829"/>
              </p:ext>
            </p:extLst>
          </p:nvPr>
        </p:nvGraphicFramePr>
        <p:xfrm>
          <a:off x="902231" y="476672"/>
          <a:ext cx="1771397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用户密码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用户农场等级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用户的金币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用户的身份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上次访问农场时间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618" y="75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表关系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65052"/>
              </p:ext>
            </p:extLst>
          </p:nvPr>
        </p:nvGraphicFramePr>
        <p:xfrm>
          <a:off x="902231" y="3718520"/>
          <a:ext cx="177139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土地表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（持有人）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土地状态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收成数量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种植时间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58366"/>
              </p:ext>
            </p:extLst>
          </p:nvPr>
        </p:nvGraphicFramePr>
        <p:xfrm>
          <a:off x="2987824" y="445314"/>
          <a:ext cx="177139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仓库表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物品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（持有人）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种子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物品类型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物品持有数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62777"/>
              </p:ext>
            </p:extLst>
          </p:nvPr>
        </p:nvGraphicFramePr>
        <p:xfrm>
          <a:off x="6300192" y="425842"/>
          <a:ext cx="1771397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农作物种子表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种子名称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种子价格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种子简介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收成数量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收成时间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23441"/>
              </p:ext>
            </p:extLst>
          </p:nvPr>
        </p:nvGraphicFramePr>
        <p:xfrm>
          <a:off x="3860472" y="4797152"/>
          <a:ext cx="17713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好友表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关系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（甲方）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（乙方）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是否确立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67125"/>
              </p:ext>
            </p:extLst>
          </p:nvPr>
        </p:nvGraphicFramePr>
        <p:xfrm>
          <a:off x="6300192" y="3717032"/>
          <a:ext cx="17713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农作物表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农作物名称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农作物售价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农作物简介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直接连接符 23"/>
          <p:cNvCxnSpPr/>
          <p:nvPr/>
        </p:nvCxnSpPr>
        <p:spPr>
          <a:xfrm flipV="1">
            <a:off x="4746171" y="980728"/>
            <a:ext cx="1554021" cy="792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46171" y="1772816"/>
            <a:ext cx="1554021" cy="2520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中括号 28"/>
          <p:cNvSpPr/>
          <p:nvPr/>
        </p:nvSpPr>
        <p:spPr>
          <a:xfrm>
            <a:off x="8086735" y="3212976"/>
            <a:ext cx="144016" cy="108012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中括号 30"/>
          <p:cNvSpPr/>
          <p:nvPr/>
        </p:nvSpPr>
        <p:spPr>
          <a:xfrm flipH="1">
            <a:off x="755576" y="980728"/>
            <a:ext cx="146655" cy="3659336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2670629" y="980728"/>
            <a:ext cx="3629563" cy="4418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670629" y="980728"/>
            <a:ext cx="317195" cy="4126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294" y="10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登录界面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18301"/>
              </p:ext>
            </p:extLst>
          </p:nvPr>
        </p:nvGraphicFramePr>
        <p:xfrm>
          <a:off x="586876" y="764704"/>
          <a:ext cx="8017572" cy="5850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013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游戏标题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44">
                <a:tc rowSpan="5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用户名栏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登录按钮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注册按钮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44">
                <a:tc grid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0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294" y="10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注册界面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97153"/>
              </p:ext>
            </p:extLst>
          </p:nvPr>
        </p:nvGraphicFramePr>
        <p:xfrm>
          <a:off x="586876" y="764704"/>
          <a:ext cx="8017572" cy="5832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013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游戏标题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40">
                <a:tc row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1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用户名栏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确认密码栏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注册按钮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97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80">
                <a:tc grid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8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294" y="10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农场界面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37469"/>
              </p:ext>
            </p:extLst>
          </p:nvPr>
        </p:nvGraphicFramePr>
        <p:xfrm>
          <a:off x="586876" y="764704"/>
          <a:ext cx="8017572" cy="5850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5004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</a:t>
                      </a:r>
                      <a:r>
                        <a:rPr lang="zh-CN" altLang="en-US" dirty="0" smtClean="0"/>
                        <a:t>的农场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sz="1400" dirty="0" smtClean="0"/>
                        <a:t>主人，欢迎你的归来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农场等级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金币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仓库按钮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商城按钮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*</a:t>
                      </a:r>
                      <a:r>
                        <a:rPr lang="zh-CN" altLang="en-US" sz="1400" dirty="0" smtClean="0"/>
                        <a:t>好友按钮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设置按钮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44">
                <a:tc gridSpan="9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r>
                        <a:rPr lang="zh-CN" altLang="en-US" dirty="0" smtClean="0"/>
                        <a:t>好友列表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按下好友按钮切换显示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隐藏状态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88"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0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4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r>
                        <a:rPr lang="zh-CN" altLang="en-US" dirty="0" smtClean="0"/>
                        <a:t>信箱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访问按钮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3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294" y="107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农场访客界面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12763"/>
              </p:ext>
            </p:extLst>
          </p:nvPr>
        </p:nvGraphicFramePr>
        <p:xfrm>
          <a:off x="586876" y="764704"/>
          <a:ext cx="8017572" cy="5850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6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004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你好，</a:t>
                      </a:r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农场等级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xxx</a:t>
                      </a:r>
                      <a:r>
                        <a:rPr lang="zh-CN" altLang="en-US" dirty="0" smtClean="0"/>
                        <a:t>的农场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44">
                <a:tc gridSpan="8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88"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0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土地</a:t>
                      </a:r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44"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294" y="10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仓库界面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00314"/>
              </p:ext>
            </p:extLst>
          </p:nvPr>
        </p:nvGraphicFramePr>
        <p:xfrm>
          <a:off x="586876" y="764704"/>
          <a:ext cx="8017572" cy="5850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5004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</a:t>
                      </a:r>
                      <a:r>
                        <a:rPr lang="zh-CN" altLang="en-US" dirty="0" smtClean="0"/>
                        <a:t>的仓库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金币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商城按钮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设置按钮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44">
                <a:tc gridSpan="9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44">
                <a:tc row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持有数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出售价格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出售按钮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044"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回到农场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7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294" y="10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商城界面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65803"/>
              </p:ext>
            </p:extLst>
          </p:nvPr>
        </p:nvGraphicFramePr>
        <p:xfrm>
          <a:off x="586876" y="764704"/>
          <a:ext cx="8017572" cy="5850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5004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欢迎光临，</a:t>
                      </a:r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金币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仓库按钮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设置按钮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44">
                <a:tc gridSpan="9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44">
                <a:tc row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价格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收成数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收成时间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持有数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购买按钮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044">
                <a:tc gridSpan="7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回到农场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294" y="10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设置界面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01308"/>
              </p:ext>
            </p:extLst>
          </p:nvPr>
        </p:nvGraphicFramePr>
        <p:xfrm>
          <a:off x="586876" y="764704"/>
          <a:ext cx="8017572" cy="5850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修改密码按钮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更改账户按钮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回到农场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7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294" y="10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信箱界面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82398"/>
              </p:ext>
            </p:extLst>
          </p:nvPr>
        </p:nvGraphicFramePr>
        <p:xfrm>
          <a:off x="586876" y="764704"/>
          <a:ext cx="8017572" cy="5850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1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5004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</a:t>
                      </a:r>
                      <a:r>
                        <a:rPr lang="zh-CN" altLang="en-US" dirty="0" smtClean="0"/>
                        <a:t>的信箱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消息列表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消息内容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收信箱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发信箱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好友申请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消息列表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操作按钮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消息内容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操作按钮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回到农场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1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788</Words>
  <Application>Microsoft Office PowerPoint</Application>
  <PresentationFormat>全屏显示(4:3)</PresentationFormat>
  <Paragraphs>311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温钦超</dc:creator>
  <cp:lastModifiedBy>彭 铨</cp:lastModifiedBy>
  <cp:revision>69</cp:revision>
  <dcterms:created xsi:type="dcterms:W3CDTF">2018-06-10T09:05:37Z</dcterms:created>
  <dcterms:modified xsi:type="dcterms:W3CDTF">2018-06-11T07:24:24Z</dcterms:modified>
</cp:coreProperties>
</file>