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 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quiz deck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Q5. How does Pandas handle missing data?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A5. It allows handling missing data by ignoring, converting to 0, or using other user-defined rules.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Q6. What Python libraries does Pandas integrate well with?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A6. Statsmodels, SciPy, and scikit-learn.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Q7. How does Pandas enhance Python's data analysis capabilities?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A7. It bridges the gap between Python's data munging and the need for data analysis and modeling, reducing reliance on other languages like 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Q8. How can you display the first 5 rows of a Pandas DataFrame?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A8. Use `df.head(5)`.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Q9. How can you determine the dimensions of a Pandas DataFrame?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A9. Use `df.shape`.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Q1. What is Pandas and its primary function?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Q10. How can you get the data types of columns in a Pandas DataFrame?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A10. Use `df.dtypes`.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Q11. How can you save a subset of a DataFrame to a CSV file?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A11. Use `df2.to_csv('filename.csv')`.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Q12. Name two methods to load data into a Pandas DataFrame from an Excel file.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A12. `pd.read_excel()`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Q13. What is a Pandas Series?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A13. A one-dimensional labeled array holding any data type.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Q14. How can you create a Pandas Series from a Python dictionary?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A14. Use `pd.Series(dictionary)`.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A1. Pandas is a high-performance, open-source library for data analysis in Python, serving as a de-facto standard for data analysis workflows.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Q15. What is a Pandas DataFrame?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A15. A two-dimensional labeled data structure, similar to a spreadsheet or SQL table.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Q16. How can you create a Pandas DataFrame from a 2D NumPy array?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A16. Use `pd.DataFrame(numpy_array)`.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Q17. How can you get the sum of values in a Pandas DataFrame column?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A17. Use `df['column_name'].sum()`.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Q18. How do you access summary statistics of a DataFrame?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A18. Use `df.describe()`.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Q19. How can you find the index of the minimum value in a DataFrame column?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A19. Use `df['column_name'].idxmin()`.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Q2. What are three data formats Pandas can process?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Q20. How to select a single column by name in a Pandas DataFrame?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A20. Use `df['column_name']` or `df.column_name`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A2. Tabular heterogeneous, time series, and matrix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Q3. Name three data sources Pandas can load data from.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A3. CSV, Excel, and SQL databases.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Q4. What are two key functionalities Pandas offers for data manipulation?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/>
              <a:t>A4. Subsetting and merging datasets.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