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D2CB-7F27-F91F-FF54-1CEF5BB8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CFEA-A107-E1D9-671D-9C5D04F9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7A6A-4BDB-3CAA-224E-C529F5B1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71D9B-D0D1-6A3E-4D89-C15C3EF1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6F66-E351-CC3C-CA1C-07324489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BABC-FBD6-8F91-00E6-A90043F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8490-44E8-D734-F2D3-7737E8D08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7C3A-D6B7-24FD-C12F-4BF9A735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894-44FA-E7CE-6A50-D3E4A7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4D0C-941A-7CD2-BFB5-ED7CE710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43D51-3DA9-0F22-4814-1AE587C2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52A7D-1CC9-0845-9BB3-95562EE7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A138-EA76-F90A-EBD4-A5A2C4C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5737-BFE8-8368-5B36-91824873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971F-1A26-D8F9-E712-6BD9F58D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3418-7276-28AD-E06F-C087222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19F0-28B7-FA3B-651B-DE1EA8F2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A5EE-8EF5-24ED-6943-03731D9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DF17-7CE7-2EAE-A2EA-3D4B179D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7C36-2EA6-10CC-26B8-653608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960A-0548-1575-794B-64A8A1E1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FAFB-2266-6938-78A7-A8B31471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BEB2-CB7D-2F87-705E-9A3A77B7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11BD-BEAE-D7C1-9D71-877C6490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DDFA-7B4D-1E5E-29CA-AC282379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8278-7023-E020-334F-CECE90A7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147F-74E5-608C-E4E5-5A1F0CCE5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3014-B5AD-171D-678F-F8725826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5EE47-C2FA-8032-8187-E73F49C2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2F38-9E3B-3C93-0E6C-E28118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D7069-2163-C18C-C3C5-45B26B7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1F32-E6F6-D912-DBFA-DE75D84A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57844-53B6-F121-9683-135B3AC1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EF68-4B98-2BA6-39F2-D778CC5B8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27F8E-D9F7-F618-3C6C-C66AD318D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C2262-35D3-3121-2786-415A9F8B2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8E8BA-BF54-E7F9-1709-39F75CAD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B052D-57AE-BD2D-4F2C-AFAD9C41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9D647-6591-B19D-4698-EF33E225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4F6-7E55-F330-A621-A14C459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66C2A-6DAD-6C5A-42BB-0FF4D8F8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714B1-3F52-BE0A-EF69-F6AA17C3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9591-3E45-AD2C-04AC-358F1711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3C0F8-D65B-4F51-11B8-3A0F03A0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2128-BD1C-1DC0-9738-60023D19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BB31-EAA8-01AD-4BA9-7F78BF8B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C62A-339A-AB98-7FD5-D1947489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60D5-32D0-09BC-46FF-B17EE0EC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C7432-BFD0-6A12-9C38-DDBE8EC7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6C1F-712F-0CAB-BFBC-D3378E3D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6F91-1689-1ABD-6176-E1A06B9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09FF-1CA3-AB80-4D30-82A49EE7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5CC6-8FEC-2807-B9A3-BE59734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AFA6C-4BF9-9D17-ECD5-335F3FA69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2AEB0-D590-C38F-8A85-790D1273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65910-99AE-83F7-EFC6-65620C1B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5570D-C126-C10B-FB36-B812045D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F6BD-3A0B-C39E-5682-6131B83A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683FA-3942-B9B0-0D28-D0886EE0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3652A-5A5B-E27A-63EA-8C0C707A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236E1-6594-7236-8E17-08420ED71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30B2-E7C8-4108-9143-CC51DE848F5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7576-754E-3598-6E55-A46296CD1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7160-E89A-894B-74E4-7930F42D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95B5-11C5-4F51-8BEE-4FB9CF04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forc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8CC0-1945-8D51-F44F-8D080AA0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Impact" panose="020B0806030902050204" pitchFamily="34" charset="0"/>
              </a:rPr>
              <a:t>Team 3</a:t>
            </a:r>
            <a:br>
              <a:rPr lang="en-US" sz="3100" b="1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Impact" panose="020B0806030902050204" pitchFamily="34" charset="0"/>
              </a:rPr>
              <a:t>Project 1</a:t>
            </a:r>
            <a:br>
              <a:rPr lang="en-US" b="1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Impact" panose="020B0806030902050204" pitchFamily="34" charset="0"/>
              </a:rPr>
              <a:t>UFOs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2698-B739-170F-A93D-78A8800B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358" y="133205"/>
            <a:ext cx="4409642" cy="48736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UFO sightings have been reported around the world for centuries, but where are they most commonly seen? Using sightings data, where could they predicted most likely to appear?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Datasets employed:  National UFO Reporting Center (NUFORC) at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www.nuforc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hlinkClick r:id="rId3"/>
              </a:rPr>
              <a:t>.org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A26C-00B8-D678-4637-E0BE049B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Team members: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 Boldarini, Irina Tenis, Yanqiu Yang, Sushil Murali, Sam Fountain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B1673-4014-3FDF-179F-0980B8D4D920}"/>
              </a:ext>
            </a:extLst>
          </p:cNvPr>
          <p:cNvSpPr txBox="1"/>
          <p:nvPr/>
        </p:nvSpPr>
        <p:spPr>
          <a:xfrm>
            <a:off x="10566400" y="6519446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credit: </a:t>
            </a:r>
            <a:r>
              <a:rPr lang="en-US" sz="800" b="1" dirty="0" err="1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KarstenBergmann</a:t>
            </a:r>
            <a:endParaRPr lang="en-US" sz="800" b="1" dirty="0">
              <a:solidFill>
                <a:srgbClr val="FFFFFF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sz="800" dirty="0" err="1"/>
              <a:t>Pixabay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74613-1CE2-B5E5-47A7-6805268A19EF}"/>
              </a:ext>
            </a:extLst>
          </p:cNvPr>
          <p:cNvSpPr txBox="1"/>
          <p:nvPr/>
        </p:nvSpPr>
        <p:spPr>
          <a:xfrm>
            <a:off x="450272" y="4699245"/>
            <a:ext cx="4711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lack-Lato"/>
              </a:rPr>
              <a:t>B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Slack-Lato"/>
              </a:rPr>
              <a:t>ased on historical data, what is the most likely geographical location for an alien ship sighting? what is the least likely?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Slack-Lato"/>
              </a:rPr>
              <a:t>What shapes do UFOs take? Color? What time of the of the day are they most likely to appear?</a:t>
            </a:r>
          </a:p>
        </p:txBody>
      </p:sp>
    </p:spTree>
    <p:extLst>
      <p:ext uri="{BB962C8B-B14F-4D97-AF65-F5344CB8AC3E}">
        <p14:creationId xmlns:p14="http://schemas.microsoft.com/office/powerpoint/2010/main" val="2181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Open Sans</vt:lpstr>
      <vt:lpstr>Slack-Lato</vt:lpstr>
      <vt:lpstr>Office Theme</vt:lpstr>
      <vt:lpstr>Team 3 Project 1 UFOs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Project 1 UFOs</dc:title>
  <dc:creator>Sam Fountain</dc:creator>
  <cp:lastModifiedBy>Sam Fountain</cp:lastModifiedBy>
  <cp:revision>2</cp:revision>
  <dcterms:created xsi:type="dcterms:W3CDTF">2023-04-12T20:43:16Z</dcterms:created>
  <dcterms:modified xsi:type="dcterms:W3CDTF">2023-04-12T21:14:42Z</dcterms:modified>
</cp:coreProperties>
</file>