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DF69-4523-4341-BB28-1E5578315746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FDCB-5276-459C-82BA-AA69551FC67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0541/how-to-sort-a-hashmap-in-java" TargetMode="External"/><Relationship Id="rId2" Type="http://schemas.openxmlformats.org/officeDocument/2006/relationships/hyperlink" Target="https://stackoverflow.com/questions/29061782/java-read-txt-file-to-hashmap-split-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mdoudoux.fr/java/dej/chap-collec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fr-FR" b="1" dirty="0" err="1" smtClean="0">
                <a:solidFill>
                  <a:srgbClr val="FF0000"/>
                </a:solidFill>
              </a:rPr>
              <a:t>Heme</a:t>
            </a:r>
            <a:r>
              <a:rPr lang="fr-FR" b="1" dirty="0" smtClean="0"/>
              <a:t> </a:t>
            </a:r>
            <a:r>
              <a:rPr lang="fr-FR" b="1" dirty="0" err="1" smtClean="0"/>
              <a:t>biotech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6400800" cy="1752600"/>
          </a:xfrm>
        </p:spPr>
        <p:txBody>
          <a:bodyPr/>
          <a:lstStyle/>
          <a:p>
            <a:r>
              <a:rPr lang="fr-FR" dirty="0" smtClean="0"/>
              <a:t>Mise en situation pour </a:t>
            </a:r>
            <a:r>
              <a:rPr lang="fr-FR" dirty="0" err="1" smtClean="0"/>
              <a:t>OpenClassrooms</a:t>
            </a:r>
            <a:r>
              <a:rPr lang="fr-FR" dirty="0" smtClean="0"/>
              <a:t> </a:t>
            </a:r>
          </a:p>
          <a:p>
            <a:r>
              <a:rPr lang="fr-FR" dirty="0" smtClean="0"/>
              <a:t>(Soutenance de Projet)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1428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n°2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50004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GILES Gauthier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43702" y="14285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Tuteur : Mr </a:t>
            </a:r>
            <a:r>
              <a:rPr lang="fr-FR" dirty="0" err="1" smtClean="0"/>
              <a:t>Chabazian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14554"/>
            <a:ext cx="3952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Débugger une application Java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721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Durant un stage dans l’entreprise </a:t>
            </a:r>
            <a:r>
              <a:rPr lang="fr-FR" sz="2000" b="1" dirty="0" err="1" smtClean="0">
                <a:solidFill>
                  <a:srgbClr val="FF0000"/>
                </a:solidFill>
              </a:rPr>
              <a:t>Heme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Biotech</a:t>
            </a:r>
            <a:r>
              <a:rPr lang="fr-FR" sz="2000" dirty="0" smtClean="0"/>
              <a:t>, Caroline, la directrice technique émet le souhait d’améliorer la prédiction des besoins, et à ce sujet, souhaite créer un programme d’analyse des tendances.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000" dirty="0" smtClean="0"/>
              <a:t>Un employé a créé un programme mais celui-ci n’est pas efficace et comporte des erreurs lors du résultat.</a:t>
            </a:r>
          </a:p>
          <a:p>
            <a:pPr marL="514350" indent="-514350">
              <a:buNone/>
            </a:pPr>
            <a:endParaRPr lang="fr-FR" sz="2000" dirty="0"/>
          </a:p>
          <a:p>
            <a:pPr marL="514350" indent="-514350">
              <a:buNone/>
            </a:pPr>
            <a:r>
              <a:rPr lang="fr-FR" sz="2000" dirty="0" smtClean="0"/>
              <a:t>			</a:t>
            </a:r>
            <a:r>
              <a:rPr lang="fr-FR" sz="2000" i="1" dirty="0" smtClean="0">
                <a:solidFill>
                  <a:schemeClr val="accent3">
                    <a:lumMod val="50000"/>
                  </a:schemeClr>
                </a:solidFill>
              </a:rPr>
              <a:t>Le cahier des charges est le suivant :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Le programme doit analyser un fichier texte afin de regrouper et établir un compte de tout les mêmes symptômes référencé dans le fichier texte.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Il faut traiter les exceptions.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Fermer les ressources.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Faire en sorte que le code soit lisible.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Développer un programme qui puisse fonctionner sur le long terme et ce même avec l’ajout de nouveaux symptômes.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Réaliser une documentation </a:t>
            </a:r>
            <a:r>
              <a:rPr lang="fr-FR" sz="2000" dirty="0" err="1" smtClean="0"/>
              <a:t>Javadoc</a:t>
            </a:r>
            <a:r>
              <a:rPr lang="fr-FR" sz="2000" dirty="0" smtClean="0"/>
              <a:t> sur les fonctions et le programme.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2000" dirty="0" smtClean="0"/>
              <a:t>Utiliser Git et </a:t>
            </a:r>
            <a:r>
              <a:rPr lang="fr-FR" sz="2000" dirty="0" err="1" smtClean="0"/>
              <a:t>GitHub</a:t>
            </a:r>
            <a:r>
              <a:rPr lang="fr-FR" sz="2000" dirty="0" smtClean="0"/>
              <a:t> afin que le projet soit accessible pour tous les intervenants.</a:t>
            </a:r>
            <a:endParaRPr lang="fr-FR" sz="2000" dirty="0" smtClean="0"/>
          </a:p>
          <a:p>
            <a:pPr marL="514350" indent="-514350">
              <a:buNone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Le programme se lance et, ne trie pas les symptômes, ne les regroupe pas (plusieurs compteurs de maux de tête [headaches]: 1, puis 2, puis enfin 3.)</a:t>
            </a:r>
          </a:p>
          <a:p>
            <a:r>
              <a:rPr lang="fr-FR" sz="1800" dirty="0" smtClean="0"/>
              <a:t>Le programme est écrit en incluant des symptômes comme variables :</a:t>
            </a:r>
            <a:endParaRPr lang="fr-FR" sz="1800" dirty="0"/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r-FR" sz="1800" dirty="0" smtClean="0">
                <a:solidFill>
                  <a:prstClr val="black"/>
                </a:solidFill>
              </a:rPr>
              <a:t>La structure du programme, confirme aussi cet état de fait, puisque, retrouver un symptôme se fait par des conditions « if », ce qui laisse supposer que tous les symptômes doivent être référencer à l’avance ce qui est tout bonnement impossible. (puisque ils sont inconnus)</a:t>
            </a:r>
            <a:endParaRPr lang="fr-FR" sz="1800" dirty="0">
              <a:solidFill>
                <a:prstClr val="black"/>
              </a:solidFill>
            </a:endParaRPr>
          </a:p>
          <a:p>
            <a:pPr lvl="5">
              <a:buNone/>
            </a:pP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28794" y="1928802"/>
            <a:ext cx="514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headacheCount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// initialize to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rashCount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 // initialize to 0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private static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pupilCount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 0;    // initialize to 0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85852" y="278605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qui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n’est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pas conforme à la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pérénisation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logiciel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possiblement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l’ajout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nouveaux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symptômes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357694"/>
            <a:ext cx="344753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Même chose en ce qui concerne les autres symptômes (rash, </a:t>
            </a:r>
            <a:r>
              <a:rPr lang="fr-FR" sz="1800" dirty="0" err="1" smtClean="0"/>
              <a:t>dialated</a:t>
            </a:r>
            <a:r>
              <a:rPr lang="fr-FR" sz="1800" dirty="0" smtClean="0"/>
              <a:t> </a:t>
            </a:r>
            <a:r>
              <a:rPr lang="fr-FR" sz="1800" dirty="0" err="1" smtClean="0"/>
              <a:t>pupils</a:t>
            </a:r>
            <a:r>
              <a:rPr lang="fr-FR" sz="1800" dirty="0" smtClean="0"/>
              <a:t>) car leur compteur s’afficheront pas lors de la création du fichier ‘results.out’.</a:t>
            </a:r>
          </a:p>
          <a:p>
            <a:endParaRPr lang="fr-FR" sz="1800" dirty="0" smtClean="0"/>
          </a:p>
          <a:p>
            <a:r>
              <a:rPr lang="fr-FR" sz="1800" dirty="0" smtClean="0"/>
              <a:t>Le « </a:t>
            </a:r>
            <a:r>
              <a:rPr lang="fr-FR" sz="1800" dirty="0" err="1" smtClean="0"/>
              <a:t>writer</a:t>
            </a:r>
            <a:r>
              <a:rPr lang="fr-FR" sz="1800" dirty="0" smtClean="0"/>
              <a:t> » est bien fermé mais pas le « </a:t>
            </a:r>
            <a:r>
              <a:rPr lang="fr-FR" sz="1800" dirty="0" err="1" smtClean="0"/>
              <a:t>reader</a:t>
            </a:r>
            <a:r>
              <a:rPr lang="fr-FR" sz="1800" dirty="0" smtClean="0"/>
              <a:t> ».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Le code n’est pas très lisible car des classes ont été créés mais elles ne servent pas le programme ou du moins celles-ci ne sont pas efficientes dans ce cas.</a:t>
            </a:r>
          </a:p>
          <a:p>
            <a:r>
              <a:rPr lang="fr-FR" sz="1800" dirty="0" smtClean="0"/>
              <a:t>Des fichiers supplémentaires sont donc créer à cet effet (pour éventuellement faciliter la lecture) mais ne rende pas le code lisible.</a:t>
            </a:r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De même, la boucle while et le </a:t>
            </a:r>
            <a:r>
              <a:rPr lang="fr-FR" sz="1800" dirty="0" err="1" smtClean="0"/>
              <a:t>writer</a:t>
            </a:r>
            <a:r>
              <a:rPr lang="fr-FR" sz="1800" dirty="0" smtClean="0"/>
              <a:t> ne sont pas explicite. (pas totalement commenté)</a:t>
            </a:r>
          </a:p>
          <a:p>
            <a:endParaRPr lang="fr-FR" sz="1800" dirty="0" smtClean="0"/>
          </a:p>
          <a:p>
            <a:r>
              <a:rPr lang="fr-FR" sz="1800" dirty="0" smtClean="0"/>
              <a:t>La </a:t>
            </a:r>
            <a:r>
              <a:rPr lang="fr-FR" sz="1800" dirty="0" err="1" smtClean="0"/>
              <a:t>JavaDoc</a:t>
            </a:r>
            <a:r>
              <a:rPr lang="fr-FR" sz="1800" dirty="0" smtClean="0"/>
              <a:t> est loin d’être terminé…</a:t>
            </a:r>
          </a:p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 wrap="none" lIns="0" tIns="0" rIns="0" bIns="0" anchor="t">
            <a:noAutofit/>
          </a:bodyPr>
          <a:lstStyle/>
          <a:p>
            <a:pPr>
              <a:buNone/>
            </a:pPr>
            <a:r>
              <a:rPr lang="fr-FR" sz="1600" dirty="0" smtClean="0"/>
              <a:t>On se rend vite compte que la structure même du projet n’est pas bonne et que la boucle n’est </a:t>
            </a:r>
          </a:p>
          <a:p>
            <a:pPr>
              <a:buNone/>
            </a:pPr>
            <a:r>
              <a:rPr lang="fr-FR" sz="1600" dirty="0" smtClean="0"/>
              <a:t>pas correcte. J’ai donc procédé comme suit:</a:t>
            </a:r>
          </a:p>
          <a:p>
            <a:pPr>
              <a:buNone/>
            </a:pPr>
            <a:endParaRPr lang="fr-FR" sz="1600" dirty="0"/>
          </a:p>
          <a:p>
            <a:pPr>
              <a:buFont typeface="+mj-lt"/>
              <a:buAutoNum type="arabicPeriod"/>
            </a:pPr>
            <a:r>
              <a:rPr lang="fr-FR" sz="1600" dirty="0" smtClean="0"/>
              <a:t>Identifier le résultat et sa structure  : Soit le symptôme devenant une clé et le compteur une </a:t>
            </a:r>
          </a:p>
          <a:p>
            <a:pPr>
              <a:buNone/>
            </a:pPr>
            <a:r>
              <a:rPr lang="fr-FR" sz="1600" dirty="0" smtClean="0"/>
              <a:t>valeur (donc se rapprochant fortement d’un dictionnaire).</a:t>
            </a:r>
          </a:p>
          <a:p>
            <a:pPr>
              <a:buNone/>
            </a:pPr>
            <a:r>
              <a:rPr lang="fr-FR" sz="1600" dirty="0" smtClean="0"/>
              <a:t>Je suis donc parti sur la création d’un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et ai créer un </a:t>
            </a:r>
            <a:r>
              <a:rPr lang="fr-FR" sz="1600" dirty="0" err="1" smtClean="0"/>
              <a:t>reader</a:t>
            </a:r>
            <a:r>
              <a:rPr lang="fr-FR" sz="1600" dirty="0" smtClean="0"/>
              <a:t> permettant de lire le fichier</a:t>
            </a:r>
          </a:p>
          <a:p>
            <a:pPr>
              <a:buNone/>
            </a:pPr>
            <a:r>
              <a:rPr lang="fr-FR" sz="1600" dirty="0" smtClean="0"/>
              <a:t> source. (j’ai donc créer de ce fait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afin de pouvoir manipuler cet </a:t>
            </a:r>
          </a:p>
          <a:p>
            <a:pPr>
              <a:buNone/>
            </a:pPr>
            <a:r>
              <a:rPr lang="fr-FR" sz="1600" dirty="0" smtClean="0"/>
              <a:t>objet dans ma boucle).</a:t>
            </a:r>
          </a:p>
          <a:p>
            <a:pPr>
              <a:buNone/>
            </a:pPr>
            <a:endParaRPr lang="fr-FR" sz="1600" dirty="0" smtClean="0"/>
          </a:p>
          <a:p>
            <a:pPr>
              <a:buAutoNum type="arabicPeriod" startAt="2"/>
            </a:pPr>
            <a:r>
              <a:rPr lang="fr-FR" sz="1600" dirty="0" smtClean="0"/>
              <a:t>J’ai ensuite développé une boucle en </a:t>
            </a:r>
          </a:p>
          <a:p>
            <a:pPr>
              <a:buNone/>
            </a:pPr>
            <a:r>
              <a:rPr lang="fr-FR" sz="1600" dirty="0" smtClean="0"/>
              <a:t>m’inspirant de celle proposée initialement et </a:t>
            </a:r>
          </a:p>
          <a:p>
            <a:pPr>
              <a:buNone/>
            </a:pPr>
            <a:r>
              <a:rPr lang="fr-FR" sz="1600" dirty="0" smtClean="0"/>
              <a:t>ai pu manipuler l’objet « </a:t>
            </a:r>
            <a:r>
              <a:rPr lang="fr-FR" sz="1600" dirty="0" err="1" smtClean="0"/>
              <a:t>symptoms_dictionary</a:t>
            </a:r>
            <a:r>
              <a:rPr lang="fr-FR" sz="1600" dirty="0" smtClean="0"/>
              <a:t> » </a:t>
            </a:r>
          </a:p>
          <a:p>
            <a:pPr>
              <a:buNone/>
            </a:pPr>
            <a:r>
              <a:rPr lang="fr-FR" sz="1600" dirty="0" smtClean="0"/>
              <a:t>de façon à pérenniser le programme </a:t>
            </a:r>
          </a:p>
          <a:p>
            <a:pPr>
              <a:buNone/>
            </a:pPr>
            <a:r>
              <a:rPr lang="fr-FR" sz="1600" dirty="0" smtClean="0"/>
              <a:t>avec l’ajout de nouveaux symptômes futures.</a:t>
            </a:r>
            <a:endParaRPr lang="fr-F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419096"/>
            <a:ext cx="3857620" cy="330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fr-FR" sz="1600" dirty="0" smtClean="0"/>
              <a:t>Je réalisais ainsi la dernière partie à savoir le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de la même façon en utilisant mon objet « </a:t>
            </a:r>
            <a:r>
              <a:rPr lang="fr-FR" sz="1600" dirty="0" err="1" smtClean="0"/>
              <a:t>symptoms_dictionnary</a:t>
            </a:r>
            <a:r>
              <a:rPr lang="fr-FR" sz="1600" dirty="0" smtClean="0"/>
              <a:t> ».</a:t>
            </a:r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3"/>
            </a:pPr>
            <a:endParaRPr lang="fr-FR" sz="1600" dirty="0" smtClean="0"/>
          </a:p>
          <a:p>
            <a:pPr marL="514350" indent="-514350">
              <a:buAutoNum type="arabicPeriod" startAt="4"/>
            </a:pPr>
            <a:r>
              <a:rPr lang="fr-FR" sz="1600" dirty="0" smtClean="0"/>
              <a:t>Dernière difficulté : le Tri.</a:t>
            </a:r>
          </a:p>
          <a:p>
            <a:pPr marL="514350" indent="-514350">
              <a:buNone/>
            </a:pPr>
            <a:r>
              <a:rPr lang="fr-FR" sz="1600" dirty="0" smtClean="0"/>
              <a:t>Avec celui-ci est apparu une difficulté  que je n’avais pas prévue. En effet, pour trier un </a:t>
            </a:r>
            <a:r>
              <a:rPr lang="fr-FR" sz="1600" dirty="0" err="1" smtClean="0"/>
              <a:t>HashMap</a:t>
            </a:r>
            <a:endParaRPr lang="fr-FR" sz="1600" dirty="0" smtClean="0"/>
          </a:p>
          <a:p>
            <a:pPr marL="514350" indent="-514350">
              <a:buNone/>
            </a:pPr>
            <a:r>
              <a:rPr lang="fr-FR" sz="1600" dirty="0" smtClean="0"/>
              <a:t>il faut passer par une méthode liées aux collections mais celle-ci ne fonctionnait pas dans mon </a:t>
            </a:r>
          </a:p>
          <a:p>
            <a:pPr marL="514350" indent="-514350">
              <a:buNone/>
            </a:pPr>
            <a:r>
              <a:rPr lang="fr-FR" sz="1600" dirty="0"/>
              <a:t>p</a:t>
            </a:r>
            <a:r>
              <a:rPr lang="fr-FR" sz="1600" dirty="0" smtClean="0"/>
              <a:t>rogramme : </a:t>
            </a:r>
            <a:r>
              <a:rPr lang="fr-FR" sz="1600" dirty="0" err="1" smtClean="0"/>
              <a:t>Collections.sort</a:t>
            </a:r>
            <a:r>
              <a:rPr lang="fr-FR" sz="1600" dirty="0" smtClean="0"/>
              <a:t>()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None/>
            </a:pPr>
            <a:r>
              <a:rPr lang="fr-FR" sz="1600" dirty="0" smtClean="0"/>
              <a:t> J’ ai vérifier cela sur plusieurs sites avant de trouver la réponse (cf. </a:t>
            </a:r>
            <a:r>
              <a:rPr lang="fr-FR" sz="1600" dirty="0" smtClean="0">
                <a:hlinkClick r:id="rId2" action="ppaction://hlinksldjump"/>
              </a:rPr>
              <a:t>liens</a:t>
            </a:r>
            <a:r>
              <a:rPr lang="fr-FR" sz="1600" dirty="0" smtClean="0"/>
              <a:t> =&gt; diapo n°9). </a:t>
            </a:r>
          </a:p>
          <a:p>
            <a:pPr marL="514350" indent="-514350">
              <a:buNone/>
            </a:pPr>
            <a:r>
              <a:rPr lang="fr-FR" sz="1600" dirty="0" smtClean="0"/>
              <a:t>Il me fallait simplement changer mon « </a:t>
            </a:r>
            <a:r>
              <a:rPr lang="fr-FR" sz="1600" dirty="0" err="1" smtClean="0"/>
              <a:t>HashMap</a:t>
            </a:r>
            <a:r>
              <a:rPr lang="fr-FR" sz="1600" dirty="0" smtClean="0"/>
              <a:t> »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». (Je n’ai donc pas modifié</a:t>
            </a:r>
          </a:p>
          <a:p>
            <a:pPr marL="514350" indent="-514350">
              <a:buNone/>
            </a:pPr>
            <a:r>
              <a:rPr lang="fr-FR" sz="1600" dirty="0" smtClean="0"/>
              <a:t>mon objet mais simplement le type de mon dictionnaire.) Ainsi le fichier  ‘results.out ’ était trié</a:t>
            </a:r>
          </a:p>
          <a:p>
            <a:pPr marL="514350" indent="-514350">
              <a:buNone/>
            </a:pPr>
            <a:r>
              <a:rPr lang="fr-FR" sz="1600" dirty="0" smtClean="0"/>
              <a:t>lors de sa conception.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eriod" startAt="5"/>
            </a:pPr>
            <a:r>
              <a:rPr lang="fr-FR" sz="1600" dirty="0" smtClean="0"/>
              <a:t>Après cela, j’ai décidé de séparer ma boucle et mon « </a:t>
            </a:r>
            <a:r>
              <a:rPr lang="fr-FR" sz="1600" dirty="0" err="1" smtClean="0"/>
              <a:t>writer</a:t>
            </a:r>
            <a:r>
              <a:rPr lang="fr-FR" sz="1600" dirty="0" smtClean="0"/>
              <a:t> » en 2 fonctions séparées afin</a:t>
            </a:r>
          </a:p>
          <a:p>
            <a:pPr marL="514350" indent="-514350">
              <a:buNone/>
            </a:pPr>
            <a:r>
              <a:rPr lang="fr-FR" sz="1600" dirty="0" smtClean="0"/>
              <a:t>de rendre mon code plus lisible.</a:t>
            </a:r>
            <a:endParaRPr lang="fr-FR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0451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r>
              <a:rPr lang="fr-FR" dirty="0" smtClean="0"/>
              <a:t>Ajouts possible et difficulté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1600" dirty="0" smtClean="0"/>
              <a:t>J’aurais aimé connaitre les interfaces graphiques afin de créer un programme utilisant des</a:t>
            </a:r>
          </a:p>
          <a:p>
            <a:pPr marL="514350" indent="-514350">
              <a:buNone/>
            </a:pPr>
            <a:r>
              <a:rPr lang="fr-FR" sz="1600" dirty="0"/>
              <a:t>b</a:t>
            </a:r>
            <a:r>
              <a:rPr lang="fr-FR" sz="1600" dirty="0" smtClean="0"/>
              <a:t>outons qui puisse aller chercher n’importe quel fichier texte (avec un « open </a:t>
            </a:r>
            <a:r>
              <a:rPr lang="fr-FR" sz="1600" dirty="0" err="1" smtClean="0"/>
              <a:t>button</a:t>
            </a:r>
            <a:r>
              <a:rPr lang="fr-FR" sz="1600" dirty="0" smtClean="0"/>
              <a:t> »)</a:t>
            </a:r>
          </a:p>
          <a:p>
            <a:pPr marL="514350" indent="-514350">
              <a:buNone/>
            </a:pPr>
            <a:r>
              <a:rPr lang="fr-FR" sz="1600" dirty="0" smtClean="0"/>
              <a:t>n’importe où sur le disque dur ( et contenant des symptômes donc) afin de distribuer le</a:t>
            </a:r>
          </a:p>
          <a:p>
            <a:pPr marL="514350" indent="-514350">
              <a:buNone/>
            </a:pPr>
            <a:r>
              <a:rPr lang="fr-FR" sz="1600" dirty="0" smtClean="0"/>
              <a:t>programme le plus largement possible dans l’entreprise et de le démocratiser pour que tout le</a:t>
            </a:r>
          </a:p>
          <a:p>
            <a:pPr marL="514350" indent="-514350">
              <a:buNone/>
            </a:pPr>
            <a:r>
              <a:rPr lang="fr-FR" sz="1600" dirty="0" smtClean="0"/>
              <a:t>monde puisse l’utiliser le plus simplement possible. (il est fait mention d’internationaliser le projet)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2"/>
            </a:pPr>
            <a:r>
              <a:rPr lang="fr-FR" sz="1600" dirty="0" smtClean="0"/>
              <a:t>J’aimerais aussi connaître les bases de données afin de trier plus facilement les symptômes </a:t>
            </a:r>
          </a:p>
          <a:p>
            <a:pPr marL="514350" indent="-514350">
              <a:buNone/>
            </a:pPr>
            <a:r>
              <a:rPr lang="fr-FR" sz="1600" dirty="0" smtClean="0"/>
              <a:t>et de les regrouper en certaines catégories (exemple : </a:t>
            </a:r>
            <a:r>
              <a:rPr lang="fr-FR" sz="1600" dirty="0" err="1" smtClean="0"/>
              <a:t>Eye</a:t>
            </a:r>
            <a:r>
              <a:rPr lang="fr-FR" sz="1600" dirty="0" smtClean="0"/>
              <a:t> </a:t>
            </a:r>
            <a:r>
              <a:rPr lang="fr-FR" sz="1600" dirty="0" err="1" smtClean="0"/>
              <a:t>Category</a:t>
            </a:r>
            <a:r>
              <a:rPr lang="fr-FR" sz="1600" dirty="0" smtClean="0"/>
              <a:t> = </a:t>
            </a:r>
            <a:r>
              <a:rPr lang="fr-FR" sz="1600" dirty="0" err="1" smtClean="0"/>
              <a:t>Blindness</a:t>
            </a:r>
            <a:r>
              <a:rPr lang="fr-FR" sz="1600" dirty="0" smtClean="0"/>
              <a:t>, </a:t>
            </a:r>
            <a:r>
              <a:rPr lang="fr-FR" sz="1600" dirty="0" err="1" smtClean="0"/>
              <a:t>Blurred</a:t>
            </a:r>
            <a:r>
              <a:rPr lang="fr-FR" sz="1600" dirty="0" smtClean="0"/>
              <a:t> Vision,</a:t>
            </a:r>
          </a:p>
          <a:p>
            <a:pPr marL="514350" indent="-514350">
              <a:buNone/>
            </a:pPr>
            <a:r>
              <a:rPr lang="fr-FR" sz="1600" dirty="0" err="1"/>
              <a:t>d</a:t>
            </a:r>
            <a:r>
              <a:rPr lang="fr-FR" sz="1600" dirty="0" err="1" smtClean="0"/>
              <a:t>ialated</a:t>
            </a:r>
            <a:r>
              <a:rPr lang="fr-FR" sz="1600" dirty="0" smtClean="0"/>
              <a:t> </a:t>
            </a:r>
            <a:r>
              <a:rPr lang="fr-FR" sz="1600" dirty="0" err="1" smtClean="0"/>
              <a:t>pupils</a:t>
            </a:r>
            <a:r>
              <a:rPr lang="fr-FR" sz="1600" dirty="0" smtClean="0"/>
              <a:t>)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3"/>
            </a:pPr>
            <a:r>
              <a:rPr lang="fr-FR" sz="1600" dirty="0" smtClean="0"/>
              <a:t>Enfin, il m’est apparue qu’il est plus facile de démarrer soit même un projet, plutôt que </a:t>
            </a:r>
          </a:p>
          <a:p>
            <a:pPr marL="514350" indent="-514350">
              <a:buNone/>
            </a:pPr>
            <a:r>
              <a:rPr lang="fr-FR" sz="1600" dirty="0" smtClean="0"/>
              <a:t>d’essayer de réparer et/ou comprendre ce qu’a fait une tierce personne surtout  qu’ici, la structure de</a:t>
            </a:r>
          </a:p>
          <a:p>
            <a:pPr marL="514350" indent="-514350">
              <a:buNone/>
            </a:pPr>
            <a:r>
              <a:rPr lang="fr-FR" sz="1600" dirty="0" smtClean="0"/>
              <a:t>départ n’aurais jamais pu fonctionner à long terme.</a:t>
            </a:r>
          </a:p>
          <a:p>
            <a:pPr marL="514350" indent="-514350">
              <a:buNone/>
            </a:pPr>
            <a:endParaRPr lang="fr-FR" sz="1600" dirty="0"/>
          </a:p>
          <a:p>
            <a:pPr marL="514350" indent="-514350">
              <a:buAutoNum type="arabicParenR" startAt="4"/>
            </a:pPr>
            <a:r>
              <a:rPr lang="fr-FR" sz="1600" dirty="0" smtClean="0"/>
              <a:t>Je n’ai pas utiliser de nouvelles branches sur </a:t>
            </a:r>
            <a:r>
              <a:rPr lang="fr-FR" sz="1600" dirty="0" err="1" smtClean="0"/>
              <a:t>GitHub</a:t>
            </a:r>
            <a:r>
              <a:rPr lang="fr-FR" sz="1600" dirty="0" smtClean="0"/>
              <a:t> puisque j’étais le seul programmeur de ce</a:t>
            </a:r>
          </a:p>
          <a:p>
            <a:pPr marL="514350" indent="-514350">
              <a:buNone/>
            </a:pPr>
            <a:r>
              <a:rPr lang="fr-FR" sz="1600" dirty="0" smtClean="0"/>
              <a:t>projet, mais on peut bien sur imaginer, qu’a terme, en entreprise, je doive utiliser les branches. (ici</a:t>
            </a:r>
          </a:p>
          <a:p>
            <a:pPr marL="514350" indent="-514350">
              <a:buNone/>
            </a:pPr>
            <a:r>
              <a:rPr lang="fr-FR" sz="1600"/>
              <a:t>s</a:t>
            </a:r>
            <a:r>
              <a:rPr lang="fr-FR" sz="1600" smtClean="0"/>
              <a:t>eule master </a:t>
            </a:r>
            <a:r>
              <a:rPr lang="fr-FR" sz="1600" dirty="0" smtClean="0"/>
              <a:t>fut effective)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et remerciement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600" dirty="0" smtClean="0"/>
              <a:t>Je remercie mon tuteur de projet pour ses conseils.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J’ai utilisé plusieurs sites qui m’ont aidé à aborder le problème sous un autre œil 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Stack </a:t>
            </a:r>
            <a:r>
              <a:rPr lang="fr-FR" sz="1600" dirty="0" err="1" smtClean="0"/>
              <a:t>overflow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2"/>
              </a:rPr>
              <a:t>https://stackoverflow.com/questions/29061782/java-read-txt-file-to-hashmap-split-by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>
                <a:hlinkClick r:id="rId3"/>
              </a:rPr>
              <a:t>https://stackoverflow.com/questions/780541/how-to-sort-a-hashmap-in-java</a:t>
            </a: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(1) </a:t>
            </a:r>
            <a:r>
              <a:rPr lang="fr-FR" sz="1600" dirty="0" err="1" smtClean="0"/>
              <a:t>jmdoudoux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4"/>
              </a:rPr>
              <a:t>https://www.jmdoudoux.fr/java/dej/chap-collections.htm#collections-5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(pour le choix de l’implémentation du dictionnaire en « </a:t>
            </a:r>
            <a:r>
              <a:rPr lang="fr-FR" sz="1600" dirty="0" err="1" smtClean="0"/>
              <a:t>TreeMap</a:t>
            </a:r>
            <a:r>
              <a:rPr lang="fr-FR" sz="1600" dirty="0" smtClean="0"/>
              <a:t> »)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Et aussi les plateformes de formation </a:t>
            </a:r>
            <a:r>
              <a:rPr lang="fr-FR" sz="1600" dirty="0" err="1" smtClean="0"/>
              <a:t>OpenClassrooms</a:t>
            </a:r>
            <a:r>
              <a:rPr lang="fr-FR" sz="1600" dirty="0" smtClean="0"/>
              <a:t> et </a:t>
            </a:r>
            <a:r>
              <a:rPr lang="fr-FR" sz="1600" dirty="0" err="1" smtClean="0"/>
              <a:t>Udemy</a:t>
            </a:r>
            <a:r>
              <a:rPr lang="fr-FR" sz="1600" dirty="0" smtClean="0"/>
              <a:t> sur lesquels je prends des cours</a:t>
            </a:r>
          </a:p>
          <a:p>
            <a:pPr>
              <a:buNone/>
            </a:pPr>
            <a:r>
              <a:rPr lang="fr-FR" sz="1600" dirty="0" smtClean="0"/>
              <a:t>de Java.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395</Words>
  <Application>Microsoft Office PowerPoint</Application>
  <PresentationFormat>Affichage à l'écran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Heme biotech</vt:lpstr>
      <vt:lpstr>Débugger une application Java</vt:lpstr>
      <vt:lpstr>Problèmes</vt:lpstr>
      <vt:lpstr>Problèmes</vt:lpstr>
      <vt:lpstr>Résolution</vt:lpstr>
      <vt:lpstr>Résolution</vt:lpstr>
      <vt:lpstr>Ajouts possible et difficulté</vt:lpstr>
      <vt:lpstr>Liens et remerciement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Hemebiotech</dc:title>
  <dc:creator>gogo</dc:creator>
  <cp:lastModifiedBy>gogo</cp:lastModifiedBy>
  <cp:revision>30</cp:revision>
  <dcterms:created xsi:type="dcterms:W3CDTF">2020-09-16T14:33:08Z</dcterms:created>
  <dcterms:modified xsi:type="dcterms:W3CDTF">2020-09-16T19:04:05Z</dcterms:modified>
</cp:coreProperties>
</file>