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56" r:id="rId2"/>
    <p:sldId id="381" r:id="rId3"/>
    <p:sldId id="384" r:id="rId4"/>
    <p:sldId id="383" r:id="rId5"/>
    <p:sldId id="382" r:id="rId6"/>
    <p:sldId id="385" r:id="rId7"/>
    <p:sldId id="359" r:id="rId8"/>
    <p:sldId id="375" r:id="rId9"/>
    <p:sldId id="373" r:id="rId10"/>
    <p:sldId id="377" r:id="rId11"/>
    <p:sldId id="386" r:id="rId12"/>
    <p:sldId id="387" r:id="rId13"/>
    <p:sldId id="388" r:id="rId14"/>
    <p:sldId id="376" r:id="rId15"/>
    <p:sldId id="374" r:id="rId1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FFFFFF"/>
    <a:srgbClr val="F79646"/>
    <a:srgbClr val="4F81BD"/>
    <a:srgbClr val="C0504D"/>
    <a:srgbClr val="8C3836"/>
    <a:srgbClr val="E6E6E6"/>
    <a:srgbClr val="E6B9B8"/>
    <a:srgbClr val="E9EDF4"/>
    <a:srgbClr val="D7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9" autoAdjust="0"/>
    <p:restoredTop sz="95794" autoAdjust="0"/>
  </p:normalViewPr>
  <p:slideViewPr>
    <p:cSldViewPr>
      <p:cViewPr>
        <p:scale>
          <a:sx n="101" d="100"/>
          <a:sy n="101" d="100"/>
        </p:scale>
        <p:origin x="2328" y="2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1878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SzTx/>
              <a:buFontTx/>
              <a:buNone/>
              <a:defRPr kumimoji="1"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SzTx/>
              <a:buFontTx/>
              <a:buNone/>
              <a:defRPr kumimoji="1"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SzTx/>
              <a:buFontTx/>
              <a:buNone/>
              <a:defRPr kumimoji="1"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99CC41-97D2-43DB-A199-087C5046073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99CC41-97D2-43DB-A199-087C5046073F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6093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99CC41-97D2-43DB-A199-087C5046073F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963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99CC41-97D2-43DB-A199-087C5046073F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332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2398713"/>
            <a:ext cx="9144000" cy="1679575"/>
          </a:xfrm>
          <a:prstGeom prst="rect">
            <a:avLst/>
          </a:prstGeom>
          <a:gradFill rotWithShape="1">
            <a:gsLst>
              <a:gs pos="0">
                <a:srgbClr val="6D0013"/>
              </a:gs>
              <a:gs pos="50000">
                <a:srgbClr val="8F0019"/>
              </a:gs>
              <a:gs pos="100000">
                <a:srgbClr val="6D001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pic>
        <p:nvPicPr>
          <p:cNvPr id="3" name="Picture 11" descr="C:\Documents and Settings\SungHo Chin\바탕 화면\SW 뉴딜 제안서\PPT\logo&amp;ui(2)\globalsymbol_koreng2_large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73063"/>
            <a:ext cx="21351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813A9F8-32FE-4531-8CEF-F1C7EDECA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3900" y="281940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695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696200" cy="838200"/>
          </a:xfrm>
        </p:spPr>
        <p:txBody>
          <a:bodyPr/>
          <a:lstStyle>
            <a:lvl1pPr algn="ctr">
              <a:defRPr b="1" i="0" baseline="0">
                <a:solidFill>
                  <a:srgbClr val="C00000"/>
                </a:solidFill>
                <a:latin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403975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71900" y="6400800"/>
            <a:ext cx="1600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4C1D8-877D-4318-AD28-5C74BCDD08A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001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2398713"/>
            <a:ext cx="9144000" cy="1679575"/>
          </a:xfrm>
          <a:prstGeom prst="rect">
            <a:avLst/>
          </a:prstGeom>
          <a:gradFill rotWithShape="1">
            <a:gsLst>
              <a:gs pos="0">
                <a:srgbClr val="6D0013"/>
              </a:gs>
              <a:gs pos="50000">
                <a:srgbClr val="8F0019"/>
              </a:gs>
              <a:gs pos="100000">
                <a:srgbClr val="6D001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pic>
        <p:nvPicPr>
          <p:cNvPr id="3" name="Picture 11" descr="C:\Documents and Settings\SungHo Chin\바탕 화면\SW 뉴딜 제안서\PPT\logo&amp;ui(2)\globalsymbol_koreng2_large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73063"/>
            <a:ext cx="21351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813A9F8-32FE-4531-8CEF-F1C7EDECA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3900" y="281940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ko-KR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530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696200" cy="838200"/>
          </a:xfrm>
        </p:spPr>
        <p:txBody>
          <a:bodyPr/>
          <a:lstStyle>
            <a:lvl1pPr algn="ctr">
              <a:defRPr b="1" i="0" baseline="0">
                <a:solidFill>
                  <a:srgbClr val="C00000"/>
                </a:solidFill>
                <a:latin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403975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71900" y="6400800"/>
            <a:ext cx="1600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4C1D8-877D-4318-AD28-5C74BCDD08A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456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SzTx/>
              <a:buFontTx/>
              <a:buNone/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0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65FCDA0-0CCF-4583-AA75-9C7617A37CD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762000" y="990600"/>
            <a:ext cx="76962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ko-KR"/>
              <a:t>Klik om de opmaakprofielen van de modeltekst te bewerken</a:t>
            </a:r>
          </a:p>
          <a:p>
            <a:pPr lvl="1"/>
            <a:r>
              <a:rPr lang="nl-NL" altLang="ko-KR"/>
              <a:t>Tweede niveau</a:t>
            </a:r>
          </a:p>
          <a:p>
            <a:pPr lvl="2"/>
            <a:r>
              <a:rPr lang="nl-NL" altLang="ko-KR"/>
              <a:t>Derde niveau</a:t>
            </a:r>
          </a:p>
          <a:p>
            <a:pPr lvl="3"/>
            <a:r>
              <a:rPr lang="nl-NL" altLang="ko-KR"/>
              <a:t>Vierde niveau</a:t>
            </a:r>
          </a:p>
          <a:p>
            <a:pPr lvl="4"/>
            <a:r>
              <a:rPr lang="nl-NL" altLang="ko-KR"/>
              <a:t>Vijfde niveau</a:t>
            </a:r>
          </a:p>
          <a:p>
            <a:pPr lvl="4"/>
            <a:r>
              <a:rPr lang="nl-NL" altLang="ko-KR"/>
              <a:t>Vijfde niveau</a:t>
            </a:r>
          </a:p>
          <a:p>
            <a:pPr lvl="4"/>
            <a:endParaRPr lang="nl-NL" altLang="ko-KR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>
            <a:off x="762000" y="6400800"/>
            <a:ext cx="76962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032" name="TextBox 9"/>
          <p:cNvSpPr txBox="1">
            <a:spLocks noChangeArrowheads="1"/>
          </p:cNvSpPr>
          <p:nvPr userDrawn="1"/>
        </p:nvSpPr>
        <p:spPr bwMode="auto">
          <a:xfrm>
            <a:off x="7467600" y="6423025"/>
            <a:ext cx="1592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b="1" dirty="0">
                <a:solidFill>
                  <a:srgbClr val="C00000"/>
                </a:solidFill>
                <a:ea typeface="HY울릉도B" pitchFamily="18" charset="-127"/>
              </a:rPr>
              <a:t>Korea Univ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0" r:id="rId2"/>
    <p:sldLayoutId id="2147483952" r:id="rId3"/>
    <p:sldLayoutId id="2147483953" r:id="rId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0D24A66-B55D-4E09-8E91-22DFC3EF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" y="2819400"/>
            <a:ext cx="9128911" cy="838200"/>
          </a:xfrm>
        </p:spPr>
        <p:txBody>
          <a:bodyPr/>
          <a:lstStyle/>
          <a:p>
            <a:r>
              <a:rPr lang="en-US" altLang="ko-KR" sz="2800" dirty="0"/>
              <a:t>Custom instruction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66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1EFE0-E469-47C4-9DBD-5A2E9C64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unit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F12B56-B219-4E53-B20A-1554CDE24E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4C1D8-877D-4318-AD28-5C74BCDD08A2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5AC6A6-FC9A-4791-B756-B05812446102}"/>
              </a:ext>
            </a:extLst>
          </p:cNvPr>
          <p:cNvGrpSpPr/>
          <p:nvPr/>
        </p:nvGrpSpPr>
        <p:grpSpPr>
          <a:xfrm>
            <a:off x="1828800" y="1600200"/>
            <a:ext cx="5486400" cy="381000"/>
            <a:chOff x="1828800" y="1600200"/>
            <a:chExt cx="5486400" cy="381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3A8A66-4B26-4C31-9CA0-C62CE8CB120B}"/>
                </a:ext>
              </a:extLst>
            </p:cNvPr>
            <p:cNvSpPr/>
            <p:nvPr/>
          </p:nvSpPr>
          <p:spPr bwMode="auto">
            <a:xfrm>
              <a:off x="18288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31C7A56-F107-4959-BCD2-9BCCCB39F9C3}"/>
                </a:ext>
              </a:extLst>
            </p:cNvPr>
            <p:cNvSpPr/>
            <p:nvPr/>
          </p:nvSpPr>
          <p:spPr bwMode="auto">
            <a:xfrm>
              <a:off x="32004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83E2631-3FF3-402A-83AE-9AAE5C45EECF}"/>
                </a:ext>
              </a:extLst>
            </p:cNvPr>
            <p:cNvSpPr/>
            <p:nvPr/>
          </p:nvSpPr>
          <p:spPr bwMode="auto">
            <a:xfrm>
              <a:off x="45720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07708F-8295-499D-9B49-08BF4E03562A}"/>
                </a:ext>
              </a:extLst>
            </p:cNvPr>
            <p:cNvSpPr/>
            <p:nvPr/>
          </p:nvSpPr>
          <p:spPr bwMode="auto">
            <a:xfrm>
              <a:off x="59436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3CAB1E8-B1BF-4A7D-B872-5C167F414FEC}"/>
              </a:ext>
            </a:extLst>
          </p:cNvPr>
          <p:cNvGrpSpPr/>
          <p:nvPr/>
        </p:nvGrpSpPr>
        <p:grpSpPr>
          <a:xfrm>
            <a:off x="1828800" y="2313213"/>
            <a:ext cx="5486400" cy="381000"/>
            <a:chOff x="1828800" y="1600200"/>
            <a:chExt cx="5486400" cy="381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3C7DA5E-C06C-4158-8725-847B9D519DF6}"/>
                </a:ext>
              </a:extLst>
            </p:cNvPr>
            <p:cNvSpPr/>
            <p:nvPr/>
          </p:nvSpPr>
          <p:spPr bwMode="auto">
            <a:xfrm>
              <a:off x="18288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82B2E3-82E7-406E-BFCB-045EB6858936}"/>
                </a:ext>
              </a:extLst>
            </p:cNvPr>
            <p:cNvSpPr/>
            <p:nvPr/>
          </p:nvSpPr>
          <p:spPr bwMode="auto">
            <a:xfrm>
              <a:off x="32004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CC1D614-7ECF-44A7-973A-B706611E4BDF}"/>
                </a:ext>
              </a:extLst>
            </p:cNvPr>
            <p:cNvSpPr/>
            <p:nvPr/>
          </p:nvSpPr>
          <p:spPr bwMode="auto">
            <a:xfrm>
              <a:off x="45720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FEF3D1-E6FC-4A73-A158-7FE473BFAEB9}"/>
                </a:ext>
              </a:extLst>
            </p:cNvPr>
            <p:cNvSpPr/>
            <p:nvPr/>
          </p:nvSpPr>
          <p:spPr bwMode="auto">
            <a:xfrm>
              <a:off x="59436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B043178-9EBD-4A0F-9EFE-F9FE16FECBCC}"/>
              </a:ext>
            </a:extLst>
          </p:cNvPr>
          <p:cNvCxnSpPr>
            <a:cxnSpLocks/>
          </p:cNvCxnSpPr>
          <p:nvPr/>
        </p:nvCxnSpPr>
        <p:spPr bwMode="auto">
          <a:xfrm>
            <a:off x="2286000" y="1981200"/>
            <a:ext cx="0" cy="12954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98BB1B5-7175-473B-A7CD-C0C73FFCBC0F}"/>
              </a:ext>
            </a:extLst>
          </p:cNvPr>
          <p:cNvCxnSpPr>
            <a:cxnSpLocks/>
          </p:cNvCxnSpPr>
          <p:nvPr/>
        </p:nvCxnSpPr>
        <p:spPr bwMode="auto">
          <a:xfrm>
            <a:off x="3657600" y="1981200"/>
            <a:ext cx="0" cy="12954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C054E1E-7C77-4583-95E7-1E18C99A3CC1}"/>
              </a:ext>
            </a:extLst>
          </p:cNvPr>
          <p:cNvCxnSpPr>
            <a:cxnSpLocks/>
          </p:cNvCxnSpPr>
          <p:nvPr/>
        </p:nvCxnSpPr>
        <p:spPr bwMode="auto">
          <a:xfrm>
            <a:off x="6400800" y="1981200"/>
            <a:ext cx="0" cy="12954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C215C55-35C4-48A4-BFB8-D50A267F2901}"/>
              </a:ext>
            </a:extLst>
          </p:cNvPr>
          <p:cNvCxnSpPr>
            <a:cxnSpLocks/>
          </p:cNvCxnSpPr>
          <p:nvPr/>
        </p:nvCxnSpPr>
        <p:spPr bwMode="auto">
          <a:xfrm>
            <a:off x="5029200" y="1981200"/>
            <a:ext cx="0" cy="12954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8322E57-284F-40BE-9AFA-6F9E2946CD68}"/>
              </a:ext>
            </a:extLst>
          </p:cNvPr>
          <p:cNvGrpSpPr/>
          <p:nvPr/>
        </p:nvGrpSpPr>
        <p:grpSpPr>
          <a:xfrm>
            <a:off x="1828800" y="4239987"/>
            <a:ext cx="5486400" cy="381000"/>
            <a:chOff x="1828800" y="1600200"/>
            <a:chExt cx="5486400" cy="3810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786B28B-7C7D-4FE0-B865-B5BC6A87DD63}"/>
                </a:ext>
              </a:extLst>
            </p:cNvPr>
            <p:cNvSpPr/>
            <p:nvPr/>
          </p:nvSpPr>
          <p:spPr bwMode="auto">
            <a:xfrm>
              <a:off x="18288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F3A8BDB-60A2-4AD0-88D2-6620AC85D436}"/>
                </a:ext>
              </a:extLst>
            </p:cNvPr>
            <p:cNvSpPr/>
            <p:nvPr/>
          </p:nvSpPr>
          <p:spPr bwMode="auto">
            <a:xfrm>
              <a:off x="32004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F74DD-2D4B-4230-AE8C-2FDD1FD0AADF}"/>
                </a:ext>
              </a:extLst>
            </p:cNvPr>
            <p:cNvSpPr/>
            <p:nvPr/>
          </p:nvSpPr>
          <p:spPr bwMode="auto">
            <a:xfrm>
              <a:off x="45720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BE5B545-4E64-4A32-8342-3AB244F5654E}"/>
                </a:ext>
              </a:extLst>
            </p:cNvPr>
            <p:cNvSpPr/>
            <p:nvPr/>
          </p:nvSpPr>
          <p:spPr bwMode="auto">
            <a:xfrm>
              <a:off x="59436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0F7DDF9-FB5B-4731-9288-C3DDDA903261}"/>
              </a:ext>
            </a:extLst>
          </p:cNvPr>
          <p:cNvCxnSpPr>
            <a:cxnSpLocks/>
          </p:cNvCxnSpPr>
          <p:nvPr/>
        </p:nvCxnSpPr>
        <p:spPr bwMode="auto">
          <a:xfrm>
            <a:off x="2743200" y="2694213"/>
            <a:ext cx="0" cy="5823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7C3E4E7-5D51-4511-B950-07A5C5232B7D}"/>
              </a:ext>
            </a:extLst>
          </p:cNvPr>
          <p:cNvCxnSpPr>
            <a:cxnSpLocks/>
          </p:cNvCxnSpPr>
          <p:nvPr/>
        </p:nvCxnSpPr>
        <p:spPr bwMode="auto">
          <a:xfrm>
            <a:off x="4114800" y="2694213"/>
            <a:ext cx="0" cy="5823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05421AF-8CC7-4A56-B8CA-0184FE736F42}"/>
              </a:ext>
            </a:extLst>
          </p:cNvPr>
          <p:cNvCxnSpPr>
            <a:cxnSpLocks/>
          </p:cNvCxnSpPr>
          <p:nvPr/>
        </p:nvCxnSpPr>
        <p:spPr bwMode="auto">
          <a:xfrm>
            <a:off x="5486400" y="2694213"/>
            <a:ext cx="0" cy="5823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BF1BE09-0CBD-46CF-A10C-DAE9B4126C85}"/>
              </a:ext>
            </a:extLst>
          </p:cNvPr>
          <p:cNvCxnSpPr>
            <a:cxnSpLocks/>
          </p:cNvCxnSpPr>
          <p:nvPr/>
        </p:nvCxnSpPr>
        <p:spPr bwMode="auto">
          <a:xfrm>
            <a:off x="6858000" y="2694213"/>
            <a:ext cx="0" cy="5823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순서도: 수동 연산 34">
            <a:extLst>
              <a:ext uri="{FF2B5EF4-FFF2-40B4-BE49-F238E27FC236}">
                <a16:creationId xmlns:a16="http://schemas.microsoft.com/office/drawing/2014/main" id="{0654D977-0DCA-4C18-B630-0ED6A1435425}"/>
              </a:ext>
            </a:extLst>
          </p:cNvPr>
          <p:cNvSpPr/>
          <p:nvPr/>
        </p:nvSpPr>
        <p:spPr bwMode="auto">
          <a:xfrm>
            <a:off x="2027125" y="3276600"/>
            <a:ext cx="974950" cy="483869"/>
          </a:xfrm>
          <a:prstGeom prst="flowChartManualOperat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mux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6" name="순서도: 수동 연산 35">
            <a:extLst>
              <a:ext uri="{FF2B5EF4-FFF2-40B4-BE49-F238E27FC236}">
                <a16:creationId xmlns:a16="http://schemas.microsoft.com/office/drawing/2014/main" id="{D12D028B-9AF2-4004-848C-370B94ABAB63}"/>
              </a:ext>
            </a:extLst>
          </p:cNvPr>
          <p:cNvSpPr/>
          <p:nvPr/>
        </p:nvSpPr>
        <p:spPr bwMode="auto">
          <a:xfrm>
            <a:off x="6147676" y="3285580"/>
            <a:ext cx="974950" cy="483869"/>
          </a:xfrm>
          <a:prstGeom prst="flowChartManualOperat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7" name="순서도: 수동 연산 36">
            <a:extLst>
              <a:ext uri="{FF2B5EF4-FFF2-40B4-BE49-F238E27FC236}">
                <a16:creationId xmlns:a16="http://schemas.microsoft.com/office/drawing/2014/main" id="{BE0B246B-E13B-42CD-8919-0FDEE525B52B}"/>
              </a:ext>
            </a:extLst>
          </p:cNvPr>
          <p:cNvSpPr/>
          <p:nvPr/>
        </p:nvSpPr>
        <p:spPr bwMode="auto">
          <a:xfrm>
            <a:off x="4770325" y="3276600"/>
            <a:ext cx="974950" cy="483869"/>
          </a:xfrm>
          <a:prstGeom prst="flowChartManualOperat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8" name="순서도: 수동 연산 37">
            <a:extLst>
              <a:ext uri="{FF2B5EF4-FFF2-40B4-BE49-F238E27FC236}">
                <a16:creationId xmlns:a16="http://schemas.microsoft.com/office/drawing/2014/main" id="{68ABFDBD-BBEF-478F-8DEB-B91E7E50C7C8}"/>
              </a:ext>
            </a:extLst>
          </p:cNvPr>
          <p:cNvSpPr/>
          <p:nvPr/>
        </p:nvSpPr>
        <p:spPr bwMode="auto">
          <a:xfrm>
            <a:off x="3398725" y="3285580"/>
            <a:ext cx="974950" cy="483869"/>
          </a:xfrm>
          <a:prstGeom prst="flowChartManualOperat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A729950-74D2-4AED-8254-4C4073A6FACD}"/>
              </a:ext>
            </a:extLst>
          </p:cNvPr>
          <p:cNvCxnSpPr/>
          <p:nvPr/>
        </p:nvCxnSpPr>
        <p:spPr bwMode="auto">
          <a:xfrm>
            <a:off x="6629400" y="3767272"/>
            <a:ext cx="0" cy="457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711DDE1-5608-4FBB-8276-35FE93B76F19}"/>
              </a:ext>
            </a:extLst>
          </p:cNvPr>
          <p:cNvCxnSpPr/>
          <p:nvPr/>
        </p:nvCxnSpPr>
        <p:spPr bwMode="auto">
          <a:xfrm>
            <a:off x="5257800" y="3769449"/>
            <a:ext cx="0" cy="457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11F484E-DA77-47D4-92EE-F953A885C8F3}"/>
              </a:ext>
            </a:extLst>
          </p:cNvPr>
          <p:cNvCxnSpPr/>
          <p:nvPr/>
        </p:nvCxnSpPr>
        <p:spPr bwMode="auto">
          <a:xfrm>
            <a:off x="3886200" y="3782787"/>
            <a:ext cx="0" cy="457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F827EB2-D215-4818-94C6-21F20A88E7EB}"/>
              </a:ext>
            </a:extLst>
          </p:cNvPr>
          <p:cNvCxnSpPr/>
          <p:nvPr/>
        </p:nvCxnSpPr>
        <p:spPr bwMode="auto">
          <a:xfrm>
            <a:off x="2514600" y="3782787"/>
            <a:ext cx="0" cy="457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5E9ABC5-68AA-41A8-9F10-B9FF3B191986}"/>
              </a:ext>
            </a:extLst>
          </p:cNvPr>
          <p:cNvCxnSpPr>
            <a:cxnSpLocks/>
          </p:cNvCxnSpPr>
          <p:nvPr/>
        </p:nvCxnSpPr>
        <p:spPr bwMode="auto">
          <a:xfrm>
            <a:off x="1828800" y="3532139"/>
            <a:ext cx="3048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A82E190-5353-4F27-8B23-E3C3A6810774}"/>
              </a:ext>
            </a:extLst>
          </p:cNvPr>
          <p:cNvCxnSpPr>
            <a:cxnSpLocks/>
          </p:cNvCxnSpPr>
          <p:nvPr/>
        </p:nvCxnSpPr>
        <p:spPr bwMode="auto">
          <a:xfrm>
            <a:off x="4572000" y="3546286"/>
            <a:ext cx="3048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8771B5-A9EE-4C06-B7BA-81313E44B72C}"/>
              </a:ext>
            </a:extLst>
          </p:cNvPr>
          <p:cNvCxnSpPr>
            <a:cxnSpLocks/>
          </p:cNvCxnSpPr>
          <p:nvPr/>
        </p:nvCxnSpPr>
        <p:spPr bwMode="auto">
          <a:xfrm>
            <a:off x="5943600" y="3545473"/>
            <a:ext cx="3048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A11CB1C-515B-49F2-A664-43AA43128658}"/>
              </a:ext>
            </a:extLst>
          </p:cNvPr>
          <p:cNvCxnSpPr>
            <a:cxnSpLocks/>
          </p:cNvCxnSpPr>
          <p:nvPr/>
        </p:nvCxnSpPr>
        <p:spPr bwMode="auto">
          <a:xfrm>
            <a:off x="3200400" y="3545473"/>
            <a:ext cx="3048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94EBB2-62FF-7947-BB21-AE471CD8439C}"/>
              </a:ext>
            </a:extLst>
          </p:cNvPr>
          <p:cNvSpPr txBox="1"/>
          <p:nvPr/>
        </p:nvSpPr>
        <p:spPr>
          <a:xfrm>
            <a:off x="577516" y="4535905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D28C3F-70D4-5042-AF1F-EB5A0C5934B7}"/>
              </a:ext>
            </a:extLst>
          </p:cNvPr>
          <p:cNvSpPr txBox="1"/>
          <p:nvPr/>
        </p:nvSpPr>
        <p:spPr>
          <a:xfrm>
            <a:off x="1624724" y="3526974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bge</a:t>
            </a:r>
            <a:r>
              <a:rPr lang="en-US" altLang="ko-KR" sz="1000" dirty="0"/>
              <a:t>[0]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285F7F-6FF4-9649-A852-95DAAD8903BF}"/>
              </a:ext>
            </a:extLst>
          </p:cNvPr>
          <p:cNvSpPr txBox="1"/>
          <p:nvPr/>
        </p:nvSpPr>
        <p:spPr>
          <a:xfrm>
            <a:off x="5763616" y="3550988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bge</a:t>
            </a:r>
            <a:r>
              <a:rPr lang="en-US" altLang="ko-KR" sz="1000" dirty="0"/>
              <a:t>[3]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FE7AD3-8398-9C4F-963B-DD18DE3EA1D1}"/>
              </a:ext>
            </a:extLst>
          </p:cNvPr>
          <p:cNvSpPr txBox="1"/>
          <p:nvPr/>
        </p:nvSpPr>
        <p:spPr>
          <a:xfrm>
            <a:off x="4385182" y="3543153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bge</a:t>
            </a:r>
            <a:r>
              <a:rPr lang="en-US" altLang="ko-KR" sz="1000" dirty="0"/>
              <a:t>[2]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10D89E-9804-0644-A059-1ADD482FF9AA}"/>
              </a:ext>
            </a:extLst>
          </p:cNvPr>
          <p:cNvSpPr txBox="1"/>
          <p:nvPr/>
        </p:nvSpPr>
        <p:spPr>
          <a:xfrm>
            <a:off x="3035739" y="3554454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bge</a:t>
            </a:r>
            <a:r>
              <a:rPr lang="en-US" altLang="ko-KR" sz="1000" dirty="0"/>
              <a:t>[1]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7FA016-0236-5E41-9255-B04A078A3182}"/>
              </a:ext>
            </a:extLst>
          </p:cNvPr>
          <p:cNvSpPr txBox="1"/>
          <p:nvPr/>
        </p:nvSpPr>
        <p:spPr>
          <a:xfrm>
            <a:off x="1514758" y="1665380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rs1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44F4E3-3661-7A4C-B220-4589A4184B2E}"/>
              </a:ext>
            </a:extLst>
          </p:cNvPr>
          <p:cNvSpPr txBox="1"/>
          <p:nvPr/>
        </p:nvSpPr>
        <p:spPr>
          <a:xfrm>
            <a:off x="1514758" y="2374742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rs2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02F828-1CC3-4A47-B692-D7F3E0062608}"/>
              </a:ext>
            </a:extLst>
          </p:cNvPr>
          <p:cNvSpPr txBox="1"/>
          <p:nvPr/>
        </p:nvSpPr>
        <p:spPr>
          <a:xfrm>
            <a:off x="2243566" y="1289380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[31:24]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358F80-C2C4-0F4E-AE2E-6D66F3B1B7AE}"/>
              </a:ext>
            </a:extLst>
          </p:cNvPr>
          <p:cNvSpPr txBox="1"/>
          <p:nvPr/>
        </p:nvSpPr>
        <p:spPr>
          <a:xfrm>
            <a:off x="6400800" y="1276796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[7:0]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32E7EB-24E1-8A4F-BDE4-EFA70D17B69C}"/>
              </a:ext>
            </a:extLst>
          </p:cNvPr>
          <p:cNvSpPr txBox="1"/>
          <p:nvPr/>
        </p:nvSpPr>
        <p:spPr>
          <a:xfrm>
            <a:off x="4972594" y="1289380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[15:8]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E8C2FD-B614-8944-B01E-E062C0EA04E0}"/>
              </a:ext>
            </a:extLst>
          </p:cNvPr>
          <p:cNvSpPr txBox="1"/>
          <p:nvPr/>
        </p:nvSpPr>
        <p:spPr>
          <a:xfrm>
            <a:off x="3576779" y="1294664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[23:16]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3F360A-3F00-E247-AD53-F554B084DA2E}"/>
              </a:ext>
            </a:extLst>
          </p:cNvPr>
          <p:cNvSpPr txBox="1"/>
          <p:nvPr/>
        </p:nvSpPr>
        <p:spPr>
          <a:xfrm>
            <a:off x="1514758" y="4322345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rd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3702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DF8EE-F66C-894D-B781-77C783C4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8bit multiplier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0C6FA-11E6-B84A-94FF-39E13E785D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4C1D8-877D-4318-AD28-5C74BCDD08A2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74D26CB-BD15-5F4D-94B4-4AC98EF40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1" t="12697" r="75893" b="20299"/>
          <a:stretch/>
        </p:blipFill>
        <p:spPr>
          <a:xfrm>
            <a:off x="379141" y="1371600"/>
            <a:ext cx="3581400" cy="472440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48DDED9-46EB-114B-AB6B-CFAA66A9F5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13397" r="70388" b="20492"/>
          <a:stretch/>
        </p:blipFill>
        <p:spPr>
          <a:xfrm>
            <a:off x="3962400" y="1371600"/>
            <a:ext cx="487494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1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7EB05-483F-5447-AD00-0C112416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8bit multiplier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F0814E-87F3-E84A-8682-7BD4B78BE9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4C1D8-877D-4318-AD28-5C74BCDD08A2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1782D-583A-C743-B611-5391097CAA8A}"/>
              </a:ext>
            </a:extLst>
          </p:cNvPr>
          <p:cNvSpPr txBox="1"/>
          <p:nvPr/>
        </p:nvSpPr>
        <p:spPr>
          <a:xfrm>
            <a:off x="1374844" y="1585789"/>
            <a:ext cx="2286000" cy="22330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ko-KR" dirty="0"/>
              <a:t>b2[7:0] &amp; 8{a2[0]}</a:t>
            </a:r>
          </a:p>
          <a:p>
            <a:pPr algn="l"/>
            <a:endParaRPr kumimoji="1" lang="en-US" altLang="ko-KR" dirty="0"/>
          </a:p>
          <a:p>
            <a:r>
              <a:rPr kumimoji="1" lang="en-US" altLang="ko-KR" dirty="0"/>
              <a:t>b2[7:0] &amp; 8{a2[1]} &lt;&lt; 1</a:t>
            </a:r>
          </a:p>
          <a:p>
            <a:endParaRPr kumimoji="1" lang="en-US" altLang="ko-KR" dirty="0"/>
          </a:p>
          <a:p>
            <a:endParaRPr kumimoji="1" lang="ko-KR" altLang="en-US" dirty="0"/>
          </a:p>
          <a:p>
            <a:pPr algn="l"/>
            <a:endParaRPr kumimoji="1" lang="en-US" altLang="ko-KR" dirty="0"/>
          </a:p>
          <a:p>
            <a:pPr algn="l"/>
            <a:endParaRPr kumimoji="1" lang="en-US" altLang="ko-KR" dirty="0"/>
          </a:p>
          <a:p>
            <a:pPr algn="l"/>
            <a:endParaRPr kumimoji="1" lang="en-US" altLang="ko-KR" dirty="0"/>
          </a:p>
          <a:p>
            <a:r>
              <a:rPr kumimoji="1" lang="en-US" altLang="ko-KR" dirty="0"/>
              <a:t>b2[7:0] &amp; 8{a2[7]} &lt;&lt; 7</a:t>
            </a:r>
            <a:endParaRPr kumimoji="1" lang="ko-KR" altLang="en-US" dirty="0"/>
          </a:p>
          <a:p>
            <a:pPr algn="l"/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812BE6-A407-1A40-9D42-905740EB0DB5}"/>
              </a:ext>
            </a:extLst>
          </p:cNvPr>
          <p:cNvGrpSpPr/>
          <p:nvPr/>
        </p:nvGrpSpPr>
        <p:grpSpPr>
          <a:xfrm>
            <a:off x="2326555" y="2646950"/>
            <a:ext cx="50164" cy="316079"/>
            <a:chOff x="4542609" y="5945275"/>
            <a:chExt cx="50164" cy="31607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36EA33E-9B1A-7544-BA30-11892D9BAA73}"/>
                </a:ext>
              </a:extLst>
            </p:cNvPr>
            <p:cNvSpPr/>
            <p:nvPr/>
          </p:nvSpPr>
          <p:spPr bwMode="auto">
            <a:xfrm>
              <a:off x="4547054" y="5945275"/>
              <a:ext cx="45719" cy="457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EDABF1C-E553-0144-8AD2-0407158C67AC}"/>
                </a:ext>
              </a:extLst>
            </p:cNvPr>
            <p:cNvSpPr/>
            <p:nvPr/>
          </p:nvSpPr>
          <p:spPr bwMode="auto">
            <a:xfrm>
              <a:off x="4546419" y="6078625"/>
              <a:ext cx="45719" cy="457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B8F03C4-B956-7443-A95B-E4015743C426}"/>
                </a:ext>
              </a:extLst>
            </p:cNvPr>
            <p:cNvSpPr/>
            <p:nvPr/>
          </p:nvSpPr>
          <p:spPr bwMode="auto">
            <a:xfrm>
              <a:off x="4542609" y="6215635"/>
              <a:ext cx="45719" cy="457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EFE21-6C0D-AB4F-8F68-86CE9F194BF3}"/>
              </a:ext>
            </a:extLst>
          </p:cNvPr>
          <p:cNvSpPr/>
          <p:nvPr/>
        </p:nvSpPr>
        <p:spPr bwMode="auto">
          <a:xfrm>
            <a:off x="4989111" y="2456450"/>
            <a:ext cx="1371600" cy="38100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355508-5C55-944C-A099-D5F005C0C8F5}"/>
              </a:ext>
            </a:extLst>
          </p:cNvPr>
          <p:cNvSpPr/>
          <p:nvPr/>
        </p:nvSpPr>
        <p:spPr bwMode="auto">
          <a:xfrm>
            <a:off x="6360710" y="2456450"/>
            <a:ext cx="13716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8" name="왼쪽 중괄호[L] 17">
            <a:extLst>
              <a:ext uri="{FF2B5EF4-FFF2-40B4-BE49-F238E27FC236}">
                <a16:creationId xmlns:a16="http://schemas.microsoft.com/office/drawing/2014/main" id="{5D9623D5-6525-CA42-8C6C-3ABDB4767B69}"/>
              </a:ext>
            </a:extLst>
          </p:cNvPr>
          <p:cNvSpPr/>
          <p:nvPr/>
        </p:nvSpPr>
        <p:spPr bwMode="auto">
          <a:xfrm rot="16200000">
            <a:off x="5594477" y="2305838"/>
            <a:ext cx="160865" cy="1371599"/>
          </a:xfrm>
          <a:prstGeom prst="leftBrace">
            <a:avLst>
              <a:gd name="adj1" fmla="val 9942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20" name="십자형[C] 19">
            <a:extLst>
              <a:ext uri="{FF2B5EF4-FFF2-40B4-BE49-F238E27FC236}">
                <a16:creationId xmlns:a16="http://schemas.microsoft.com/office/drawing/2014/main" id="{680B5EC1-EA43-3D40-818F-BC87F5F4E372}"/>
              </a:ext>
            </a:extLst>
          </p:cNvPr>
          <p:cNvSpPr/>
          <p:nvPr/>
        </p:nvSpPr>
        <p:spPr bwMode="auto">
          <a:xfrm>
            <a:off x="2273213" y="1882755"/>
            <a:ext cx="152401" cy="152400"/>
          </a:xfrm>
          <a:prstGeom prst="plus">
            <a:avLst>
              <a:gd name="adj" fmla="val 45161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21" name="십자형[C] 20">
            <a:extLst>
              <a:ext uri="{FF2B5EF4-FFF2-40B4-BE49-F238E27FC236}">
                <a16:creationId xmlns:a16="http://schemas.microsoft.com/office/drawing/2014/main" id="{8557F706-CE82-9F4B-BC6A-48B021E2DC43}"/>
              </a:ext>
            </a:extLst>
          </p:cNvPr>
          <p:cNvSpPr/>
          <p:nvPr/>
        </p:nvSpPr>
        <p:spPr bwMode="auto">
          <a:xfrm>
            <a:off x="2273213" y="2342150"/>
            <a:ext cx="152401" cy="152400"/>
          </a:xfrm>
          <a:prstGeom prst="plus">
            <a:avLst>
              <a:gd name="adj" fmla="val 45161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22" name="십자형[C] 21">
            <a:extLst>
              <a:ext uri="{FF2B5EF4-FFF2-40B4-BE49-F238E27FC236}">
                <a16:creationId xmlns:a16="http://schemas.microsoft.com/office/drawing/2014/main" id="{DE0861C0-E4E4-1A40-8D7D-E60324D0E0BD}"/>
              </a:ext>
            </a:extLst>
          </p:cNvPr>
          <p:cNvSpPr/>
          <p:nvPr/>
        </p:nvSpPr>
        <p:spPr bwMode="auto">
          <a:xfrm>
            <a:off x="2273212" y="3093103"/>
            <a:ext cx="152401" cy="152400"/>
          </a:xfrm>
          <a:prstGeom prst="plus">
            <a:avLst>
              <a:gd name="adj" fmla="val 45161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076EAF-AC4A-A14B-89F1-D17A8D0F497D}"/>
              </a:ext>
            </a:extLst>
          </p:cNvPr>
          <p:cNvCxnSpPr>
            <a:cxnSpLocks/>
          </p:cNvCxnSpPr>
          <p:nvPr/>
        </p:nvCxnSpPr>
        <p:spPr bwMode="auto">
          <a:xfrm>
            <a:off x="3698155" y="2646950"/>
            <a:ext cx="37226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567A15-4A73-BE4E-B862-102E1B71C36B}"/>
              </a:ext>
            </a:extLst>
          </p:cNvPr>
          <p:cNvSpPr txBox="1"/>
          <p:nvPr/>
        </p:nvSpPr>
        <p:spPr>
          <a:xfrm>
            <a:off x="5450755" y="3065284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mult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6A0DB4-5359-5E4C-8531-AF092CE1896C}"/>
              </a:ext>
            </a:extLst>
          </p:cNvPr>
          <p:cNvSpPr txBox="1"/>
          <p:nvPr/>
        </p:nvSpPr>
        <p:spPr>
          <a:xfrm>
            <a:off x="4173768" y="2501948"/>
            <a:ext cx="741545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stemp</a:t>
            </a:r>
            <a:r>
              <a:rPr lang="en-US" altLang="ko-KR" sz="1000" dirty="0"/>
              <a:t>[7]</a:t>
            </a:r>
            <a:endParaRPr lang="ko-KR" altLang="en-US" sz="10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2490C86-3C9D-CB40-9750-A928EDB88065}"/>
              </a:ext>
            </a:extLst>
          </p:cNvPr>
          <p:cNvGrpSpPr/>
          <p:nvPr/>
        </p:nvGrpSpPr>
        <p:grpSpPr>
          <a:xfrm flipV="1">
            <a:off x="1283813" y="4333333"/>
            <a:ext cx="2283600" cy="1169035"/>
            <a:chOff x="2902224" y="4979035"/>
            <a:chExt cx="2283600" cy="121221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E0D335-00C6-1A4A-9EB4-1042C23DF784}"/>
                </a:ext>
              </a:extLst>
            </p:cNvPr>
            <p:cNvSpPr/>
            <p:nvPr/>
          </p:nvSpPr>
          <p:spPr bwMode="auto">
            <a:xfrm>
              <a:off x="2902224" y="4979035"/>
              <a:ext cx="1216800" cy="14541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B5EFE22-E1FB-F044-8470-4CDC5156AA08}"/>
                </a:ext>
              </a:extLst>
            </p:cNvPr>
            <p:cNvSpPr/>
            <p:nvPr/>
          </p:nvSpPr>
          <p:spPr bwMode="auto">
            <a:xfrm>
              <a:off x="3054624" y="5131435"/>
              <a:ext cx="1216800" cy="14541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464D9A-4F18-EF4E-ACB6-405B2D0E2153}"/>
                </a:ext>
              </a:extLst>
            </p:cNvPr>
            <p:cNvSpPr/>
            <p:nvPr/>
          </p:nvSpPr>
          <p:spPr bwMode="auto">
            <a:xfrm>
              <a:off x="3207024" y="5283835"/>
              <a:ext cx="1216800" cy="14541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FF37F64-CAA1-4048-B59A-924A11BAC213}"/>
                </a:ext>
              </a:extLst>
            </p:cNvPr>
            <p:cNvSpPr/>
            <p:nvPr/>
          </p:nvSpPr>
          <p:spPr bwMode="auto">
            <a:xfrm>
              <a:off x="3359424" y="5436235"/>
              <a:ext cx="1216800" cy="14541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D3189E4-C069-9445-9E17-9FA4F0635548}"/>
                </a:ext>
              </a:extLst>
            </p:cNvPr>
            <p:cNvSpPr/>
            <p:nvPr/>
          </p:nvSpPr>
          <p:spPr bwMode="auto">
            <a:xfrm>
              <a:off x="3511824" y="5588635"/>
              <a:ext cx="1216800" cy="14541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9DF5D07-C60A-CB4A-AA29-3767B5A29828}"/>
                </a:ext>
              </a:extLst>
            </p:cNvPr>
            <p:cNvSpPr/>
            <p:nvPr/>
          </p:nvSpPr>
          <p:spPr bwMode="auto">
            <a:xfrm>
              <a:off x="3664224" y="5741035"/>
              <a:ext cx="1216800" cy="14541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D72BB9B-3D18-6E42-A306-C2FB8E34C957}"/>
                </a:ext>
              </a:extLst>
            </p:cNvPr>
            <p:cNvSpPr/>
            <p:nvPr/>
          </p:nvSpPr>
          <p:spPr bwMode="auto">
            <a:xfrm>
              <a:off x="3816624" y="5893435"/>
              <a:ext cx="1216800" cy="14541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858EAE-E9A7-EF46-8637-B4F0485F54F9}"/>
                </a:ext>
              </a:extLst>
            </p:cNvPr>
            <p:cNvSpPr/>
            <p:nvPr/>
          </p:nvSpPr>
          <p:spPr bwMode="auto">
            <a:xfrm>
              <a:off x="3969024" y="6045835"/>
              <a:ext cx="1216800" cy="14541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D6E473-AF38-6D41-87AC-F603A423D53F}"/>
              </a:ext>
            </a:extLst>
          </p:cNvPr>
          <p:cNvSpPr/>
          <p:nvPr/>
        </p:nvSpPr>
        <p:spPr bwMode="auto">
          <a:xfrm flipV="1">
            <a:off x="2352838" y="5733717"/>
            <a:ext cx="1216800" cy="14023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CED984E-F89F-704C-889A-4DC1A41FA859}"/>
              </a:ext>
            </a:extLst>
          </p:cNvPr>
          <p:cNvSpPr/>
          <p:nvPr/>
        </p:nvSpPr>
        <p:spPr bwMode="auto">
          <a:xfrm flipV="1">
            <a:off x="1136038" y="5733716"/>
            <a:ext cx="1216800" cy="14023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cxnSp>
        <p:nvCxnSpPr>
          <p:cNvPr id="48" name="직선 연결선 23">
            <a:extLst>
              <a:ext uri="{FF2B5EF4-FFF2-40B4-BE49-F238E27FC236}">
                <a16:creationId xmlns:a16="http://schemas.microsoft.com/office/drawing/2014/main" id="{1F2924FD-F411-0E4E-9760-70EC84AE1D03}"/>
              </a:ext>
            </a:extLst>
          </p:cNvPr>
          <p:cNvCxnSpPr>
            <a:cxnSpLocks/>
          </p:cNvCxnSpPr>
          <p:nvPr/>
        </p:nvCxnSpPr>
        <p:spPr bwMode="auto">
          <a:xfrm>
            <a:off x="897169" y="5636471"/>
            <a:ext cx="2819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십자형[C] 49">
            <a:extLst>
              <a:ext uri="{FF2B5EF4-FFF2-40B4-BE49-F238E27FC236}">
                <a16:creationId xmlns:a16="http://schemas.microsoft.com/office/drawing/2014/main" id="{9BF1D4E2-93E6-EA43-A9F7-1A18F95FFE07}"/>
              </a:ext>
            </a:extLst>
          </p:cNvPr>
          <p:cNvSpPr/>
          <p:nvPr/>
        </p:nvSpPr>
        <p:spPr bwMode="auto">
          <a:xfrm>
            <a:off x="964726" y="5372973"/>
            <a:ext cx="152401" cy="152400"/>
          </a:xfrm>
          <a:prstGeom prst="plus">
            <a:avLst>
              <a:gd name="adj" fmla="val 45161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92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E507A-BCE5-2346-A6BF-C1A640F5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LBR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E08364-5118-7840-9536-4C536B571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4C1D8-877D-4318-AD28-5C74BCDD08A2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3F8151-E6A2-7046-9636-09FF24C350F5}"/>
              </a:ext>
            </a:extLst>
          </p:cNvPr>
          <p:cNvSpPr/>
          <p:nvPr/>
        </p:nvSpPr>
        <p:spPr bwMode="auto">
          <a:xfrm>
            <a:off x="1477549" y="1464711"/>
            <a:ext cx="2209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Imm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E1C501-7D4C-9741-80E4-64C11D0B21B3}"/>
              </a:ext>
            </a:extLst>
          </p:cNvPr>
          <p:cNvSpPr/>
          <p:nvPr/>
        </p:nvSpPr>
        <p:spPr bwMode="auto">
          <a:xfrm>
            <a:off x="4601749" y="1464711"/>
            <a:ext cx="656051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funct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15E1-ED30-D44C-9231-E0551EFC192E}"/>
              </a:ext>
            </a:extLst>
          </p:cNvPr>
          <p:cNvSpPr/>
          <p:nvPr/>
        </p:nvSpPr>
        <p:spPr bwMode="auto">
          <a:xfrm>
            <a:off x="3687349" y="1464711"/>
            <a:ext cx="914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rs1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14F38-1039-0C44-AA0B-0492C6EE22A4}"/>
              </a:ext>
            </a:extLst>
          </p:cNvPr>
          <p:cNvSpPr/>
          <p:nvPr/>
        </p:nvSpPr>
        <p:spPr bwMode="auto">
          <a:xfrm>
            <a:off x="5257800" y="1464711"/>
            <a:ext cx="914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rd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67A322-BDFD-8C47-9576-9AA6841AE6E3}"/>
              </a:ext>
            </a:extLst>
          </p:cNvPr>
          <p:cNvSpPr/>
          <p:nvPr/>
        </p:nvSpPr>
        <p:spPr bwMode="auto">
          <a:xfrm>
            <a:off x="6172200" y="1464711"/>
            <a:ext cx="1295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0001011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3DAFE-50A9-2C45-8103-6552F13CADCD}"/>
              </a:ext>
            </a:extLst>
          </p:cNvPr>
          <p:cNvSpPr txBox="1"/>
          <p:nvPr/>
        </p:nvSpPr>
        <p:spPr>
          <a:xfrm>
            <a:off x="6400800" y="1208764"/>
            <a:ext cx="990600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New opcode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2D152-7463-104A-A1BC-6E05808635ED}"/>
              </a:ext>
            </a:extLst>
          </p:cNvPr>
          <p:cNvSpPr txBox="1"/>
          <p:nvPr/>
        </p:nvSpPr>
        <p:spPr>
          <a:xfrm>
            <a:off x="915955" y="1558438"/>
            <a:ext cx="1689710" cy="5042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/>
              <a:t>LBR</a:t>
            </a:r>
          </a:p>
          <a:p>
            <a:pPr algn="l"/>
            <a:r>
              <a:rPr lang="en-US" altLang="ko-KR" sz="1000" dirty="0"/>
              <a:t>(Load Byte Register)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ED610-8BD7-9F43-B4CF-ED06CD4388DF}"/>
              </a:ext>
            </a:extLst>
          </p:cNvPr>
          <p:cNvSpPr txBox="1"/>
          <p:nvPr/>
        </p:nvSpPr>
        <p:spPr>
          <a:xfrm>
            <a:off x="880491" y="2519107"/>
            <a:ext cx="1050819" cy="4719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ko-KR" dirty="0"/>
              <a:t>rs2 &lt;= </a:t>
            </a:r>
            <a:r>
              <a:rPr kumimoji="1" lang="en-US" altLang="ko-KR" dirty="0" err="1"/>
              <a:t>rd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7AA643-37FA-FF42-9A66-14C9F86CEEB3}"/>
              </a:ext>
            </a:extLst>
          </p:cNvPr>
          <p:cNvSpPr/>
          <p:nvPr/>
        </p:nvSpPr>
        <p:spPr bwMode="auto">
          <a:xfrm>
            <a:off x="2051183" y="3277817"/>
            <a:ext cx="838200" cy="19811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099FE7F9-1ED5-754C-9B18-D0EBA729B0B4}"/>
              </a:ext>
            </a:extLst>
          </p:cNvPr>
          <p:cNvSpPr/>
          <p:nvPr/>
        </p:nvSpPr>
        <p:spPr bwMode="auto">
          <a:xfrm rot="5400000">
            <a:off x="3071531" y="4390150"/>
            <a:ext cx="1143000" cy="442335"/>
          </a:xfrm>
          <a:custGeom>
            <a:avLst/>
            <a:gdLst>
              <a:gd name="connsiteX0" fmla="*/ 280190 w 1143000"/>
              <a:gd name="connsiteY0" fmla="*/ 0 h 533400"/>
              <a:gd name="connsiteX1" fmla="*/ 862810 w 1143000"/>
              <a:gd name="connsiteY1" fmla="*/ 0 h 533400"/>
              <a:gd name="connsiteX2" fmla="*/ 1143000 w 1143000"/>
              <a:gd name="connsiteY2" fmla="*/ 533400 h 533400"/>
              <a:gd name="connsiteX3" fmla="*/ 685800 w 1143000"/>
              <a:gd name="connsiteY3" fmla="*/ 533400 h 533400"/>
              <a:gd name="connsiteX4" fmla="*/ 571500 w 1143000"/>
              <a:gd name="connsiteY4" fmla="*/ 323850 h 533400"/>
              <a:gd name="connsiteX5" fmla="*/ 457200 w 1143000"/>
              <a:gd name="connsiteY5" fmla="*/ 533400 h 533400"/>
              <a:gd name="connsiteX6" fmla="*/ 0 w 1143000"/>
              <a:gd name="connsiteY6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0" h="533400">
                <a:moveTo>
                  <a:pt x="280190" y="0"/>
                </a:moveTo>
                <a:lnTo>
                  <a:pt x="862810" y="0"/>
                </a:lnTo>
                <a:lnTo>
                  <a:pt x="1143000" y="533400"/>
                </a:lnTo>
                <a:lnTo>
                  <a:pt x="685800" y="533400"/>
                </a:lnTo>
                <a:lnTo>
                  <a:pt x="571500" y="323850"/>
                </a:lnTo>
                <a:lnTo>
                  <a:pt x="457200" y="533400"/>
                </a:lnTo>
                <a:lnTo>
                  <a:pt x="0" y="53340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37DE95C-9167-BB49-83A2-F726DF3F27BF}"/>
              </a:ext>
            </a:extLst>
          </p:cNvPr>
          <p:cNvSpPr/>
          <p:nvPr/>
        </p:nvSpPr>
        <p:spPr bwMode="auto">
          <a:xfrm>
            <a:off x="2064630" y="5532441"/>
            <a:ext cx="8382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Imm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6A65A1-D769-6240-A441-A99493BC3BEE}"/>
              </a:ext>
            </a:extLst>
          </p:cNvPr>
          <p:cNvCxnSpPr>
            <a:cxnSpLocks/>
          </p:cNvCxnSpPr>
          <p:nvPr/>
        </p:nvCxnSpPr>
        <p:spPr bwMode="auto">
          <a:xfrm>
            <a:off x="2902830" y="4268417"/>
            <a:ext cx="51903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3">
            <a:extLst>
              <a:ext uri="{FF2B5EF4-FFF2-40B4-BE49-F238E27FC236}">
                <a16:creationId xmlns:a16="http://schemas.microsoft.com/office/drawing/2014/main" id="{AAA562F1-0E11-2549-8CFA-168F69376415}"/>
              </a:ext>
            </a:extLst>
          </p:cNvPr>
          <p:cNvCxnSpPr>
            <a:cxnSpLocks/>
          </p:cNvCxnSpPr>
          <p:nvPr/>
        </p:nvCxnSpPr>
        <p:spPr bwMode="auto">
          <a:xfrm>
            <a:off x="2902830" y="5716217"/>
            <a:ext cx="21515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3">
            <a:extLst>
              <a:ext uri="{FF2B5EF4-FFF2-40B4-BE49-F238E27FC236}">
                <a16:creationId xmlns:a16="http://schemas.microsoft.com/office/drawing/2014/main" id="{ACC0B648-D7CB-084A-B3D3-027A4E8E5FE5}"/>
              </a:ext>
            </a:extLst>
          </p:cNvPr>
          <p:cNvCxnSpPr>
            <a:cxnSpLocks/>
          </p:cNvCxnSpPr>
          <p:nvPr/>
        </p:nvCxnSpPr>
        <p:spPr bwMode="auto">
          <a:xfrm flipV="1">
            <a:off x="3117983" y="4954217"/>
            <a:ext cx="0" cy="762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75A4C7-2C3B-C344-BA63-EC6E6FC1C567}"/>
              </a:ext>
            </a:extLst>
          </p:cNvPr>
          <p:cNvCxnSpPr>
            <a:cxnSpLocks/>
          </p:cNvCxnSpPr>
          <p:nvPr/>
        </p:nvCxnSpPr>
        <p:spPr bwMode="auto">
          <a:xfrm>
            <a:off x="3117983" y="4954217"/>
            <a:ext cx="30388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E1F270-2EEE-BF4F-9F4B-7AC1BA633FE5}"/>
              </a:ext>
            </a:extLst>
          </p:cNvPr>
          <p:cNvSpPr txBox="1"/>
          <p:nvPr/>
        </p:nvSpPr>
        <p:spPr>
          <a:xfrm>
            <a:off x="1994462" y="3023120"/>
            <a:ext cx="793376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ko-KR" sz="1000" dirty="0"/>
              <a:t>register</a:t>
            </a:r>
            <a:endParaRPr kumimoji="1"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168E70-3E06-BD4C-B428-C5EC1FDC4609}"/>
              </a:ext>
            </a:extLst>
          </p:cNvPr>
          <p:cNvSpPr txBox="1"/>
          <p:nvPr/>
        </p:nvSpPr>
        <p:spPr>
          <a:xfrm>
            <a:off x="3467511" y="4332986"/>
            <a:ext cx="793376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ko-KR" sz="1000" dirty="0"/>
              <a:t>ALU</a:t>
            </a:r>
            <a:endParaRPr kumimoji="1"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DAA0EF-229A-3940-98D7-B8EF776B785E}"/>
              </a:ext>
            </a:extLst>
          </p:cNvPr>
          <p:cNvSpPr txBox="1"/>
          <p:nvPr/>
        </p:nvSpPr>
        <p:spPr>
          <a:xfrm>
            <a:off x="2964028" y="4013523"/>
            <a:ext cx="611155" cy="244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ko-KR" sz="1000" dirty="0"/>
              <a:t>rs1</a:t>
            </a:r>
            <a:endParaRPr kumimoji="1"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4DC43D-CD08-EA44-B73F-FE6BA8290B2B}"/>
              </a:ext>
            </a:extLst>
          </p:cNvPr>
          <p:cNvSpPr txBox="1"/>
          <p:nvPr/>
        </p:nvSpPr>
        <p:spPr>
          <a:xfrm>
            <a:off x="2916812" y="3327724"/>
            <a:ext cx="611155" cy="244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ko-KR" sz="1000" dirty="0"/>
              <a:t>rs2(</a:t>
            </a:r>
            <a:r>
              <a:rPr kumimoji="1" lang="en-US" altLang="ko-KR" sz="1000" dirty="0" err="1"/>
              <a:t>rd</a:t>
            </a:r>
            <a:r>
              <a:rPr kumimoji="1" lang="en-US" altLang="ko-KR" sz="1000" dirty="0"/>
              <a:t>)</a:t>
            </a:r>
            <a:endParaRPr kumimoji="1" lang="ko-KR" altLang="en-US" sz="10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0E50F61-522D-4540-9207-701F74CEFCD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02830" y="3572204"/>
            <a:ext cx="3218005" cy="275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E23E0FF-F79C-A14B-9493-738CB68C0BD7}"/>
              </a:ext>
            </a:extLst>
          </p:cNvPr>
          <p:cNvCxnSpPr>
            <a:cxnSpLocks/>
          </p:cNvCxnSpPr>
          <p:nvPr/>
        </p:nvCxnSpPr>
        <p:spPr bwMode="auto">
          <a:xfrm>
            <a:off x="3864199" y="4611317"/>
            <a:ext cx="47298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4A295C-8320-234C-8817-824A718A5BFA}"/>
              </a:ext>
            </a:extLst>
          </p:cNvPr>
          <p:cNvSpPr/>
          <p:nvPr/>
        </p:nvSpPr>
        <p:spPr bwMode="auto">
          <a:xfrm>
            <a:off x="4343400" y="4192217"/>
            <a:ext cx="853963" cy="16303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70D0D3-5F5F-4B4A-BAD1-0784CBE6E865}"/>
              </a:ext>
            </a:extLst>
          </p:cNvPr>
          <p:cNvSpPr txBox="1"/>
          <p:nvPr/>
        </p:nvSpPr>
        <p:spPr>
          <a:xfrm>
            <a:off x="4281084" y="3916836"/>
            <a:ext cx="793376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ko-KR" sz="1000" dirty="0"/>
              <a:t>memory</a:t>
            </a:r>
            <a:endParaRPr kumimoji="1"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BA625A5-32DC-224B-B81A-8919A349BF93}"/>
              </a:ext>
            </a:extLst>
          </p:cNvPr>
          <p:cNvCxnSpPr>
            <a:cxnSpLocks/>
          </p:cNvCxnSpPr>
          <p:nvPr/>
        </p:nvCxnSpPr>
        <p:spPr bwMode="auto">
          <a:xfrm>
            <a:off x="5632583" y="3944426"/>
            <a:ext cx="48825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수동 연산 37">
            <a:extLst>
              <a:ext uri="{FF2B5EF4-FFF2-40B4-BE49-F238E27FC236}">
                <a16:creationId xmlns:a16="http://schemas.microsoft.com/office/drawing/2014/main" id="{44B0E21E-25BD-E145-BDCC-09E5DA9E5350}"/>
              </a:ext>
            </a:extLst>
          </p:cNvPr>
          <p:cNvSpPr/>
          <p:nvPr/>
        </p:nvSpPr>
        <p:spPr bwMode="auto">
          <a:xfrm rot="16200000">
            <a:off x="5875295" y="3461553"/>
            <a:ext cx="974950" cy="483869"/>
          </a:xfrm>
          <a:prstGeom prst="flowChartManualOperat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cxnSp>
        <p:nvCxnSpPr>
          <p:cNvPr id="46" name="직선 연결선 23">
            <a:extLst>
              <a:ext uri="{FF2B5EF4-FFF2-40B4-BE49-F238E27FC236}">
                <a16:creationId xmlns:a16="http://schemas.microsoft.com/office/drawing/2014/main" id="{A3A1FDB4-9EBD-F64B-A27E-4EC3D141CCCB}"/>
              </a:ext>
            </a:extLst>
          </p:cNvPr>
          <p:cNvCxnSpPr>
            <a:cxnSpLocks/>
          </p:cNvCxnSpPr>
          <p:nvPr/>
        </p:nvCxnSpPr>
        <p:spPr bwMode="auto">
          <a:xfrm>
            <a:off x="5205132" y="4487216"/>
            <a:ext cx="42745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23">
            <a:extLst>
              <a:ext uri="{FF2B5EF4-FFF2-40B4-BE49-F238E27FC236}">
                <a16:creationId xmlns:a16="http://schemas.microsoft.com/office/drawing/2014/main" id="{DD967727-987D-434B-97AE-4B7B0BB5B049}"/>
              </a:ext>
            </a:extLst>
          </p:cNvPr>
          <p:cNvCxnSpPr>
            <a:cxnSpLocks/>
          </p:cNvCxnSpPr>
          <p:nvPr/>
        </p:nvCxnSpPr>
        <p:spPr bwMode="auto">
          <a:xfrm flipV="1">
            <a:off x="5632583" y="3944426"/>
            <a:ext cx="2628" cy="5409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746FFDE-F905-8848-9E0F-8C7B29CDC6F2}"/>
              </a:ext>
            </a:extLst>
          </p:cNvPr>
          <p:cNvCxnSpPr>
            <a:cxnSpLocks/>
            <a:endCxn id="43" idx="3"/>
          </p:cNvCxnSpPr>
          <p:nvPr/>
        </p:nvCxnSpPr>
        <p:spPr bwMode="auto">
          <a:xfrm>
            <a:off x="6362771" y="2973017"/>
            <a:ext cx="0" cy="3404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3164C3-CF2A-EC47-BC2B-7D9040528AFC}"/>
              </a:ext>
            </a:extLst>
          </p:cNvPr>
          <p:cNvSpPr txBox="1"/>
          <p:nvPr/>
        </p:nvSpPr>
        <p:spPr>
          <a:xfrm>
            <a:off x="6164428" y="2711973"/>
            <a:ext cx="611155" cy="244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ko-KR" sz="1000" dirty="0" err="1"/>
              <a:t>funct</a:t>
            </a:r>
            <a:endParaRPr kumimoji="1" lang="ko-KR" altLang="en-US" sz="1000" dirty="0"/>
          </a:p>
        </p:txBody>
      </p:sp>
      <p:cxnSp>
        <p:nvCxnSpPr>
          <p:cNvPr id="55" name="직선 연결선 23">
            <a:extLst>
              <a:ext uri="{FF2B5EF4-FFF2-40B4-BE49-F238E27FC236}">
                <a16:creationId xmlns:a16="http://schemas.microsoft.com/office/drawing/2014/main" id="{2F62BB14-9E4C-154A-9426-9D7A27525944}"/>
              </a:ext>
            </a:extLst>
          </p:cNvPr>
          <p:cNvCxnSpPr>
            <a:cxnSpLocks/>
            <a:stCxn id="43" idx="2"/>
          </p:cNvCxnSpPr>
          <p:nvPr/>
        </p:nvCxnSpPr>
        <p:spPr bwMode="auto">
          <a:xfrm flipV="1">
            <a:off x="6604705" y="3701310"/>
            <a:ext cx="480059" cy="21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23">
            <a:extLst>
              <a:ext uri="{FF2B5EF4-FFF2-40B4-BE49-F238E27FC236}">
                <a16:creationId xmlns:a16="http://schemas.microsoft.com/office/drawing/2014/main" id="{51D1F432-1CCA-1940-B858-A2C7B65A2F9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082204" y="3701310"/>
            <a:ext cx="13447" cy="23946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23">
            <a:extLst>
              <a:ext uri="{FF2B5EF4-FFF2-40B4-BE49-F238E27FC236}">
                <a16:creationId xmlns:a16="http://schemas.microsoft.com/office/drawing/2014/main" id="{E2CD60B0-B00C-C948-AC85-3B7D5928BC38}"/>
              </a:ext>
            </a:extLst>
          </p:cNvPr>
          <p:cNvCxnSpPr>
            <a:cxnSpLocks/>
          </p:cNvCxnSpPr>
          <p:nvPr/>
        </p:nvCxnSpPr>
        <p:spPr bwMode="auto">
          <a:xfrm>
            <a:off x="1600200" y="6096000"/>
            <a:ext cx="55030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23">
            <a:extLst>
              <a:ext uri="{FF2B5EF4-FFF2-40B4-BE49-F238E27FC236}">
                <a16:creationId xmlns:a16="http://schemas.microsoft.com/office/drawing/2014/main" id="{520205A1-7620-DA48-8EFF-C611FE6476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08847" y="4954217"/>
            <a:ext cx="276" cy="11417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483AEAE-8126-204B-BD90-E84D9B3FB137}"/>
              </a:ext>
            </a:extLst>
          </p:cNvPr>
          <p:cNvCxnSpPr>
            <a:cxnSpLocks/>
          </p:cNvCxnSpPr>
          <p:nvPr/>
        </p:nvCxnSpPr>
        <p:spPr bwMode="auto">
          <a:xfrm>
            <a:off x="1608870" y="4954217"/>
            <a:ext cx="44231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0860FB0-FB7F-4C4D-BFF5-466D9D45C4D6}"/>
              </a:ext>
            </a:extLst>
          </p:cNvPr>
          <p:cNvSpPr txBox="1"/>
          <p:nvPr/>
        </p:nvSpPr>
        <p:spPr>
          <a:xfrm>
            <a:off x="1625733" y="4692223"/>
            <a:ext cx="611155" cy="244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ko-KR" sz="1000" dirty="0" err="1"/>
              <a:t>rd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5676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C32AA-ED3C-4B65-BDFD-280D9889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6E17AB-B65B-44A7-9EBD-E2A9BB791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4C1D8-877D-4318-AD28-5C74BCDD08A2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E4A9EC-6BB8-4909-80F7-2927A9E57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0" t="15692" r="50000" b="17252"/>
          <a:stretch/>
        </p:blipFill>
        <p:spPr>
          <a:xfrm>
            <a:off x="266700" y="1066800"/>
            <a:ext cx="8610600" cy="521487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88B9A16-8E9B-C547-93BE-8E801A9A6650}"/>
              </a:ext>
            </a:extLst>
          </p:cNvPr>
          <p:cNvSpPr/>
          <p:nvPr/>
        </p:nvSpPr>
        <p:spPr bwMode="auto">
          <a:xfrm>
            <a:off x="5486400" y="2038081"/>
            <a:ext cx="533400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00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v</a:t>
            </a:r>
            <a:r>
              <a:rPr kumimoji="0" lang="en-US" altLang="ko-KR" sz="10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add</a:t>
            </a:r>
            <a:endParaRPr kumimoji="0" lang="en-US" altLang="ko-KR" sz="1000" i="0" u="none" strike="noStrike" normalizeH="0" baseline="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en-US" altLang="ko-KR" sz="1000" i="0" u="none" strike="noStrike" normalizeH="0" baseline="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60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12345678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6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+</a:t>
            </a:r>
          </a:p>
          <a:p>
            <a:pPr algn="ctr" eaLnBrk="1" hangingPunct="1">
              <a:spcBef>
                <a:spcPct val="20000"/>
              </a:spcBef>
              <a:buSzPct val="100000"/>
            </a:pPr>
            <a:r>
              <a:rPr kumimoji="1" lang="en-US" altLang="ko-KR" sz="600" dirty="0">
                <a:solidFill>
                  <a:prstClr val="black"/>
                </a:solidFill>
                <a:ea typeface="PMingLiU" pitchFamily="18" charset="-120"/>
                <a:cs typeface="Arial" charset="0"/>
              </a:rPr>
              <a:t>0144ff00</a:t>
            </a:r>
            <a:endParaRPr kumimoji="0" lang="ko-KR" altLang="en-US" sz="6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CEAB6F-6793-D443-B1F8-B588BBB87298}"/>
              </a:ext>
            </a:extLst>
          </p:cNvPr>
          <p:cNvSpPr/>
          <p:nvPr/>
        </p:nvSpPr>
        <p:spPr bwMode="auto">
          <a:xfrm>
            <a:off x="6034288" y="2157211"/>
            <a:ext cx="533400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00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v</a:t>
            </a:r>
            <a:r>
              <a:rPr kumimoji="0" lang="en-US" altLang="ko-KR" sz="10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mul</a:t>
            </a:r>
            <a:endParaRPr kumimoji="0" lang="en-US" altLang="ko-KR" sz="1000" i="0" u="none" strike="noStrike" normalizeH="0" baseline="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algn="ctr" eaLnBrk="1" hangingPunct="1">
              <a:spcBef>
                <a:spcPct val="20000"/>
              </a:spcBef>
              <a:buSzPct val="100000"/>
            </a:pPr>
            <a:endParaRPr lang="en-US" altLang="ko-KR" sz="100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algn="ctr" eaLnBrk="1" hangingPunct="1">
              <a:spcBef>
                <a:spcPct val="20000"/>
              </a:spcBef>
              <a:buSzPct val="100000"/>
            </a:pPr>
            <a:r>
              <a:rPr lang="en-US" altLang="ko-KR" sz="60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12345678</a:t>
            </a:r>
          </a:p>
          <a:p>
            <a:pPr algn="ctr" eaLnBrk="1" hangingPunct="1">
              <a:spcBef>
                <a:spcPct val="20000"/>
              </a:spcBef>
              <a:buSzPct val="100000"/>
            </a:pPr>
            <a:r>
              <a:rPr lang="en-US" altLang="ko-KR" sz="60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*</a:t>
            </a:r>
          </a:p>
          <a:p>
            <a:pPr algn="ctr" eaLnBrk="1" hangingPunct="1">
              <a:spcBef>
                <a:spcPct val="20000"/>
              </a:spcBef>
              <a:buSzPct val="100000"/>
            </a:pPr>
            <a:r>
              <a:rPr kumimoji="1" lang="en-US" altLang="ko-KR" sz="600" dirty="0">
                <a:solidFill>
                  <a:prstClr val="black"/>
                </a:solidFill>
                <a:ea typeface="PMingLiU" pitchFamily="18" charset="-120"/>
                <a:cs typeface="Arial" charset="0"/>
              </a:rPr>
              <a:t>0144ff00</a:t>
            </a:r>
            <a:endParaRPr lang="ko-KR" altLang="en-US" sz="60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3748FF-72D9-6942-8E90-1A5A12871DA0}"/>
              </a:ext>
            </a:extLst>
          </p:cNvPr>
          <p:cNvSpPr/>
          <p:nvPr/>
        </p:nvSpPr>
        <p:spPr bwMode="auto">
          <a:xfrm>
            <a:off x="6582177" y="2281170"/>
            <a:ext cx="533400" cy="12953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0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mpool</a:t>
            </a:r>
            <a:endParaRPr kumimoji="0" lang="en-US" altLang="ko-KR" sz="1000" i="0" u="none" strike="noStrike" normalizeH="0" baseline="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algn="ctr" eaLnBrk="1" hangingPunct="1">
              <a:spcBef>
                <a:spcPct val="20000"/>
              </a:spcBef>
              <a:buSzPct val="100000"/>
            </a:pPr>
            <a:endParaRPr lang="en-US" altLang="ko-KR" sz="100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algn="ctr" eaLnBrk="1" hangingPunct="1">
              <a:spcBef>
                <a:spcPct val="20000"/>
              </a:spcBef>
              <a:buSzPct val="100000"/>
            </a:pPr>
            <a:r>
              <a:rPr lang="en-US" altLang="ko-KR" sz="60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12345678</a:t>
            </a:r>
          </a:p>
          <a:p>
            <a:pPr algn="ctr" eaLnBrk="1" hangingPunct="1">
              <a:spcBef>
                <a:spcPct val="20000"/>
              </a:spcBef>
              <a:buSzPct val="100000"/>
            </a:pPr>
            <a:r>
              <a:rPr lang="en-US" altLang="ko-KR" sz="60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=</a:t>
            </a:r>
          </a:p>
          <a:p>
            <a:pPr algn="ctr" eaLnBrk="1" hangingPunct="1">
              <a:spcBef>
                <a:spcPct val="20000"/>
              </a:spcBef>
              <a:buSzPct val="100000"/>
            </a:pPr>
            <a:r>
              <a:rPr kumimoji="1" lang="en-US" altLang="ko-KR" sz="600" dirty="0">
                <a:solidFill>
                  <a:prstClr val="black"/>
                </a:solidFill>
                <a:ea typeface="PMingLiU" pitchFamily="18" charset="-120"/>
                <a:cs typeface="Arial" charset="0"/>
              </a:rPr>
              <a:t>0144ff00</a:t>
            </a:r>
            <a:endParaRPr lang="ko-KR" altLang="en-US" sz="60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EE273-ADAD-45B6-9172-9D32D896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B6BF7-3993-4FE8-8783-7DBE07F8F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4C1D8-877D-4318-AD28-5C74BCDD08A2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105FFC-4AF1-4EA2-ABA5-E50262AF2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00" t="17778" r="50000" b="18222"/>
          <a:stretch/>
        </p:blipFill>
        <p:spPr>
          <a:xfrm>
            <a:off x="195368" y="1143000"/>
            <a:ext cx="8753263" cy="50825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50B38A-7CCD-4A8B-8929-39B1DCABB6AE}"/>
              </a:ext>
            </a:extLst>
          </p:cNvPr>
          <p:cNvSpPr/>
          <p:nvPr/>
        </p:nvSpPr>
        <p:spPr bwMode="auto">
          <a:xfrm>
            <a:off x="6091239" y="1828800"/>
            <a:ext cx="152400" cy="1524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04879-9F7E-4721-BBC7-1EF03640FDE3}"/>
              </a:ext>
            </a:extLst>
          </p:cNvPr>
          <p:cNvSpPr/>
          <p:nvPr/>
        </p:nvSpPr>
        <p:spPr bwMode="auto">
          <a:xfrm>
            <a:off x="6635751" y="1835150"/>
            <a:ext cx="222250" cy="1524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7AF499-606A-4093-9051-CEB3D438E08D}"/>
              </a:ext>
            </a:extLst>
          </p:cNvPr>
          <p:cNvSpPr/>
          <p:nvPr/>
        </p:nvSpPr>
        <p:spPr bwMode="auto">
          <a:xfrm>
            <a:off x="7162800" y="1828800"/>
            <a:ext cx="336549" cy="1524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C359B3-A12D-4644-9B0F-43D9DF452AB6}"/>
              </a:ext>
            </a:extLst>
          </p:cNvPr>
          <p:cNvSpPr/>
          <p:nvPr/>
        </p:nvSpPr>
        <p:spPr bwMode="auto">
          <a:xfrm>
            <a:off x="7727949" y="1835150"/>
            <a:ext cx="425451" cy="1524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A32762-C3F6-424A-A070-B5361766DD3B}"/>
              </a:ext>
            </a:extLst>
          </p:cNvPr>
          <p:cNvSpPr/>
          <p:nvPr/>
        </p:nvSpPr>
        <p:spPr bwMode="auto">
          <a:xfrm>
            <a:off x="6037351" y="2019300"/>
            <a:ext cx="604839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00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funct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0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011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en-US" altLang="ko-KR" sz="1000" i="0" u="none" strike="noStrike" normalizeH="0" baseline="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80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Addr</a:t>
            </a:r>
            <a:endParaRPr lang="en-US" altLang="ko-KR" sz="80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80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Last 2bit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8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00</a:t>
            </a:r>
            <a:endParaRPr kumimoji="0" lang="ko-KR" altLang="en-US" sz="8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68C6B-632B-344D-A67A-8C25DA768534}"/>
              </a:ext>
            </a:extLst>
          </p:cNvPr>
          <p:cNvSpPr/>
          <p:nvPr/>
        </p:nvSpPr>
        <p:spPr bwMode="auto">
          <a:xfrm>
            <a:off x="6613124" y="2025650"/>
            <a:ext cx="604839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00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funct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0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010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en-US" altLang="ko-KR" sz="1000" i="0" u="none" strike="noStrike" normalizeH="0" baseline="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80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Addr</a:t>
            </a:r>
            <a:endParaRPr lang="en-US" altLang="ko-KR" sz="80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80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Last 2bit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8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01</a:t>
            </a:r>
            <a:endParaRPr kumimoji="0" lang="ko-KR" altLang="en-US" sz="8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3B73F9-C058-4740-A55A-864661B9B685}"/>
              </a:ext>
            </a:extLst>
          </p:cNvPr>
          <p:cNvSpPr/>
          <p:nvPr/>
        </p:nvSpPr>
        <p:spPr bwMode="auto">
          <a:xfrm>
            <a:off x="7190571" y="2032000"/>
            <a:ext cx="604839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00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funct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0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001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en-US" altLang="ko-KR" sz="1000" i="0" u="none" strike="noStrike" normalizeH="0" baseline="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80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Addr</a:t>
            </a:r>
            <a:endParaRPr lang="en-US" altLang="ko-KR" sz="80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80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Last 2bit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80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1</a:t>
            </a:r>
            <a:r>
              <a:rPr kumimoji="0" lang="en-US" altLang="ko-KR" sz="8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0</a:t>
            </a:r>
            <a:endParaRPr kumimoji="0" lang="ko-KR" altLang="en-US" sz="8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9E46B6-E3DF-D248-BFBD-5682498FCD57}"/>
              </a:ext>
            </a:extLst>
          </p:cNvPr>
          <p:cNvSpPr/>
          <p:nvPr/>
        </p:nvSpPr>
        <p:spPr bwMode="auto">
          <a:xfrm>
            <a:off x="7768018" y="2032000"/>
            <a:ext cx="604839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00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funct</a:t>
            </a:r>
            <a:endParaRPr lang="en-US" altLang="ko-KR" sz="100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0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000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en-US" altLang="ko-KR" sz="1000" i="0" u="none" strike="noStrike" normalizeH="0" baseline="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80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Addr</a:t>
            </a:r>
            <a:endParaRPr lang="en-US" altLang="ko-KR" sz="80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80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Last 2bit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80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11</a:t>
            </a:r>
            <a:endParaRPr kumimoji="0" lang="ko-KR" altLang="en-US" sz="8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B3D194-9E23-9C4A-A9B3-AA91EBA82678}"/>
              </a:ext>
            </a:extLst>
          </p:cNvPr>
          <p:cNvSpPr/>
          <p:nvPr/>
        </p:nvSpPr>
        <p:spPr bwMode="auto">
          <a:xfrm>
            <a:off x="5235227" y="2019300"/>
            <a:ext cx="800450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m</a:t>
            </a:r>
            <a:r>
              <a:rPr kumimoji="0" lang="en-US" altLang="ko-KR" sz="10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0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12345678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lang="en-US" altLang="ko-KR" sz="800" dirty="0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sz="100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r</a:t>
            </a:r>
            <a:r>
              <a:rPr kumimoji="0" lang="en-US" altLang="ko-KR" sz="10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eg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0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11111111</a:t>
            </a:r>
            <a:endParaRPr kumimoji="0" lang="ko-KR" altLang="en-US" sz="10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8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C401-0D38-1040-A050-672961E5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instruction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E82CBE-4CE9-AB4C-A6B7-0BD661D94A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4C1D8-877D-4318-AD28-5C74BCDD08A2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E55FCE-98BC-AF42-9269-3123834EB99C}"/>
              </a:ext>
            </a:extLst>
          </p:cNvPr>
          <p:cNvSpPr/>
          <p:nvPr/>
        </p:nvSpPr>
        <p:spPr bwMode="auto">
          <a:xfrm>
            <a:off x="1446158" y="1483606"/>
            <a:ext cx="1295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0010000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47E21E-4732-D840-971D-1B8BFEB0D1EC}"/>
              </a:ext>
            </a:extLst>
          </p:cNvPr>
          <p:cNvSpPr/>
          <p:nvPr/>
        </p:nvSpPr>
        <p:spPr bwMode="auto">
          <a:xfrm>
            <a:off x="2741558" y="1483606"/>
            <a:ext cx="914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rs2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D5702C-2E02-9E40-8CF2-0A1CC3FE7E65}"/>
              </a:ext>
            </a:extLst>
          </p:cNvPr>
          <p:cNvSpPr/>
          <p:nvPr/>
        </p:nvSpPr>
        <p:spPr bwMode="auto">
          <a:xfrm>
            <a:off x="4570358" y="1483606"/>
            <a:ext cx="656051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000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BCD170-315A-E34B-BE6B-66320F740210}"/>
              </a:ext>
            </a:extLst>
          </p:cNvPr>
          <p:cNvSpPr/>
          <p:nvPr/>
        </p:nvSpPr>
        <p:spPr bwMode="auto">
          <a:xfrm>
            <a:off x="3655958" y="1483606"/>
            <a:ext cx="914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rs1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9BE2DD-59D3-5A4E-B0F7-F5E8BAF406C4}"/>
              </a:ext>
            </a:extLst>
          </p:cNvPr>
          <p:cNvSpPr/>
          <p:nvPr/>
        </p:nvSpPr>
        <p:spPr bwMode="auto">
          <a:xfrm>
            <a:off x="5226409" y="1483606"/>
            <a:ext cx="914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rd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A88616-3CE0-D04C-A170-54E4A133DA58}"/>
              </a:ext>
            </a:extLst>
          </p:cNvPr>
          <p:cNvSpPr/>
          <p:nvPr/>
        </p:nvSpPr>
        <p:spPr bwMode="auto">
          <a:xfrm>
            <a:off x="6140809" y="1483606"/>
            <a:ext cx="1295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0110011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63675E-1796-E04A-B160-AFF24E2CB5F2}"/>
              </a:ext>
            </a:extLst>
          </p:cNvPr>
          <p:cNvSpPr txBox="1"/>
          <p:nvPr/>
        </p:nvSpPr>
        <p:spPr>
          <a:xfrm>
            <a:off x="6477000" y="1219200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R-type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846810-9EA6-504C-AB1C-814A73CCEFCF}"/>
              </a:ext>
            </a:extLst>
          </p:cNvPr>
          <p:cNvSpPr txBox="1"/>
          <p:nvPr/>
        </p:nvSpPr>
        <p:spPr>
          <a:xfrm>
            <a:off x="827316" y="1483606"/>
            <a:ext cx="618842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 err="1"/>
              <a:t>vadd</a:t>
            </a:r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EC398ED-EB28-3D41-ACF9-6EEE2388201B}"/>
              </a:ext>
            </a:extLst>
          </p:cNvPr>
          <p:cNvGrpSpPr/>
          <p:nvPr/>
        </p:nvGrpSpPr>
        <p:grpSpPr>
          <a:xfrm>
            <a:off x="1745586" y="2686235"/>
            <a:ext cx="5486400" cy="381000"/>
            <a:chOff x="1828800" y="1600200"/>
            <a:chExt cx="5486400" cy="3810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0DE361D-D35A-5F4E-93CD-2BD897CE2BE2}"/>
                </a:ext>
              </a:extLst>
            </p:cNvPr>
            <p:cNvSpPr/>
            <p:nvPr/>
          </p:nvSpPr>
          <p:spPr bwMode="auto">
            <a:xfrm>
              <a:off x="18288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93BCCDC-603A-D44B-B496-7AF4654B3CC6}"/>
                </a:ext>
              </a:extLst>
            </p:cNvPr>
            <p:cNvSpPr/>
            <p:nvPr/>
          </p:nvSpPr>
          <p:spPr bwMode="auto">
            <a:xfrm>
              <a:off x="32004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E0C61F5-7225-944B-9010-180EA6D5D3BE}"/>
                </a:ext>
              </a:extLst>
            </p:cNvPr>
            <p:cNvSpPr/>
            <p:nvPr/>
          </p:nvSpPr>
          <p:spPr bwMode="auto">
            <a:xfrm>
              <a:off x="45720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F3CDDF2-47CF-9248-81A8-EFBEC955224E}"/>
                </a:ext>
              </a:extLst>
            </p:cNvPr>
            <p:cNvSpPr/>
            <p:nvPr/>
          </p:nvSpPr>
          <p:spPr bwMode="auto">
            <a:xfrm>
              <a:off x="59436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A6B8BE-0748-B942-9177-19C2CEC41AAA}"/>
              </a:ext>
            </a:extLst>
          </p:cNvPr>
          <p:cNvGrpSpPr/>
          <p:nvPr/>
        </p:nvGrpSpPr>
        <p:grpSpPr>
          <a:xfrm>
            <a:off x="1745586" y="3399248"/>
            <a:ext cx="5486400" cy="381000"/>
            <a:chOff x="1828800" y="1600200"/>
            <a:chExt cx="5486400" cy="38100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C81D4A-3F37-4849-82BB-431BC3BBB1CA}"/>
                </a:ext>
              </a:extLst>
            </p:cNvPr>
            <p:cNvSpPr/>
            <p:nvPr/>
          </p:nvSpPr>
          <p:spPr bwMode="auto">
            <a:xfrm>
              <a:off x="18288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550D1D-78BC-D241-AE80-2478EDF223A2}"/>
                </a:ext>
              </a:extLst>
            </p:cNvPr>
            <p:cNvSpPr/>
            <p:nvPr/>
          </p:nvSpPr>
          <p:spPr bwMode="auto">
            <a:xfrm>
              <a:off x="32004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2138D7D-EDEA-5E41-8E08-25AE65F91D8E}"/>
                </a:ext>
              </a:extLst>
            </p:cNvPr>
            <p:cNvSpPr/>
            <p:nvPr/>
          </p:nvSpPr>
          <p:spPr bwMode="auto">
            <a:xfrm>
              <a:off x="45720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40E4C48-6735-5D4D-9B46-02890C956D70}"/>
                </a:ext>
              </a:extLst>
            </p:cNvPr>
            <p:cNvSpPr/>
            <p:nvPr/>
          </p:nvSpPr>
          <p:spPr bwMode="auto">
            <a:xfrm>
              <a:off x="59436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91387EE-7632-5C4D-ABE2-0975BB99720B}"/>
              </a:ext>
            </a:extLst>
          </p:cNvPr>
          <p:cNvSpPr txBox="1"/>
          <p:nvPr/>
        </p:nvSpPr>
        <p:spPr>
          <a:xfrm>
            <a:off x="1431544" y="2751415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rs1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529646-477C-DC44-8A17-BFC802D914BA}"/>
              </a:ext>
            </a:extLst>
          </p:cNvPr>
          <p:cNvSpPr txBox="1"/>
          <p:nvPr/>
        </p:nvSpPr>
        <p:spPr>
          <a:xfrm>
            <a:off x="1431544" y="3460777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rs2</a:t>
            </a:r>
            <a:endParaRPr lang="ko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43798E-BDD1-2F46-A504-D4371A2E82AE}"/>
              </a:ext>
            </a:extLst>
          </p:cNvPr>
          <p:cNvSpPr txBox="1"/>
          <p:nvPr/>
        </p:nvSpPr>
        <p:spPr>
          <a:xfrm>
            <a:off x="2160352" y="2375415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[31:24]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C4F65B-F070-3941-A582-AF802C073D27}"/>
              </a:ext>
            </a:extLst>
          </p:cNvPr>
          <p:cNvSpPr txBox="1"/>
          <p:nvPr/>
        </p:nvSpPr>
        <p:spPr>
          <a:xfrm>
            <a:off x="6317586" y="2362831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[7:0]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A25707-3E8E-F549-A68A-979E79270C0D}"/>
              </a:ext>
            </a:extLst>
          </p:cNvPr>
          <p:cNvSpPr txBox="1"/>
          <p:nvPr/>
        </p:nvSpPr>
        <p:spPr>
          <a:xfrm>
            <a:off x="4889380" y="2375415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[15:8]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ECB14E-44D7-254B-A2B0-05440EC502AE}"/>
              </a:ext>
            </a:extLst>
          </p:cNvPr>
          <p:cNvSpPr txBox="1"/>
          <p:nvPr/>
        </p:nvSpPr>
        <p:spPr>
          <a:xfrm>
            <a:off x="3493565" y="2380699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[23:16]</a:t>
            </a:r>
            <a:endParaRPr lang="ko-KR" altLang="en-US" sz="1000" dirty="0"/>
          </a:p>
        </p:txBody>
      </p:sp>
      <p:sp>
        <p:nvSpPr>
          <p:cNvPr id="73" name="십자형[C] 72">
            <a:extLst>
              <a:ext uri="{FF2B5EF4-FFF2-40B4-BE49-F238E27FC236}">
                <a16:creationId xmlns:a16="http://schemas.microsoft.com/office/drawing/2014/main" id="{4448140C-60F5-7642-9F70-3AD9C1AC1DB8}"/>
              </a:ext>
            </a:extLst>
          </p:cNvPr>
          <p:cNvSpPr/>
          <p:nvPr/>
        </p:nvSpPr>
        <p:spPr bwMode="auto">
          <a:xfrm>
            <a:off x="2355185" y="3157041"/>
            <a:ext cx="152401" cy="152400"/>
          </a:xfrm>
          <a:prstGeom prst="plus">
            <a:avLst>
              <a:gd name="adj" fmla="val 45161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90" name="십자형[C] 89">
            <a:extLst>
              <a:ext uri="{FF2B5EF4-FFF2-40B4-BE49-F238E27FC236}">
                <a16:creationId xmlns:a16="http://schemas.microsoft.com/office/drawing/2014/main" id="{E8F8203A-7665-EB40-A0E1-6D513F7D3684}"/>
              </a:ext>
            </a:extLst>
          </p:cNvPr>
          <p:cNvSpPr/>
          <p:nvPr/>
        </p:nvSpPr>
        <p:spPr bwMode="auto">
          <a:xfrm>
            <a:off x="3748633" y="3156487"/>
            <a:ext cx="152401" cy="152400"/>
          </a:xfrm>
          <a:prstGeom prst="plus">
            <a:avLst>
              <a:gd name="adj" fmla="val 45161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91" name="십자형[C] 90">
            <a:extLst>
              <a:ext uri="{FF2B5EF4-FFF2-40B4-BE49-F238E27FC236}">
                <a16:creationId xmlns:a16="http://schemas.microsoft.com/office/drawing/2014/main" id="{4EF2939B-0988-5D4E-977A-B40AD2677C62}"/>
              </a:ext>
            </a:extLst>
          </p:cNvPr>
          <p:cNvSpPr/>
          <p:nvPr/>
        </p:nvSpPr>
        <p:spPr bwMode="auto">
          <a:xfrm>
            <a:off x="5122600" y="3156487"/>
            <a:ext cx="152401" cy="152400"/>
          </a:xfrm>
          <a:prstGeom prst="plus">
            <a:avLst>
              <a:gd name="adj" fmla="val 45161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92" name="십자형[C] 91">
            <a:extLst>
              <a:ext uri="{FF2B5EF4-FFF2-40B4-BE49-F238E27FC236}">
                <a16:creationId xmlns:a16="http://schemas.microsoft.com/office/drawing/2014/main" id="{7C0F4C72-437C-FD44-84F6-7D53D3F20D1D}"/>
              </a:ext>
            </a:extLst>
          </p:cNvPr>
          <p:cNvSpPr/>
          <p:nvPr/>
        </p:nvSpPr>
        <p:spPr bwMode="auto">
          <a:xfrm>
            <a:off x="6477000" y="3153540"/>
            <a:ext cx="152401" cy="152400"/>
          </a:xfrm>
          <a:prstGeom prst="plus">
            <a:avLst>
              <a:gd name="adj" fmla="val 45161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7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AA44E-B201-B748-8B98-1EB3E3AF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instruction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78AF81-689F-9E41-9EB9-69729C2EC2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4C1D8-877D-4318-AD28-5C74BCDD08A2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778DFC-AB18-B049-AAEE-A8F5402D1218}"/>
              </a:ext>
            </a:extLst>
          </p:cNvPr>
          <p:cNvSpPr/>
          <p:nvPr/>
        </p:nvSpPr>
        <p:spPr bwMode="auto">
          <a:xfrm>
            <a:off x="1454455" y="1447800"/>
            <a:ext cx="1295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0010000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136BE2-5B01-E746-94FD-C55BFAF11A33}"/>
              </a:ext>
            </a:extLst>
          </p:cNvPr>
          <p:cNvSpPr/>
          <p:nvPr/>
        </p:nvSpPr>
        <p:spPr bwMode="auto">
          <a:xfrm>
            <a:off x="2749855" y="1447800"/>
            <a:ext cx="914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rs2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5C2026-C48E-6C47-8483-3315F8BB75BE}"/>
              </a:ext>
            </a:extLst>
          </p:cNvPr>
          <p:cNvSpPr/>
          <p:nvPr/>
        </p:nvSpPr>
        <p:spPr bwMode="auto">
          <a:xfrm>
            <a:off x="4578655" y="1447800"/>
            <a:ext cx="656051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010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2D800F-EFCC-2044-AFA0-77C93DD22D98}"/>
              </a:ext>
            </a:extLst>
          </p:cNvPr>
          <p:cNvSpPr/>
          <p:nvPr/>
        </p:nvSpPr>
        <p:spPr bwMode="auto">
          <a:xfrm>
            <a:off x="3664255" y="1447800"/>
            <a:ext cx="914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rs1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FE04CC-2F77-3447-B4D7-45978A812E33}"/>
              </a:ext>
            </a:extLst>
          </p:cNvPr>
          <p:cNvSpPr/>
          <p:nvPr/>
        </p:nvSpPr>
        <p:spPr bwMode="auto">
          <a:xfrm>
            <a:off x="5234706" y="1447800"/>
            <a:ext cx="914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rd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DD4EDC-DB6D-A947-9C7E-D94838888F8D}"/>
              </a:ext>
            </a:extLst>
          </p:cNvPr>
          <p:cNvSpPr/>
          <p:nvPr/>
        </p:nvSpPr>
        <p:spPr bwMode="auto">
          <a:xfrm>
            <a:off x="6149106" y="1447800"/>
            <a:ext cx="1295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0110011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3E031-9880-1444-B66F-69D0048E7C57}"/>
              </a:ext>
            </a:extLst>
          </p:cNvPr>
          <p:cNvSpPr txBox="1"/>
          <p:nvPr/>
        </p:nvSpPr>
        <p:spPr>
          <a:xfrm>
            <a:off x="741253" y="1448844"/>
            <a:ext cx="743473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 err="1"/>
              <a:t>mpool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5F43B-38A0-E847-8E79-BC59F22721C6}"/>
              </a:ext>
            </a:extLst>
          </p:cNvPr>
          <p:cNvSpPr txBox="1"/>
          <p:nvPr/>
        </p:nvSpPr>
        <p:spPr>
          <a:xfrm>
            <a:off x="6477000" y="1219200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R-type</a:t>
            </a:r>
            <a:endParaRPr lang="ko-KR" altLang="en-US" sz="1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D1AE77-3B41-C143-903D-CE52F2B087B5}"/>
              </a:ext>
            </a:extLst>
          </p:cNvPr>
          <p:cNvGrpSpPr/>
          <p:nvPr/>
        </p:nvGrpSpPr>
        <p:grpSpPr>
          <a:xfrm>
            <a:off x="1676400" y="2529791"/>
            <a:ext cx="5486400" cy="381000"/>
            <a:chOff x="1828800" y="1600200"/>
            <a:chExt cx="5486400" cy="381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89CD2F5-C1AB-6C43-B682-E6F2B1063EAC}"/>
                </a:ext>
              </a:extLst>
            </p:cNvPr>
            <p:cNvSpPr/>
            <p:nvPr/>
          </p:nvSpPr>
          <p:spPr bwMode="auto">
            <a:xfrm>
              <a:off x="18288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188F36A-A64E-B74B-B039-AD95A4892836}"/>
                </a:ext>
              </a:extLst>
            </p:cNvPr>
            <p:cNvSpPr/>
            <p:nvPr/>
          </p:nvSpPr>
          <p:spPr bwMode="auto">
            <a:xfrm>
              <a:off x="32004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E9E455-C683-A648-A5FD-33E232893B1C}"/>
                </a:ext>
              </a:extLst>
            </p:cNvPr>
            <p:cNvSpPr/>
            <p:nvPr/>
          </p:nvSpPr>
          <p:spPr bwMode="auto">
            <a:xfrm>
              <a:off x="45720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62E0EA4-A4CA-424D-8215-80BF606F4E17}"/>
                </a:ext>
              </a:extLst>
            </p:cNvPr>
            <p:cNvSpPr/>
            <p:nvPr/>
          </p:nvSpPr>
          <p:spPr bwMode="auto">
            <a:xfrm>
              <a:off x="59436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DAEDBE-E903-AF4C-9524-5A1183985BAE}"/>
              </a:ext>
            </a:extLst>
          </p:cNvPr>
          <p:cNvGrpSpPr/>
          <p:nvPr/>
        </p:nvGrpSpPr>
        <p:grpSpPr>
          <a:xfrm>
            <a:off x="1676400" y="3242804"/>
            <a:ext cx="5486400" cy="381000"/>
            <a:chOff x="1828800" y="1600200"/>
            <a:chExt cx="5486400" cy="381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85B0062-E5E0-EA40-88AF-BDFA346543FD}"/>
                </a:ext>
              </a:extLst>
            </p:cNvPr>
            <p:cNvSpPr/>
            <p:nvPr/>
          </p:nvSpPr>
          <p:spPr bwMode="auto">
            <a:xfrm>
              <a:off x="18288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B57DF7-05B7-C34B-BF07-99BED473DF02}"/>
                </a:ext>
              </a:extLst>
            </p:cNvPr>
            <p:cNvSpPr/>
            <p:nvPr/>
          </p:nvSpPr>
          <p:spPr bwMode="auto">
            <a:xfrm>
              <a:off x="32004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D2C356A-6B04-E842-BCEA-D349097DF0B9}"/>
                </a:ext>
              </a:extLst>
            </p:cNvPr>
            <p:cNvSpPr/>
            <p:nvPr/>
          </p:nvSpPr>
          <p:spPr bwMode="auto">
            <a:xfrm>
              <a:off x="45720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448DE30-489D-A54A-BBF8-91AF53C5D918}"/>
                </a:ext>
              </a:extLst>
            </p:cNvPr>
            <p:cNvSpPr/>
            <p:nvPr/>
          </p:nvSpPr>
          <p:spPr bwMode="auto">
            <a:xfrm>
              <a:off x="59436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89A683F-3E87-3849-A585-C7257EF12B60}"/>
              </a:ext>
            </a:extLst>
          </p:cNvPr>
          <p:cNvSpPr txBox="1"/>
          <p:nvPr/>
        </p:nvSpPr>
        <p:spPr>
          <a:xfrm>
            <a:off x="1362358" y="2594971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rs1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EA0BA-E246-D141-934A-154BFA5EF5B4}"/>
              </a:ext>
            </a:extLst>
          </p:cNvPr>
          <p:cNvSpPr txBox="1"/>
          <p:nvPr/>
        </p:nvSpPr>
        <p:spPr>
          <a:xfrm>
            <a:off x="1362358" y="3304333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rs2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CF1A6-7CC6-7440-B5EA-5A3804B82F09}"/>
              </a:ext>
            </a:extLst>
          </p:cNvPr>
          <p:cNvSpPr txBox="1"/>
          <p:nvPr/>
        </p:nvSpPr>
        <p:spPr>
          <a:xfrm>
            <a:off x="2091166" y="2218971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[31:24]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134F23-D650-4442-B37C-89795FBB92F2}"/>
              </a:ext>
            </a:extLst>
          </p:cNvPr>
          <p:cNvSpPr txBox="1"/>
          <p:nvPr/>
        </p:nvSpPr>
        <p:spPr>
          <a:xfrm>
            <a:off x="6248400" y="2206387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[7:0]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38F12-A56E-9B4C-8840-A96F0C8A76D9}"/>
              </a:ext>
            </a:extLst>
          </p:cNvPr>
          <p:cNvSpPr txBox="1"/>
          <p:nvPr/>
        </p:nvSpPr>
        <p:spPr>
          <a:xfrm>
            <a:off x="4820194" y="2218971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[15:8]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88FCA2-043E-8A4F-AB36-E7A10548286C}"/>
              </a:ext>
            </a:extLst>
          </p:cNvPr>
          <p:cNvSpPr txBox="1"/>
          <p:nvPr/>
        </p:nvSpPr>
        <p:spPr>
          <a:xfrm>
            <a:off x="3424379" y="2224255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[23:16]</a:t>
            </a:r>
            <a:endParaRPr lang="ko-KR" altLang="en-US" sz="1000" dirty="0"/>
          </a:p>
        </p:txBody>
      </p:sp>
      <p:sp>
        <p:nvSpPr>
          <p:cNvPr id="29" name="위쪽/아래쪽 화살표[U] 28">
            <a:extLst>
              <a:ext uri="{FF2B5EF4-FFF2-40B4-BE49-F238E27FC236}">
                <a16:creationId xmlns:a16="http://schemas.microsoft.com/office/drawing/2014/main" id="{1B941AC0-433B-844F-BD47-9CB8BA25ECCF}"/>
              </a:ext>
            </a:extLst>
          </p:cNvPr>
          <p:cNvSpPr/>
          <p:nvPr/>
        </p:nvSpPr>
        <p:spPr bwMode="auto">
          <a:xfrm>
            <a:off x="2326200" y="2988813"/>
            <a:ext cx="72000" cy="175969"/>
          </a:xfrm>
          <a:prstGeom prst="up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0" name="위쪽/아래쪽 화살표[U] 29">
            <a:extLst>
              <a:ext uri="{FF2B5EF4-FFF2-40B4-BE49-F238E27FC236}">
                <a16:creationId xmlns:a16="http://schemas.microsoft.com/office/drawing/2014/main" id="{6BB1B1D3-2298-8F4F-BB62-2082AA52D8C7}"/>
              </a:ext>
            </a:extLst>
          </p:cNvPr>
          <p:cNvSpPr/>
          <p:nvPr/>
        </p:nvSpPr>
        <p:spPr bwMode="auto">
          <a:xfrm>
            <a:off x="3703075" y="2988813"/>
            <a:ext cx="72000" cy="175969"/>
          </a:xfrm>
          <a:prstGeom prst="up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1" name="위쪽/아래쪽 화살표[U] 30">
            <a:extLst>
              <a:ext uri="{FF2B5EF4-FFF2-40B4-BE49-F238E27FC236}">
                <a16:creationId xmlns:a16="http://schemas.microsoft.com/office/drawing/2014/main" id="{CD161364-290A-5C48-93CB-9A196EE5E3A4}"/>
              </a:ext>
            </a:extLst>
          </p:cNvPr>
          <p:cNvSpPr/>
          <p:nvPr/>
        </p:nvSpPr>
        <p:spPr bwMode="auto">
          <a:xfrm>
            <a:off x="5064075" y="2988813"/>
            <a:ext cx="72000" cy="175969"/>
          </a:xfrm>
          <a:prstGeom prst="up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2" name="위쪽/아래쪽 화살표[U] 31">
            <a:extLst>
              <a:ext uri="{FF2B5EF4-FFF2-40B4-BE49-F238E27FC236}">
                <a16:creationId xmlns:a16="http://schemas.microsoft.com/office/drawing/2014/main" id="{02E8C873-7406-304D-90A5-F5383985389A}"/>
              </a:ext>
            </a:extLst>
          </p:cNvPr>
          <p:cNvSpPr/>
          <p:nvPr/>
        </p:nvSpPr>
        <p:spPr bwMode="auto">
          <a:xfrm>
            <a:off x="6441000" y="2988812"/>
            <a:ext cx="72000" cy="175969"/>
          </a:xfrm>
          <a:prstGeom prst="up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2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9DDBC-03A7-8F40-896B-1568B576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instruction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50C86A-7E3C-9044-8EC6-C487C0CA56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4C1D8-877D-4318-AD28-5C74BCDD08A2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727DE7-F4D5-934A-8DB3-880382EA6F6C}"/>
              </a:ext>
            </a:extLst>
          </p:cNvPr>
          <p:cNvSpPr/>
          <p:nvPr/>
        </p:nvSpPr>
        <p:spPr bwMode="auto">
          <a:xfrm>
            <a:off x="1477549" y="1447800"/>
            <a:ext cx="1295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0010000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C1F75C-5A10-3240-AB06-82B8A6C74903}"/>
              </a:ext>
            </a:extLst>
          </p:cNvPr>
          <p:cNvSpPr/>
          <p:nvPr/>
        </p:nvSpPr>
        <p:spPr bwMode="auto">
          <a:xfrm>
            <a:off x="2772949" y="1447800"/>
            <a:ext cx="914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rs2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10C6E7-B073-394E-B37A-E16D3C37DE52}"/>
              </a:ext>
            </a:extLst>
          </p:cNvPr>
          <p:cNvSpPr/>
          <p:nvPr/>
        </p:nvSpPr>
        <p:spPr bwMode="auto">
          <a:xfrm>
            <a:off x="4601749" y="1447800"/>
            <a:ext cx="656051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001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30089-D52B-D94B-B3B7-1BAB22E3BEBC}"/>
              </a:ext>
            </a:extLst>
          </p:cNvPr>
          <p:cNvSpPr/>
          <p:nvPr/>
        </p:nvSpPr>
        <p:spPr bwMode="auto">
          <a:xfrm>
            <a:off x="3687349" y="1447800"/>
            <a:ext cx="914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rs1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AD352-083B-B342-AFDC-96FB4F856EA3}"/>
              </a:ext>
            </a:extLst>
          </p:cNvPr>
          <p:cNvSpPr/>
          <p:nvPr/>
        </p:nvSpPr>
        <p:spPr bwMode="auto">
          <a:xfrm>
            <a:off x="5257800" y="1447800"/>
            <a:ext cx="914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rd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2B3BB-E9CE-664E-B217-EB9A720E1B58}"/>
              </a:ext>
            </a:extLst>
          </p:cNvPr>
          <p:cNvSpPr/>
          <p:nvPr/>
        </p:nvSpPr>
        <p:spPr bwMode="auto">
          <a:xfrm>
            <a:off x="6172200" y="1447800"/>
            <a:ext cx="1295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0110011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A2C18-F944-8341-917D-76FF98A0BD0E}"/>
              </a:ext>
            </a:extLst>
          </p:cNvPr>
          <p:cNvSpPr txBox="1"/>
          <p:nvPr/>
        </p:nvSpPr>
        <p:spPr>
          <a:xfrm>
            <a:off x="858707" y="1447800"/>
            <a:ext cx="618842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 err="1"/>
              <a:t>vmul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EBB49-A67F-C24E-AD11-0F5D3BDA30E7}"/>
              </a:ext>
            </a:extLst>
          </p:cNvPr>
          <p:cNvSpPr txBox="1"/>
          <p:nvPr/>
        </p:nvSpPr>
        <p:spPr>
          <a:xfrm>
            <a:off x="6477000" y="1219200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R-type</a:t>
            </a:r>
            <a:endParaRPr lang="ko-KR" altLang="en-US" sz="1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DB58D9-70BA-3D46-954A-84835879535F}"/>
              </a:ext>
            </a:extLst>
          </p:cNvPr>
          <p:cNvGrpSpPr/>
          <p:nvPr/>
        </p:nvGrpSpPr>
        <p:grpSpPr>
          <a:xfrm>
            <a:off x="1752600" y="2529791"/>
            <a:ext cx="5486400" cy="381000"/>
            <a:chOff x="1828800" y="1600200"/>
            <a:chExt cx="5486400" cy="381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FEED352-E8A3-474E-B006-855BCAE285F1}"/>
                </a:ext>
              </a:extLst>
            </p:cNvPr>
            <p:cNvSpPr/>
            <p:nvPr/>
          </p:nvSpPr>
          <p:spPr bwMode="auto">
            <a:xfrm>
              <a:off x="18288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DC4869-81AB-EC41-82B4-A26F38E9C079}"/>
                </a:ext>
              </a:extLst>
            </p:cNvPr>
            <p:cNvSpPr/>
            <p:nvPr/>
          </p:nvSpPr>
          <p:spPr bwMode="auto">
            <a:xfrm>
              <a:off x="32004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A57C27-D564-DA46-9FCD-CE44BB64E246}"/>
                </a:ext>
              </a:extLst>
            </p:cNvPr>
            <p:cNvSpPr/>
            <p:nvPr/>
          </p:nvSpPr>
          <p:spPr bwMode="auto">
            <a:xfrm>
              <a:off x="45720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784B2E0-318C-8E49-8CBB-B331F9E1C37C}"/>
                </a:ext>
              </a:extLst>
            </p:cNvPr>
            <p:cNvSpPr/>
            <p:nvPr/>
          </p:nvSpPr>
          <p:spPr bwMode="auto">
            <a:xfrm>
              <a:off x="59436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BCDF7DA-C904-3A48-B564-BB27E5E7243C}"/>
              </a:ext>
            </a:extLst>
          </p:cNvPr>
          <p:cNvGrpSpPr/>
          <p:nvPr/>
        </p:nvGrpSpPr>
        <p:grpSpPr>
          <a:xfrm>
            <a:off x="1752600" y="3242804"/>
            <a:ext cx="5486400" cy="381000"/>
            <a:chOff x="1828800" y="1600200"/>
            <a:chExt cx="5486400" cy="381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FC9A6EE-BBA8-7445-9331-5190C5B3B415}"/>
                </a:ext>
              </a:extLst>
            </p:cNvPr>
            <p:cNvSpPr/>
            <p:nvPr/>
          </p:nvSpPr>
          <p:spPr bwMode="auto">
            <a:xfrm>
              <a:off x="18288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6CD947D-710A-9B48-8A71-BB3D09D4E4D2}"/>
                </a:ext>
              </a:extLst>
            </p:cNvPr>
            <p:cNvSpPr/>
            <p:nvPr/>
          </p:nvSpPr>
          <p:spPr bwMode="auto">
            <a:xfrm>
              <a:off x="32004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6D45B8E-BB2A-124A-834F-442AFCABE79A}"/>
                </a:ext>
              </a:extLst>
            </p:cNvPr>
            <p:cNvSpPr/>
            <p:nvPr/>
          </p:nvSpPr>
          <p:spPr bwMode="auto">
            <a:xfrm>
              <a:off x="45720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52E73E-A6CB-464A-AEA0-97249A3BD65D}"/>
                </a:ext>
              </a:extLst>
            </p:cNvPr>
            <p:cNvSpPr/>
            <p:nvPr/>
          </p:nvSpPr>
          <p:spPr bwMode="auto">
            <a:xfrm>
              <a:off x="59436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7186FD6-6F54-1A4C-8177-107468A38E17}"/>
              </a:ext>
            </a:extLst>
          </p:cNvPr>
          <p:cNvSpPr txBox="1"/>
          <p:nvPr/>
        </p:nvSpPr>
        <p:spPr>
          <a:xfrm>
            <a:off x="1438558" y="2594971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rs1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07DBD8-689F-DA49-AFD7-89598B8314ED}"/>
              </a:ext>
            </a:extLst>
          </p:cNvPr>
          <p:cNvSpPr txBox="1"/>
          <p:nvPr/>
        </p:nvSpPr>
        <p:spPr>
          <a:xfrm>
            <a:off x="1533389" y="4961465"/>
            <a:ext cx="520836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8bit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92FF5E-EE55-964A-9426-5131A85120D1}"/>
              </a:ext>
            </a:extLst>
          </p:cNvPr>
          <p:cNvSpPr txBox="1"/>
          <p:nvPr/>
        </p:nvSpPr>
        <p:spPr>
          <a:xfrm>
            <a:off x="2167366" y="2218971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[31:24]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5657A-4E82-6646-AF71-BCF1F49CDD08}"/>
              </a:ext>
            </a:extLst>
          </p:cNvPr>
          <p:cNvSpPr txBox="1"/>
          <p:nvPr/>
        </p:nvSpPr>
        <p:spPr>
          <a:xfrm>
            <a:off x="6324600" y="2206387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[7:0]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D87CC3-9BFC-0747-A20F-C1997ED8C5DA}"/>
              </a:ext>
            </a:extLst>
          </p:cNvPr>
          <p:cNvSpPr txBox="1"/>
          <p:nvPr/>
        </p:nvSpPr>
        <p:spPr>
          <a:xfrm>
            <a:off x="4896394" y="2218971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[15:8]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17121-E77B-4D4D-819B-88F674B7DB1B}"/>
              </a:ext>
            </a:extLst>
          </p:cNvPr>
          <p:cNvSpPr txBox="1"/>
          <p:nvPr/>
        </p:nvSpPr>
        <p:spPr>
          <a:xfrm>
            <a:off x="3500579" y="2224255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[23:16]</a:t>
            </a:r>
            <a:endParaRPr lang="ko-KR" altLang="en-US" sz="1000" dirty="0"/>
          </a:p>
        </p:txBody>
      </p:sp>
      <p:sp>
        <p:nvSpPr>
          <p:cNvPr id="29" name="십자형[C] 28">
            <a:extLst>
              <a:ext uri="{FF2B5EF4-FFF2-40B4-BE49-F238E27FC236}">
                <a16:creationId xmlns:a16="http://schemas.microsoft.com/office/drawing/2014/main" id="{14774610-340B-7B46-BF17-3FBFB4D1B7DE}"/>
              </a:ext>
            </a:extLst>
          </p:cNvPr>
          <p:cNvSpPr/>
          <p:nvPr/>
        </p:nvSpPr>
        <p:spPr bwMode="auto">
          <a:xfrm rot="2735293">
            <a:off x="2362199" y="3000597"/>
            <a:ext cx="152401" cy="152400"/>
          </a:xfrm>
          <a:prstGeom prst="plus">
            <a:avLst>
              <a:gd name="adj" fmla="val 45161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0" name="십자형[C] 29">
            <a:extLst>
              <a:ext uri="{FF2B5EF4-FFF2-40B4-BE49-F238E27FC236}">
                <a16:creationId xmlns:a16="http://schemas.microsoft.com/office/drawing/2014/main" id="{774F2773-59A7-B24B-BD6F-0D0DEB6637C7}"/>
              </a:ext>
            </a:extLst>
          </p:cNvPr>
          <p:cNvSpPr/>
          <p:nvPr/>
        </p:nvSpPr>
        <p:spPr bwMode="auto">
          <a:xfrm rot="2735293">
            <a:off x="3733800" y="3000598"/>
            <a:ext cx="152401" cy="152400"/>
          </a:xfrm>
          <a:prstGeom prst="plus">
            <a:avLst>
              <a:gd name="adj" fmla="val 45161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1" name="십자형[C] 30">
            <a:extLst>
              <a:ext uri="{FF2B5EF4-FFF2-40B4-BE49-F238E27FC236}">
                <a16:creationId xmlns:a16="http://schemas.microsoft.com/office/drawing/2014/main" id="{35AFEED1-9661-2643-96F9-E479CD6F0BD0}"/>
              </a:ext>
            </a:extLst>
          </p:cNvPr>
          <p:cNvSpPr/>
          <p:nvPr/>
        </p:nvSpPr>
        <p:spPr bwMode="auto">
          <a:xfrm rot="2735293">
            <a:off x="5129614" y="3000597"/>
            <a:ext cx="152401" cy="152400"/>
          </a:xfrm>
          <a:prstGeom prst="plus">
            <a:avLst>
              <a:gd name="adj" fmla="val 45161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2" name="십자형[C] 31">
            <a:extLst>
              <a:ext uri="{FF2B5EF4-FFF2-40B4-BE49-F238E27FC236}">
                <a16:creationId xmlns:a16="http://schemas.microsoft.com/office/drawing/2014/main" id="{8E14C5D7-D7DC-3A4C-BFDE-91B606515B55}"/>
              </a:ext>
            </a:extLst>
          </p:cNvPr>
          <p:cNvSpPr/>
          <p:nvPr/>
        </p:nvSpPr>
        <p:spPr bwMode="auto">
          <a:xfrm rot="2735293">
            <a:off x="6476999" y="3013254"/>
            <a:ext cx="152401" cy="152400"/>
          </a:xfrm>
          <a:prstGeom prst="plus">
            <a:avLst>
              <a:gd name="adj" fmla="val 45161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ECAF4E-21D4-6445-A273-8DF630A9EF6B}"/>
              </a:ext>
            </a:extLst>
          </p:cNvPr>
          <p:cNvSpPr/>
          <p:nvPr/>
        </p:nvSpPr>
        <p:spPr bwMode="auto">
          <a:xfrm>
            <a:off x="1028701" y="4345845"/>
            <a:ext cx="1371600" cy="38100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CE392D5-9199-C049-B9ED-1FB4CFC1AF65}"/>
              </a:ext>
            </a:extLst>
          </p:cNvPr>
          <p:cNvSpPr/>
          <p:nvPr/>
        </p:nvSpPr>
        <p:spPr bwMode="auto">
          <a:xfrm>
            <a:off x="2400300" y="4345845"/>
            <a:ext cx="13716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E4778F5B-ADD8-B043-AA20-C28F024E1138}"/>
              </a:ext>
            </a:extLst>
          </p:cNvPr>
          <p:cNvCxnSpPr>
            <a:cxnSpLocks/>
          </p:cNvCxnSpPr>
          <p:nvPr/>
        </p:nvCxnSpPr>
        <p:spPr bwMode="auto">
          <a:xfrm flipV="1">
            <a:off x="1168128" y="3692296"/>
            <a:ext cx="584472" cy="5471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59A19201-85D6-C540-9F68-E1F67540DB1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24199" y="3692296"/>
            <a:ext cx="563150" cy="5471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왼쪽 중괄호[L] 41">
            <a:extLst>
              <a:ext uri="{FF2B5EF4-FFF2-40B4-BE49-F238E27FC236}">
                <a16:creationId xmlns:a16="http://schemas.microsoft.com/office/drawing/2014/main" id="{8358DAF7-8D3D-E64B-BE0B-8ABC3DD9FBE8}"/>
              </a:ext>
            </a:extLst>
          </p:cNvPr>
          <p:cNvSpPr/>
          <p:nvPr/>
        </p:nvSpPr>
        <p:spPr bwMode="auto">
          <a:xfrm rot="16200000">
            <a:off x="1634067" y="4195233"/>
            <a:ext cx="160865" cy="1371599"/>
          </a:xfrm>
          <a:prstGeom prst="leftBrace">
            <a:avLst>
              <a:gd name="adj1" fmla="val 9942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279F9-F39D-5543-A115-9991D914EF46}"/>
              </a:ext>
            </a:extLst>
          </p:cNvPr>
          <p:cNvSpPr txBox="1"/>
          <p:nvPr/>
        </p:nvSpPr>
        <p:spPr>
          <a:xfrm>
            <a:off x="1435383" y="3341874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rs2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E9ADB2-151B-914C-8BB8-5D198D01AD20}"/>
              </a:ext>
            </a:extLst>
          </p:cNvPr>
          <p:cNvSpPr txBox="1"/>
          <p:nvPr/>
        </p:nvSpPr>
        <p:spPr>
          <a:xfrm>
            <a:off x="3282043" y="509451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94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6C19D-C082-824D-BD64-1F6234F1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instruction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6D50F7-B100-AC4D-9EB4-E5020DD91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4C1D8-877D-4318-AD28-5C74BCDD08A2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2D98F7-751A-AB44-A30E-7B1A927CB879}"/>
              </a:ext>
            </a:extLst>
          </p:cNvPr>
          <p:cNvSpPr/>
          <p:nvPr/>
        </p:nvSpPr>
        <p:spPr bwMode="auto">
          <a:xfrm>
            <a:off x="1477549" y="1464711"/>
            <a:ext cx="2209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Imm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7656EB-12E3-7E41-8AE0-22ED9003234F}"/>
              </a:ext>
            </a:extLst>
          </p:cNvPr>
          <p:cNvSpPr/>
          <p:nvPr/>
        </p:nvSpPr>
        <p:spPr bwMode="auto">
          <a:xfrm>
            <a:off x="4601749" y="1464711"/>
            <a:ext cx="656051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funct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90E20-7F31-F344-8CCA-BA23F96CA3F8}"/>
              </a:ext>
            </a:extLst>
          </p:cNvPr>
          <p:cNvSpPr/>
          <p:nvPr/>
        </p:nvSpPr>
        <p:spPr bwMode="auto">
          <a:xfrm>
            <a:off x="3687349" y="1464711"/>
            <a:ext cx="914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rs1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89392F-8ED7-D440-A6E8-D53F2383FE04}"/>
              </a:ext>
            </a:extLst>
          </p:cNvPr>
          <p:cNvSpPr/>
          <p:nvPr/>
        </p:nvSpPr>
        <p:spPr bwMode="auto">
          <a:xfrm>
            <a:off x="5257800" y="1464711"/>
            <a:ext cx="914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rd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5E5C46-7AAE-C140-868D-1AB6CE790A25}"/>
              </a:ext>
            </a:extLst>
          </p:cNvPr>
          <p:cNvSpPr/>
          <p:nvPr/>
        </p:nvSpPr>
        <p:spPr bwMode="auto">
          <a:xfrm>
            <a:off x="6172200" y="1464711"/>
            <a:ext cx="1295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0001011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BA99C-E373-1A47-8E73-E5B3024822E5}"/>
              </a:ext>
            </a:extLst>
          </p:cNvPr>
          <p:cNvSpPr txBox="1"/>
          <p:nvPr/>
        </p:nvSpPr>
        <p:spPr>
          <a:xfrm>
            <a:off x="4343400" y="1822432"/>
            <a:ext cx="1497752" cy="17064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/>
              <a:t>000 : [31:24]</a:t>
            </a:r>
          </a:p>
          <a:p>
            <a:pPr algn="l"/>
            <a:r>
              <a:rPr lang="en-US" altLang="ko-KR" dirty="0"/>
              <a:t>001 : [23:16]</a:t>
            </a:r>
          </a:p>
          <a:p>
            <a:pPr algn="l"/>
            <a:r>
              <a:rPr lang="en-US" altLang="ko-KR" dirty="0"/>
              <a:t>010 : [15:8]</a:t>
            </a:r>
          </a:p>
          <a:p>
            <a:pPr algn="l"/>
            <a:r>
              <a:rPr lang="en-US" altLang="ko-KR" dirty="0"/>
              <a:t>011 : [7:0]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100 : [31:16]</a:t>
            </a:r>
          </a:p>
          <a:p>
            <a:pPr algn="l"/>
            <a:r>
              <a:rPr lang="en-US" altLang="ko-KR" dirty="0"/>
              <a:t>110 : [15:0]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8563D-AE8A-2747-AEF8-7B6FFC88B8E4}"/>
              </a:ext>
            </a:extLst>
          </p:cNvPr>
          <p:cNvSpPr txBox="1"/>
          <p:nvPr/>
        </p:nvSpPr>
        <p:spPr>
          <a:xfrm>
            <a:off x="2459321" y="2941997"/>
            <a:ext cx="1689710" cy="5042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/>
              <a:t>LHR</a:t>
            </a:r>
          </a:p>
          <a:p>
            <a:pPr algn="l"/>
            <a:r>
              <a:rPr lang="en-US" altLang="ko-KR" sz="1000" dirty="0"/>
              <a:t>(Load Halfword Register)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11BA7-8505-394F-9565-F9A5D78D1611}"/>
              </a:ext>
            </a:extLst>
          </p:cNvPr>
          <p:cNvSpPr txBox="1"/>
          <p:nvPr/>
        </p:nvSpPr>
        <p:spPr>
          <a:xfrm>
            <a:off x="6400800" y="1208764"/>
            <a:ext cx="990600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New opcode</a:t>
            </a:r>
            <a:endParaRPr lang="ko-KR" altLang="en-US" sz="1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6C05FDC-4D5D-4642-9E34-676C3689FB59}"/>
              </a:ext>
            </a:extLst>
          </p:cNvPr>
          <p:cNvGrpSpPr/>
          <p:nvPr/>
        </p:nvGrpSpPr>
        <p:grpSpPr>
          <a:xfrm>
            <a:off x="981358" y="4133404"/>
            <a:ext cx="5486400" cy="381000"/>
            <a:chOff x="1828800" y="1600200"/>
            <a:chExt cx="5486400" cy="381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054507-A070-FD4D-BED9-4ADFB71F8D4F}"/>
                </a:ext>
              </a:extLst>
            </p:cNvPr>
            <p:cNvSpPr/>
            <p:nvPr/>
          </p:nvSpPr>
          <p:spPr bwMode="auto">
            <a:xfrm>
              <a:off x="18288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EA1B5B8-AE49-A84D-A0CC-10BCC601C8C9}"/>
                </a:ext>
              </a:extLst>
            </p:cNvPr>
            <p:cNvSpPr/>
            <p:nvPr/>
          </p:nvSpPr>
          <p:spPr bwMode="auto">
            <a:xfrm>
              <a:off x="32004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7E2217C-8FF1-5D44-A3B4-1B900C8BCD88}"/>
                </a:ext>
              </a:extLst>
            </p:cNvPr>
            <p:cNvSpPr/>
            <p:nvPr/>
          </p:nvSpPr>
          <p:spPr bwMode="auto">
            <a:xfrm>
              <a:off x="45720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EDF473-DEF5-C349-A1B7-223EFA48FE4A}"/>
                </a:ext>
              </a:extLst>
            </p:cNvPr>
            <p:cNvSpPr/>
            <p:nvPr/>
          </p:nvSpPr>
          <p:spPr bwMode="auto">
            <a:xfrm>
              <a:off x="5943600" y="1600200"/>
              <a:ext cx="1371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71BF186-BB74-0D41-9795-02645DB727BA}"/>
              </a:ext>
            </a:extLst>
          </p:cNvPr>
          <p:cNvSpPr txBox="1"/>
          <p:nvPr/>
        </p:nvSpPr>
        <p:spPr>
          <a:xfrm>
            <a:off x="1396124" y="3822584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[31:24]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004E6A-B1FE-1640-91F0-1DB6726CBD64}"/>
              </a:ext>
            </a:extLst>
          </p:cNvPr>
          <p:cNvSpPr txBox="1"/>
          <p:nvPr/>
        </p:nvSpPr>
        <p:spPr>
          <a:xfrm>
            <a:off x="5553358" y="3810000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[7:0]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AD02EA-437B-4244-845F-D80EA9FDA338}"/>
              </a:ext>
            </a:extLst>
          </p:cNvPr>
          <p:cNvSpPr txBox="1"/>
          <p:nvPr/>
        </p:nvSpPr>
        <p:spPr>
          <a:xfrm>
            <a:off x="4125152" y="3822584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[15:8]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8528D6-D664-F544-B163-08CC6521ECCC}"/>
              </a:ext>
            </a:extLst>
          </p:cNvPr>
          <p:cNvSpPr txBox="1"/>
          <p:nvPr/>
        </p:nvSpPr>
        <p:spPr>
          <a:xfrm>
            <a:off x="2729337" y="3827868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[23:16]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A24349-D585-784E-8EA7-B6C2ADE26CDC}"/>
              </a:ext>
            </a:extLst>
          </p:cNvPr>
          <p:cNvSpPr/>
          <p:nvPr/>
        </p:nvSpPr>
        <p:spPr bwMode="auto">
          <a:xfrm>
            <a:off x="6929579" y="3818365"/>
            <a:ext cx="1066800" cy="2584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20FE8B-7EB2-2140-ACD7-E942B9C38180}"/>
              </a:ext>
            </a:extLst>
          </p:cNvPr>
          <p:cNvSpPr/>
          <p:nvPr/>
        </p:nvSpPr>
        <p:spPr bwMode="auto">
          <a:xfrm>
            <a:off x="6929579" y="4070129"/>
            <a:ext cx="1066800" cy="2584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975092-F3DA-A347-B2FB-40145C4AF002}"/>
              </a:ext>
            </a:extLst>
          </p:cNvPr>
          <p:cNvSpPr/>
          <p:nvPr/>
        </p:nvSpPr>
        <p:spPr bwMode="auto">
          <a:xfrm>
            <a:off x="6929579" y="4321893"/>
            <a:ext cx="1066800" cy="2584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CB66A2-3679-8B4A-B49F-A1A49D630B60}"/>
              </a:ext>
            </a:extLst>
          </p:cNvPr>
          <p:cNvSpPr/>
          <p:nvPr/>
        </p:nvSpPr>
        <p:spPr bwMode="auto">
          <a:xfrm>
            <a:off x="6929579" y="4580365"/>
            <a:ext cx="1066800" cy="2584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6F2486-6535-024B-BAD5-B42C7BFFB167}"/>
              </a:ext>
            </a:extLst>
          </p:cNvPr>
          <p:cNvSpPr/>
          <p:nvPr/>
        </p:nvSpPr>
        <p:spPr bwMode="auto">
          <a:xfrm>
            <a:off x="6929579" y="4832129"/>
            <a:ext cx="1066800" cy="2584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B4EA04-4B6A-344C-8599-4CF3A761A4FB}"/>
              </a:ext>
            </a:extLst>
          </p:cNvPr>
          <p:cNvSpPr/>
          <p:nvPr/>
        </p:nvSpPr>
        <p:spPr bwMode="auto">
          <a:xfrm>
            <a:off x="6929579" y="5083893"/>
            <a:ext cx="1066800" cy="258472"/>
          </a:xfrm>
          <a:prstGeom prst="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9CFB47-D1ED-6A41-B263-7124C72373FF}"/>
              </a:ext>
            </a:extLst>
          </p:cNvPr>
          <p:cNvSpPr/>
          <p:nvPr/>
        </p:nvSpPr>
        <p:spPr bwMode="auto">
          <a:xfrm>
            <a:off x="6929579" y="5335657"/>
            <a:ext cx="1066800" cy="2584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D4D567-C4EB-034D-B009-E7D39794B337}"/>
              </a:ext>
            </a:extLst>
          </p:cNvPr>
          <p:cNvSpPr txBox="1"/>
          <p:nvPr/>
        </p:nvSpPr>
        <p:spPr>
          <a:xfrm>
            <a:off x="7158179" y="3549896"/>
            <a:ext cx="685800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memory</a:t>
            </a:r>
            <a:endParaRPr lang="ko-KR" altLang="en-US" sz="1000" dirty="0"/>
          </a:p>
        </p:txBody>
      </p:sp>
      <p:cxnSp>
        <p:nvCxnSpPr>
          <p:cNvPr id="40" name="직선 연결선 23">
            <a:extLst>
              <a:ext uri="{FF2B5EF4-FFF2-40B4-BE49-F238E27FC236}">
                <a16:creationId xmlns:a16="http://schemas.microsoft.com/office/drawing/2014/main" id="{CD4701BC-0DF6-CD4F-846B-984067F11241}"/>
              </a:ext>
            </a:extLst>
          </p:cNvPr>
          <p:cNvCxnSpPr>
            <a:cxnSpLocks/>
          </p:cNvCxnSpPr>
          <p:nvPr/>
        </p:nvCxnSpPr>
        <p:spPr bwMode="auto">
          <a:xfrm>
            <a:off x="1667158" y="5246532"/>
            <a:ext cx="5257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E68FBC5-21F0-134B-95C3-18A98B7F7D72}"/>
              </a:ext>
            </a:extLst>
          </p:cNvPr>
          <p:cNvCxnSpPr>
            <a:cxnSpLocks/>
          </p:cNvCxnSpPr>
          <p:nvPr/>
        </p:nvCxnSpPr>
        <p:spPr bwMode="auto">
          <a:xfrm flipV="1">
            <a:off x="1673378" y="4560732"/>
            <a:ext cx="0" cy="685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468E911-CCAF-B042-8A3D-3FCD228BEC4C}"/>
              </a:ext>
            </a:extLst>
          </p:cNvPr>
          <p:cNvCxnSpPr>
            <a:cxnSpLocks/>
          </p:cNvCxnSpPr>
          <p:nvPr/>
        </p:nvCxnSpPr>
        <p:spPr bwMode="auto">
          <a:xfrm flipV="1">
            <a:off x="3038758" y="4560732"/>
            <a:ext cx="0" cy="685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183CB2F-86A0-5448-B63E-CED42E3E397C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0358" y="4560732"/>
            <a:ext cx="0" cy="685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6ADB130-E117-324F-A37F-5BC4292C1AA7}"/>
              </a:ext>
            </a:extLst>
          </p:cNvPr>
          <p:cNvCxnSpPr>
            <a:cxnSpLocks/>
          </p:cNvCxnSpPr>
          <p:nvPr/>
        </p:nvCxnSpPr>
        <p:spPr bwMode="auto">
          <a:xfrm flipV="1">
            <a:off x="5781958" y="4566952"/>
            <a:ext cx="0" cy="685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91920DA-6A63-7F47-B69C-1F1DE0D74D29}"/>
              </a:ext>
            </a:extLst>
          </p:cNvPr>
          <p:cNvSpPr txBox="1"/>
          <p:nvPr/>
        </p:nvSpPr>
        <p:spPr>
          <a:xfrm>
            <a:off x="5724811" y="4757390"/>
            <a:ext cx="419093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000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CF16A9-0EA6-C641-BB4B-62C5CC1291FA}"/>
              </a:ext>
            </a:extLst>
          </p:cNvPr>
          <p:cNvSpPr txBox="1"/>
          <p:nvPr/>
        </p:nvSpPr>
        <p:spPr>
          <a:xfrm>
            <a:off x="1623388" y="4801648"/>
            <a:ext cx="419093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011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03574-4481-1A4F-B1DD-65B77A163F4B}"/>
              </a:ext>
            </a:extLst>
          </p:cNvPr>
          <p:cNvSpPr txBox="1"/>
          <p:nvPr/>
        </p:nvSpPr>
        <p:spPr>
          <a:xfrm>
            <a:off x="2987831" y="4801648"/>
            <a:ext cx="419093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010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FDA78E-3BD2-FF4E-B54F-BDCF8CE9B9B1}"/>
              </a:ext>
            </a:extLst>
          </p:cNvPr>
          <p:cNvSpPr txBox="1"/>
          <p:nvPr/>
        </p:nvSpPr>
        <p:spPr>
          <a:xfrm>
            <a:off x="4366587" y="4795490"/>
            <a:ext cx="419093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001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606807-383F-1241-A2F7-987BF8C1D827}"/>
              </a:ext>
            </a:extLst>
          </p:cNvPr>
          <p:cNvSpPr txBox="1"/>
          <p:nvPr/>
        </p:nvSpPr>
        <p:spPr>
          <a:xfrm>
            <a:off x="619804" y="4213142"/>
            <a:ext cx="419093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rd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D4CE8D-45A3-A24A-BE6C-EF8770C881F9}"/>
              </a:ext>
            </a:extLst>
          </p:cNvPr>
          <p:cNvSpPr txBox="1"/>
          <p:nvPr/>
        </p:nvSpPr>
        <p:spPr>
          <a:xfrm>
            <a:off x="7996379" y="5101633"/>
            <a:ext cx="749168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rs1+Imm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5EEE34-A0BC-5E4A-BCC3-0FF02510ECB5}"/>
              </a:ext>
            </a:extLst>
          </p:cNvPr>
          <p:cNvSpPr txBox="1"/>
          <p:nvPr/>
        </p:nvSpPr>
        <p:spPr>
          <a:xfrm>
            <a:off x="7240661" y="5788800"/>
            <a:ext cx="520836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1byte</a:t>
            </a:r>
            <a:endParaRPr lang="ko-KR" altLang="en-US" sz="1000" dirty="0"/>
          </a:p>
        </p:txBody>
      </p:sp>
      <p:sp>
        <p:nvSpPr>
          <p:cNvPr id="57" name="왼쪽 중괄호[L] 56">
            <a:extLst>
              <a:ext uri="{FF2B5EF4-FFF2-40B4-BE49-F238E27FC236}">
                <a16:creationId xmlns:a16="http://schemas.microsoft.com/office/drawing/2014/main" id="{6A1FEDBD-F4CF-A345-A725-0EDA5BA3E562}"/>
              </a:ext>
            </a:extLst>
          </p:cNvPr>
          <p:cNvSpPr/>
          <p:nvPr/>
        </p:nvSpPr>
        <p:spPr bwMode="auto">
          <a:xfrm rot="16200000">
            <a:off x="7384526" y="5185611"/>
            <a:ext cx="160865" cy="1080000"/>
          </a:xfrm>
          <a:prstGeom prst="leftBrace">
            <a:avLst>
              <a:gd name="adj1" fmla="val 123104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D75642-E8DA-9A4E-9AEA-6711472C5E94}"/>
              </a:ext>
            </a:extLst>
          </p:cNvPr>
          <p:cNvSpPr txBox="1"/>
          <p:nvPr/>
        </p:nvSpPr>
        <p:spPr>
          <a:xfrm>
            <a:off x="915955" y="1558438"/>
            <a:ext cx="1689710" cy="5042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/>
              <a:t>LBR</a:t>
            </a:r>
          </a:p>
          <a:p>
            <a:pPr algn="l"/>
            <a:r>
              <a:rPr lang="en-US" altLang="ko-KR" sz="1000" dirty="0"/>
              <a:t>(Load Byte Register)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9417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4228D-666E-6545-9F5B-4D88B199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instruction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534E47-0E21-624E-8481-53BAAE45BC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4C1D8-877D-4318-AD28-5C74BCDD08A2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57782DF-98D9-0542-B5D5-69F82ECF7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2091"/>
              </p:ext>
            </p:extLst>
          </p:nvPr>
        </p:nvGraphicFramePr>
        <p:xfrm>
          <a:off x="762000" y="1524000"/>
          <a:ext cx="2286000" cy="2225040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841404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5822537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1264877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8451074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845329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781374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2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4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6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6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3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4812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BA7747-D1A4-A344-A727-9A32D220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91635"/>
              </p:ext>
            </p:extLst>
          </p:nvPr>
        </p:nvGraphicFramePr>
        <p:xfrm>
          <a:off x="3485028" y="2636520"/>
          <a:ext cx="762000" cy="29260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19303178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884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9975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30137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622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69337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06185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99769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8941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E7F0A29-9BF3-2049-B586-EB134A78D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77780"/>
              </p:ext>
            </p:extLst>
          </p:nvPr>
        </p:nvGraphicFramePr>
        <p:xfrm>
          <a:off x="3485028" y="1524000"/>
          <a:ext cx="762000" cy="1112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86415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45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1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594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6BF969C-90CF-DE40-957C-833453381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28782"/>
              </p:ext>
            </p:extLst>
          </p:nvPr>
        </p:nvGraphicFramePr>
        <p:xfrm>
          <a:off x="4876802" y="1584512"/>
          <a:ext cx="2895600" cy="3657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413040901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18304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01826389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701649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9512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2C34CCD-EFD1-5941-AD35-33B1383F54AD}"/>
              </a:ext>
            </a:extLst>
          </p:cNvPr>
          <p:cNvSpPr txBox="1"/>
          <p:nvPr/>
        </p:nvSpPr>
        <p:spPr>
          <a:xfrm>
            <a:off x="746312" y="1178859"/>
            <a:ext cx="1158688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6707B-8F26-D247-921E-968C50991F2D}"/>
              </a:ext>
            </a:extLst>
          </p:cNvPr>
          <p:cNvSpPr txBox="1"/>
          <p:nvPr/>
        </p:nvSpPr>
        <p:spPr>
          <a:xfrm>
            <a:off x="4677334" y="1251698"/>
            <a:ext cx="1158688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37937-58F0-8C46-962B-526789A529A8}"/>
              </a:ext>
            </a:extLst>
          </p:cNvPr>
          <p:cNvSpPr txBox="1"/>
          <p:nvPr/>
        </p:nvSpPr>
        <p:spPr>
          <a:xfrm>
            <a:off x="2707150" y="4757452"/>
            <a:ext cx="520836" cy="216284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/>
            <a:r>
              <a:rPr lang="en-US" altLang="ko-KR" sz="1000" dirty="0"/>
              <a:t>4byte</a:t>
            </a:r>
            <a:endParaRPr lang="ko-KR" altLang="en-US" sz="1000" dirty="0"/>
          </a:p>
        </p:txBody>
      </p:sp>
      <p:sp>
        <p:nvSpPr>
          <p:cNvPr id="13" name="왼쪽 중괄호[L] 12">
            <a:extLst>
              <a:ext uri="{FF2B5EF4-FFF2-40B4-BE49-F238E27FC236}">
                <a16:creationId xmlns:a16="http://schemas.microsoft.com/office/drawing/2014/main" id="{935C53F1-FF7B-C74B-86B7-E179C2CC19DD}"/>
              </a:ext>
            </a:extLst>
          </p:cNvPr>
          <p:cNvSpPr/>
          <p:nvPr/>
        </p:nvSpPr>
        <p:spPr bwMode="auto">
          <a:xfrm>
            <a:off x="3186082" y="4179795"/>
            <a:ext cx="160865" cy="1371599"/>
          </a:xfrm>
          <a:prstGeom prst="leftBrace">
            <a:avLst>
              <a:gd name="adj1" fmla="val 9942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n"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5C69AE-067F-554C-8A07-EF1D051295CF}"/>
              </a:ext>
            </a:extLst>
          </p:cNvPr>
          <p:cNvSpPr txBox="1"/>
          <p:nvPr/>
        </p:nvSpPr>
        <p:spPr>
          <a:xfrm>
            <a:off x="3307979" y="1219200"/>
            <a:ext cx="1158688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E85544-FE34-4543-AD2F-1E78A2E37218}"/>
              </a:ext>
            </a:extLst>
          </p:cNvPr>
          <p:cNvSpPr txBox="1"/>
          <p:nvPr/>
        </p:nvSpPr>
        <p:spPr>
          <a:xfrm>
            <a:off x="5029200" y="2438400"/>
            <a:ext cx="1066800" cy="3124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ko-KR" dirty="0" err="1"/>
              <a:t>Lb</a:t>
            </a:r>
            <a:endParaRPr kumimoji="1" lang="en-US" altLang="ko-KR" dirty="0"/>
          </a:p>
          <a:p>
            <a:pPr algn="l"/>
            <a:r>
              <a:rPr kumimoji="1" lang="en-US" altLang="ko-KR" dirty="0" err="1"/>
              <a:t>Lb</a:t>
            </a:r>
            <a:endParaRPr kumimoji="1" lang="en-US" altLang="ko-KR" dirty="0"/>
          </a:p>
          <a:p>
            <a:pPr algn="l"/>
            <a:r>
              <a:rPr kumimoji="1" lang="en-US" altLang="ko-KR" dirty="0" err="1"/>
              <a:t>Lb</a:t>
            </a:r>
            <a:endParaRPr kumimoji="1" lang="en-US" altLang="ko-KR" dirty="0"/>
          </a:p>
          <a:p>
            <a:pPr algn="l"/>
            <a:r>
              <a:rPr kumimoji="1" lang="en-US" altLang="ko-KR" dirty="0" err="1"/>
              <a:t>Lb</a:t>
            </a:r>
            <a:endParaRPr kumimoji="1" lang="en-US" altLang="ko-KR" dirty="0"/>
          </a:p>
          <a:p>
            <a:pPr algn="l"/>
            <a:r>
              <a:rPr kumimoji="1" lang="en-US" altLang="ko-KR" dirty="0" err="1"/>
              <a:t>Sll</a:t>
            </a:r>
            <a:endParaRPr kumimoji="1" lang="en-US" altLang="ko-KR" dirty="0"/>
          </a:p>
          <a:p>
            <a:pPr algn="l"/>
            <a:r>
              <a:rPr kumimoji="1" lang="en-US" altLang="ko-KR" dirty="0" err="1"/>
              <a:t>Sll</a:t>
            </a:r>
            <a:endParaRPr kumimoji="1" lang="en-US" altLang="ko-KR" dirty="0"/>
          </a:p>
          <a:p>
            <a:pPr algn="l"/>
            <a:r>
              <a:rPr kumimoji="1" lang="en-US" altLang="ko-KR" dirty="0" err="1"/>
              <a:t>Sll</a:t>
            </a:r>
            <a:endParaRPr kumimoji="1" lang="en-US" altLang="ko-KR" dirty="0"/>
          </a:p>
          <a:p>
            <a:pPr algn="l"/>
            <a:r>
              <a:rPr kumimoji="1" lang="en-US" altLang="ko-KR" dirty="0"/>
              <a:t>Add </a:t>
            </a:r>
          </a:p>
          <a:p>
            <a:pPr algn="l"/>
            <a:r>
              <a:rPr kumimoji="1" lang="en-US" altLang="ko-KR" dirty="0"/>
              <a:t>Add</a:t>
            </a:r>
          </a:p>
          <a:p>
            <a:pPr algn="l"/>
            <a:r>
              <a:rPr kumimoji="1" lang="en-US" altLang="ko-KR" dirty="0"/>
              <a:t>Add</a:t>
            </a:r>
          </a:p>
          <a:p>
            <a:pPr algn="l"/>
            <a:endParaRPr kumimoji="1" lang="en-US" altLang="ko-KR" dirty="0"/>
          </a:p>
          <a:p>
            <a:pPr algn="l"/>
            <a:r>
              <a:rPr kumimoji="1" lang="en-US" altLang="ko-KR" dirty="0"/>
              <a:t>10 times</a:t>
            </a:r>
          </a:p>
          <a:p>
            <a:pPr algn="l"/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E08AE-377F-6844-8E05-621E5FC24FC3}"/>
              </a:ext>
            </a:extLst>
          </p:cNvPr>
          <p:cNvSpPr txBox="1"/>
          <p:nvPr/>
        </p:nvSpPr>
        <p:spPr>
          <a:xfrm>
            <a:off x="6553200" y="2438400"/>
            <a:ext cx="1447800" cy="274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ko-KR" dirty="0" err="1"/>
              <a:t>Lbr</a:t>
            </a:r>
            <a:endParaRPr kumimoji="1" lang="en-US" altLang="ko-KR" dirty="0"/>
          </a:p>
          <a:p>
            <a:pPr algn="l"/>
            <a:r>
              <a:rPr kumimoji="1" lang="en-US" altLang="ko-KR" dirty="0" err="1"/>
              <a:t>Lbr</a:t>
            </a:r>
            <a:endParaRPr kumimoji="1" lang="en-US" altLang="ko-KR" dirty="0"/>
          </a:p>
          <a:p>
            <a:pPr algn="l"/>
            <a:r>
              <a:rPr kumimoji="1" lang="en-US" altLang="ko-KR" dirty="0" err="1"/>
              <a:t>Lbr</a:t>
            </a:r>
            <a:endParaRPr kumimoji="1" lang="en-US" altLang="ko-KR" dirty="0"/>
          </a:p>
          <a:p>
            <a:pPr algn="l"/>
            <a:r>
              <a:rPr kumimoji="1" lang="en-US" altLang="ko-KR" dirty="0" err="1"/>
              <a:t>Lbr</a:t>
            </a:r>
            <a:endParaRPr kumimoji="1" lang="en-US" altLang="ko-KR" dirty="0"/>
          </a:p>
          <a:p>
            <a:pPr algn="l"/>
            <a:endParaRPr kumimoji="1" lang="en-US" altLang="ko-KR" dirty="0"/>
          </a:p>
          <a:p>
            <a:pPr algn="l"/>
            <a:endParaRPr kumimoji="1" lang="en-US" altLang="ko-KR" dirty="0"/>
          </a:p>
          <a:p>
            <a:pPr algn="l"/>
            <a:endParaRPr kumimoji="1" lang="en-US" altLang="ko-KR" dirty="0"/>
          </a:p>
          <a:p>
            <a:pPr algn="l"/>
            <a:endParaRPr kumimoji="1" lang="en-US" altLang="ko-KR" dirty="0"/>
          </a:p>
          <a:p>
            <a:pPr algn="l"/>
            <a:endParaRPr kumimoji="1" lang="en-US" altLang="ko-KR" dirty="0"/>
          </a:p>
          <a:p>
            <a:pPr algn="l"/>
            <a:endParaRPr kumimoji="1" lang="en-US" altLang="ko-KR" dirty="0"/>
          </a:p>
          <a:p>
            <a:pPr algn="l"/>
            <a:endParaRPr kumimoji="1" lang="en-US" altLang="ko-KR" dirty="0"/>
          </a:p>
          <a:p>
            <a:pPr algn="l"/>
            <a:r>
              <a:rPr kumimoji="1" lang="en-US" altLang="ko-KR" dirty="0"/>
              <a:t>4 times</a:t>
            </a: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BC2E0627-9A61-8A4C-B9F3-E093D5458D0E}"/>
              </a:ext>
            </a:extLst>
          </p:cNvPr>
          <p:cNvSpPr/>
          <p:nvPr/>
        </p:nvSpPr>
        <p:spPr bwMode="auto">
          <a:xfrm>
            <a:off x="5836022" y="2819400"/>
            <a:ext cx="259978" cy="4571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5723A4-2EFB-4E77-BEDC-2E6B4F41A718}"/>
              </a:ext>
            </a:extLst>
          </p:cNvPr>
          <p:cNvSpPr/>
          <p:nvPr/>
        </p:nvSpPr>
        <p:spPr bwMode="auto">
          <a:xfrm>
            <a:off x="2530269" y="3523290"/>
            <a:ext cx="1904999" cy="2438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5A5FF5-5A15-44AA-A442-47716986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ALU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C55CA0-DEA4-42D6-AD64-4B9B816179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4C1D8-877D-4318-AD28-5C74BCDD08A2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49E3D2-2585-4AA7-AC7F-6C7A3211086B}"/>
              </a:ext>
            </a:extLst>
          </p:cNvPr>
          <p:cNvSpPr/>
          <p:nvPr/>
        </p:nvSpPr>
        <p:spPr bwMode="auto">
          <a:xfrm>
            <a:off x="2530268" y="2351716"/>
            <a:ext cx="1904995" cy="7832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6" name="순서도: 수동 연산 5">
            <a:extLst>
              <a:ext uri="{FF2B5EF4-FFF2-40B4-BE49-F238E27FC236}">
                <a16:creationId xmlns:a16="http://schemas.microsoft.com/office/drawing/2014/main" id="{EF17CF89-1B58-4985-B728-6424D95DD10C}"/>
              </a:ext>
            </a:extLst>
          </p:cNvPr>
          <p:cNvSpPr/>
          <p:nvPr/>
        </p:nvSpPr>
        <p:spPr bwMode="auto">
          <a:xfrm rot="16200000">
            <a:off x="6279718" y="2810820"/>
            <a:ext cx="1712595" cy="677092"/>
          </a:xfrm>
          <a:prstGeom prst="flowChartManualOperat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ED29DA-E895-4F3D-8D1F-272A0EE0D8D4}"/>
              </a:ext>
            </a:extLst>
          </p:cNvPr>
          <p:cNvSpPr/>
          <p:nvPr/>
        </p:nvSpPr>
        <p:spPr bwMode="auto">
          <a:xfrm>
            <a:off x="2682669" y="3675689"/>
            <a:ext cx="8382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56C9726-8AD2-4E82-846F-0D2D7BA4D570}"/>
              </a:ext>
            </a:extLst>
          </p:cNvPr>
          <p:cNvGrpSpPr/>
          <p:nvPr/>
        </p:nvGrpSpPr>
        <p:grpSpPr>
          <a:xfrm>
            <a:off x="3978069" y="3645209"/>
            <a:ext cx="342900" cy="2133600"/>
            <a:chOff x="3429000" y="3779520"/>
            <a:chExt cx="342900" cy="21336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5D08498-7F2C-4AAB-A3C4-9C5CB23AC0B9}"/>
                </a:ext>
              </a:extLst>
            </p:cNvPr>
            <p:cNvSpPr/>
            <p:nvPr/>
          </p:nvSpPr>
          <p:spPr bwMode="auto">
            <a:xfrm>
              <a:off x="3429000" y="5379720"/>
              <a:ext cx="342900" cy="533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6149D3E-A2A3-4152-B3B3-1E61FCCD4525}"/>
                </a:ext>
              </a:extLst>
            </p:cNvPr>
            <p:cNvSpPr/>
            <p:nvPr/>
          </p:nvSpPr>
          <p:spPr bwMode="auto">
            <a:xfrm>
              <a:off x="3429000" y="4846320"/>
              <a:ext cx="342900" cy="533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0BAE763-F91D-4E35-8289-E280FDD1670A}"/>
                </a:ext>
              </a:extLst>
            </p:cNvPr>
            <p:cNvSpPr/>
            <p:nvPr/>
          </p:nvSpPr>
          <p:spPr bwMode="auto">
            <a:xfrm>
              <a:off x="3429000" y="4312920"/>
              <a:ext cx="342900" cy="533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E583C72-A823-4477-AA7F-7CECB540C730}"/>
                </a:ext>
              </a:extLst>
            </p:cNvPr>
            <p:cNvSpPr/>
            <p:nvPr/>
          </p:nvSpPr>
          <p:spPr bwMode="auto">
            <a:xfrm>
              <a:off x="3429000" y="3779520"/>
              <a:ext cx="342900" cy="533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E89140C-B510-4780-A34B-06F9868AE8B4}"/>
              </a:ext>
            </a:extLst>
          </p:cNvPr>
          <p:cNvSpPr txBox="1"/>
          <p:nvPr/>
        </p:nvSpPr>
        <p:spPr>
          <a:xfrm>
            <a:off x="2966787" y="2532689"/>
            <a:ext cx="1143000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/>
              <a:t>32bit adder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2121D-5A02-4BC7-ABC4-49C26C27F4FA}"/>
              </a:ext>
            </a:extLst>
          </p:cNvPr>
          <p:cNvSpPr txBox="1"/>
          <p:nvPr/>
        </p:nvSpPr>
        <p:spPr>
          <a:xfrm>
            <a:off x="2606470" y="3634323"/>
            <a:ext cx="1022168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/>
              <a:t>8bit </a:t>
            </a:r>
          </a:p>
          <a:p>
            <a:pPr algn="ctr"/>
            <a:r>
              <a:rPr lang="en-US" altLang="ko-KR" dirty="0"/>
              <a:t>multiplier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149DCD-7204-45A4-A045-8D29440C7317}"/>
              </a:ext>
            </a:extLst>
          </p:cNvPr>
          <p:cNvSpPr/>
          <p:nvPr/>
        </p:nvSpPr>
        <p:spPr bwMode="auto">
          <a:xfrm>
            <a:off x="2682669" y="4212082"/>
            <a:ext cx="8382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3A5BBB-8D7A-4971-9809-A78BBAA5758D}"/>
              </a:ext>
            </a:extLst>
          </p:cNvPr>
          <p:cNvSpPr/>
          <p:nvPr/>
        </p:nvSpPr>
        <p:spPr bwMode="auto">
          <a:xfrm>
            <a:off x="2682669" y="4748476"/>
            <a:ext cx="8382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764BE87-5B35-41A6-85BF-73A106A4F898}"/>
              </a:ext>
            </a:extLst>
          </p:cNvPr>
          <p:cNvSpPr/>
          <p:nvPr/>
        </p:nvSpPr>
        <p:spPr bwMode="auto">
          <a:xfrm>
            <a:off x="2682669" y="5284870"/>
            <a:ext cx="8382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1" name="순서도: 수동 연산 30">
            <a:extLst>
              <a:ext uri="{FF2B5EF4-FFF2-40B4-BE49-F238E27FC236}">
                <a16:creationId xmlns:a16="http://schemas.microsoft.com/office/drawing/2014/main" id="{DB991C4C-7810-4D57-B46B-6B9D18F5FB2A}"/>
              </a:ext>
            </a:extLst>
          </p:cNvPr>
          <p:cNvSpPr/>
          <p:nvPr/>
        </p:nvSpPr>
        <p:spPr bwMode="auto">
          <a:xfrm rot="16200000">
            <a:off x="1243032" y="4397411"/>
            <a:ext cx="838201" cy="342900"/>
          </a:xfrm>
          <a:prstGeom prst="flowChartManualOperat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2857312-C29F-4B49-99AC-D2B68D201B4C}"/>
              </a:ext>
            </a:extLst>
          </p:cNvPr>
          <p:cNvCxnSpPr/>
          <p:nvPr/>
        </p:nvCxnSpPr>
        <p:spPr bwMode="auto">
          <a:xfrm flipV="1">
            <a:off x="853869" y="1546443"/>
            <a:ext cx="34834" cy="17417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54C6DFCF-73BD-4A21-82CD-94E5EDE97E2B}"/>
              </a:ext>
            </a:extLst>
          </p:cNvPr>
          <p:cNvSpPr/>
          <p:nvPr/>
        </p:nvSpPr>
        <p:spPr bwMode="auto">
          <a:xfrm rot="15973853" flipH="1" flipV="1">
            <a:off x="1417596" y="4786031"/>
            <a:ext cx="72935" cy="6531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6BEE0B6-01F0-4111-907E-15AF2BEFD216}"/>
              </a:ext>
            </a:extLst>
          </p:cNvPr>
          <p:cNvSpPr/>
          <p:nvPr/>
        </p:nvSpPr>
        <p:spPr bwMode="auto">
          <a:xfrm>
            <a:off x="5273469" y="1369551"/>
            <a:ext cx="914400" cy="6838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Pooling unit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DD2BF14-9FC1-400D-81B5-CCF15AFD033C}"/>
              </a:ext>
            </a:extLst>
          </p:cNvPr>
          <p:cNvCxnSpPr>
            <a:cxnSpLocks/>
          </p:cNvCxnSpPr>
          <p:nvPr/>
        </p:nvCxnSpPr>
        <p:spPr bwMode="auto">
          <a:xfrm>
            <a:off x="4435263" y="2532689"/>
            <a:ext cx="129540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D23FEFC-AD35-4650-9F77-D77BECF7B3CF}"/>
              </a:ext>
            </a:extLst>
          </p:cNvPr>
          <p:cNvCxnSpPr>
            <a:cxnSpLocks/>
          </p:cNvCxnSpPr>
          <p:nvPr/>
        </p:nvCxnSpPr>
        <p:spPr bwMode="auto">
          <a:xfrm>
            <a:off x="4435263" y="2941992"/>
            <a:ext cx="236220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1B6669B-837C-4706-B5C4-D11F1788DBEE}"/>
              </a:ext>
            </a:extLst>
          </p:cNvPr>
          <p:cNvCxnSpPr>
            <a:cxnSpLocks/>
          </p:cNvCxnSpPr>
          <p:nvPr/>
        </p:nvCxnSpPr>
        <p:spPr bwMode="auto">
          <a:xfrm>
            <a:off x="4435263" y="3751889"/>
            <a:ext cx="236220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B9DB732-92F2-430B-871C-969269CBDFC6}"/>
              </a:ext>
            </a:extLst>
          </p:cNvPr>
          <p:cNvCxnSpPr>
            <a:cxnSpLocks/>
            <a:endCxn id="76" idx="2"/>
          </p:cNvCxnSpPr>
          <p:nvPr/>
        </p:nvCxnSpPr>
        <p:spPr bwMode="auto">
          <a:xfrm flipV="1">
            <a:off x="5728492" y="2053448"/>
            <a:ext cx="2177" cy="47924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AE04B72-9E3B-4CDF-A47F-A445F5357B52}"/>
              </a:ext>
            </a:extLst>
          </p:cNvPr>
          <p:cNvGrpSpPr/>
          <p:nvPr/>
        </p:nvGrpSpPr>
        <p:grpSpPr>
          <a:xfrm>
            <a:off x="1033482" y="1546443"/>
            <a:ext cx="4239987" cy="2637335"/>
            <a:chOff x="484413" y="1680754"/>
            <a:chExt cx="4239987" cy="2637335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0F942D3-0D78-43FB-B3B0-AB74290B1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4413" y="2895600"/>
              <a:ext cx="1115787" cy="0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E8289F-70E5-4E22-B6EE-FCDCA09319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1680754"/>
              <a:ext cx="0" cy="2632166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C7B17B9-1879-4E99-B71F-72DB1280F1E5}"/>
                </a:ext>
              </a:extLst>
            </p:cNvPr>
            <p:cNvCxnSpPr/>
            <p:nvPr/>
          </p:nvCxnSpPr>
          <p:spPr bwMode="auto">
            <a:xfrm>
              <a:off x="1605643" y="2667000"/>
              <a:ext cx="381000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6A6461ED-C5B6-430B-9D4F-BF2EF1DE8F44}"/>
                </a:ext>
              </a:extLst>
            </p:cNvPr>
            <p:cNvCxnSpPr/>
            <p:nvPr/>
          </p:nvCxnSpPr>
          <p:spPr bwMode="auto">
            <a:xfrm>
              <a:off x="1600200" y="4318089"/>
              <a:ext cx="381000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D2778B3F-E2DE-45C9-8C16-2CE4D2AAC5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199" y="1680754"/>
              <a:ext cx="3124201" cy="17417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8A57E2F-5B49-49ED-9B36-69C33C555591}"/>
              </a:ext>
            </a:extLst>
          </p:cNvPr>
          <p:cNvGrpSpPr/>
          <p:nvPr/>
        </p:nvGrpSpPr>
        <p:grpSpPr>
          <a:xfrm>
            <a:off x="1033482" y="1770689"/>
            <a:ext cx="4239987" cy="3048000"/>
            <a:chOff x="484413" y="1905000"/>
            <a:chExt cx="4239987" cy="304800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7855AD0-5F77-45BA-A3BD-0B5E9E54B2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4413" y="4733652"/>
              <a:ext cx="22860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45D51DE-7480-4AB8-B5F5-6A61CA0802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47800" y="3124200"/>
              <a:ext cx="0" cy="1578973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1FD07D6-8FDE-43F4-9B83-963BFDCB26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4703173"/>
              <a:ext cx="15240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0C23FCE7-54E7-426C-B200-136B0A8954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47800" y="3124200"/>
              <a:ext cx="533400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CE972AE5-8263-4670-91ED-6785B988D7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47800" y="4703173"/>
              <a:ext cx="533400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3058D5A-2F77-4864-BBFA-CCED07DFA2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3013" y="4495800"/>
              <a:ext cx="22860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C216679-BDF9-488D-A1D9-FE4729D263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3013" y="4953000"/>
              <a:ext cx="22860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BA1393A-E1FF-4AEA-8CBE-5D6F0B437EB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3013" y="1905000"/>
              <a:ext cx="0" cy="304800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A322245E-39D7-48C7-8979-5FFD488335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3013" y="1905000"/>
              <a:ext cx="4011387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72C4C3E5-D711-40C4-B1D6-FD960591EBBE}"/>
              </a:ext>
            </a:extLst>
          </p:cNvPr>
          <p:cNvSpPr txBox="1"/>
          <p:nvPr/>
        </p:nvSpPr>
        <p:spPr>
          <a:xfrm>
            <a:off x="737937" y="2592563"/>
            <a:ext cx="228600" cy="409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A9E47C2-0FD6-46B3-8B5F-56F4FED47461}"/>
              </a:ext>
            </a:extLst>
          </p:cNvPr>
          <p:cNvSpPr txBox="1"/>
          <p:nvPr/>
        </p:nvSpPr>
        <p:spPr>
          <a:xfrm>
            <a:off x="762186" y="4438505"/>
            <a:ext cx="228600" cy="409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8A346241-91E2-4BB5-9A6D-9BC1EE1F9E00}"/>
              </a:ext>
            </a:extLst>
          </p:cNvPr>
          <p:cNvCxnSpPr>
            <a:cxnSpLocks/>
          </p:cNvCxnSpPr>
          <p:nvPr/>
        </p:nvCxnSpPr>
        <p:spPr bwMode="auto">
          <a:xfrm>
            <a:off x="3518692" y="3915826"/>
            <a:ext cx="45937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25FAEA8-6AA8-401D-9D9C-3700FA184AF8}"/>
              </a:ext>
            </a:extLst>
          </p:cNvPr>
          <p:cNvCxnSpPr>
            <a:cxnSpLocks/>
          </p:cNvCxnSpPr>
          <p:nvPr/>
        </p:nvCxnSpPr>
        <p:spPr bwMode="auto">
          <a:xfrm>
            <a:off x="3518691" y="4448138"/>
            <a:ext cx="45937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FED7829-B9CB-4151-93E1-2E85402CF093}"/>
              </a:ext>
            </a:extLst>
          </p:cNvPr>
          <p:cNvCxnSpPr>
            <a:cxnSpLocks/>
          </p:cNvCxnSpPr>
          <p:nvPr/>
        </p:nvCxnSpPr>
        <p:spPr bwMode="auto">
          <a:xfrm>
            <a:off x="3538287" y="4984259"/>
            <a:ext cx="45937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DF45AF04-6E02-4B1E-9D81-A7AD700AC2BF}"/>
              </a:ext>
            </a:extLst>
          </p:cNvPr>
          <p:cNvCxnSpPr>
            <a:cxnSpLocks/>
          </p:cNvCxnSpPr>
          <p:nvPr/>
        </p:nvCxnSpPr>
        <p:spPr bwMode="auto">
          <a:xfrm>
            <a:off x="3518691" y="5512109"/>
            <a:ext cx="45937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DF6436C-3401-4475-AF6D-A4FDE067A06B}"/>
              </a:ext>
            </a:extLst>
          </p:cNvPr>
          <p:cNvCxnSpPr>
            <a:cxnSpLocks/>
          </p:cNvCxnSpPr>
          <p:nvPr/>
        </p:nvCxnSpPr>
        <p:spPr bwMode="auto">
          <a:xfrm>
            <a:off x="6187869" y="1711499"/>
            <a:ext cx="304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2141EFD-3DC7-4FC3-A1C6-5D91A6035A75}"/>
              </a:ext>
            </a:extLst>
          </p:cNvPr>
          <p:cNvCxnSpPr>
            <a:cxnSpLocks/>
          </p:cNvCxnSpPr>
          <p:nvPr/>
        </p:nvCxnSpPr>
        <p:spPr bwMode="auto">
          <a:xfrm>
            <a:off x="6488312" y="1711499"/>
            <a:ext cx="0" cy="8211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C5475C9-AFE1-472F-91E3-CD0E9CF3E451}"/>
              </a:ext>
            </a:extLst>
          </p:cNvPr>
          <p:cNvCxnSpPr>
            <a:cxnSpLocks/>
          </p:cNvCxnSpPr>
          <p:nvPr/>
        </p:nvCxnSpPr>
        <p:spPr bwMode="auto">
          <a:xfrm>
            <a:off x="6488312" y="2532689"/>
            <a:ext cx="30915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3AE063D-6803-4E65-8DA9-4A07B87E186A}"/>
              </a:ext>
            </a:extLst>
          </p:cNvPr>
          <p:cNvSpPr txBox="1"/>
          <p:nvPr/>
        </p:nvSpPr>
        <p:spPr>
          <a:xfrm>
            <a:off x="6873669" y="2989889"/>
            <a:ext cx="677093" cy="428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/>
              <a:t>mux</a:t>
            </a:r>
            <a:endParaRPr lang="ko-KR" altLang="en-US" dirty="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DBED4FC-9D66-4702-9FA2-5896B1FD6614}"/>
              </a:ext>
            </a:extLst>
          </p:cNvPr>
          <p:cNvCxnSpPr>
            <a:cxnSpLocks/>
          </p:cNvCxnSpPr>
          <p:nvPr/>
        </p:nvCxnSpPr>
        <p:spPr bwMode="auto">
          <a:xfrm>
            <a:off x="7474562" y="3134943"/>
            <a:ext cx="54210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0245D45-4998-4C2F-9A4E-17FB6CCEB765}"/>
              </a:ext>
            </a:extLst>
          </p:cNvPr>
          <p:cNvCxnSpPr>
            <a:endCxn id="31" idx="1"/>
          </p:cNvCxnSpPr>
          <p:nvPr/>
        </p:nvCxnSpPr>
        <p:spPr bwMode="auto">
          <a:xfrm flipV="1">
            <a:off x="1662132" y="4904142"/>
            <a:ext cx="1" cy="3412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9C292D7-EECF-4C86-B536-E0C4A28BDBC8}"/>
              </a:ext>
            </a:extLst>
          </p:cNvPr>
          <p:cNvCxnSpPr>
            <a:cxnSpLocks/>
          </p:cNvCxnSpPr>
          <p:nvPr/>
        </p:nvCxnSpPr>
        <p:spPr bwMode="auto">
          <a:xfrm>
            <a:off x="2767576" y="2122094"/>
            <a:ext cx="2179" cy="2162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A85908CF-70E3-4561-BE57-8DCDD1F28B20}"/>
              </a:ext>
            </a:extLst>
          </p:cNvPr>
          <p:cNvSpPr txBox="1"/>
          <p:nvPr/>
        </p:nvSpPr>
        <p:spPr>
          <a:xfrm>
            <a:off x="1311069" y="5199691"/>
            <a:ext cx="9144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alucont</a:t>
            </a:r>
            <a:r>
              <a:rPr lang="en-US" altLang="ko-KR" sz="1000" dirty="0"/>
              <a:t>[4]</a:t>
            </a:r>
            <a:endParaRPr lang="ko-KR" altLang="en-US" sz="10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BAEAB80-7B4F-496B-9F12-0B9933174364}"/>
              </a:ext>
            </a:extLst>
          </p:cNvPr>
          <p:cNvSpPr txBox="1"/>
          <p:nvPr/>
        </p:nvSpPr>
        <p:spPr>
          <a:xfrm>
            <a:off x="2510132" y="1886794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custom</a:t>
            </a:r>
            <a:endParaRPr lang="ko-KR" altLang="en-US" sz="1000" dirty="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7CB2C1E-BD6D-4016-8FBC-F4F9A8A22756}"/>
              </a:ext>
            </a:extLst>
          </p:cNvPr>
          <p:cNvCxnSpPr>
            <a:cxnSpLocks/>
          </p:cNvCxnSpPr>
          <p:nvPr/>
        </p:nvCxnSpPr>
        <p:spPr bwMode="auto">
          <a:xfrm>
            <a:off x="3191017" y="2127324"/>
            <a:ext cx="2179" cy="2162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BE4FD21-8E2F-4EB1-AA9C-F2484ED32C06}"/>
              </a:ext>
            </a:extLst>
          </p:cNvPr>
          <p:cNvSpPr txBox="1"/>
          <p:nvPr/>
        </p:nvSpPr>
        <p:spPr>
          <a:xfrm>
            <a:off x="3048153" y="1867372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cin</a:t>
            </a:r>
            <a:endParaRPr lang="ko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19F44B0-E314-45DE-9888-309CF879C2FB}"/>
              </a:ext>
            </a:extLst>
          </p:cNvPr>
          <p:cNvSpPr txBox="1"/>
          <p:nvPr/>
        </p:nvSpPr>
        <p:spPr>
          <a:xfrm>
            <a:off x="4814912" y="2310248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bge</a:t>
            </a:r>
            <a:endParaRPr lang="ko-KR" altLang="en-US" sz="1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06CF1E-BAFD-47F0-B5FC-7C9CCAE40A1F}"/>
              </a:ext>
            </a:extLst>
          </p:cNvPr>
          <p:cNvCxnSpPr>
            <a:cxnSpLocks/>
          </p:cNvCxnSpPr>
          <p:nvPr/>
        </p:nvCxnSpPr>
        <p:spPr bwMode="auto">
          <a:xfrm flipH="1">
            <a:off x="4892468" y="3686982"/>
            <a:ext cx="76200" cy="152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A1DD00-ADE7-46A7-B1CE-AA039EA2F0A4}"/>
              </a:ext>
            </a:extLst>
          </p:cNvPr>
          <p:cNvSpPr txBox="1"/>
          <p:nvPr/>
        </p:nvSpPr>
        <p:spPr>
          <a:xfrm>
            <a:off x="4770283" y="3812646"/>
            <a:ext cx="526872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32</a:t>
            </a:r>
            <a:endParaRPr lang="ko-KR" altLang="en-US" sz="10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5DE8AB6-EA87-4DE6-9F14-E2CC9BB1F23C}"/>
              </a:ext>
            </a:extLst>
          </p:cNvPr>
          <p:cNvCxnSpPr>
            <a:cxnSpLocks/>
          </p:cNvCxnSpPr>
          <p:nvPr/>
        </p:nvCxnSpPr>
        <p:spPr bwMode="auto">
          <a:xfrm flipH="1">
            <a:off x="4892468" y="2876199"/>
            <a:ext cx="76200" cy="152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273E14B-650E-4799-BEDB-E1F9E6DFB4B4}"/>
              </a:ext>
            </a:extLst>
          </p:cNvPr>
          <p:cNvSpPr txBox="1"/>
          <p:nvPr/>
        </p:nvSpPr>
        <p:spPr>
          <a:xfrm>
            <a:off x="4770283" y="3001863"/>
            <a:ext cx="526872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32</a:t>
            </a:r>
            <a:endParaRPr lang="ko-KR" altLang="en-US" sz="10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B9ED85A-E912-46DC-8D77-BC1ECD811411}"/>
              </a:ext>
            </a:extLst>
          </p:cNvPr>
          <p:cNvCxnSpPr>
            <a:cxnSpLocks/>
          </p:cNvCxnSpPr>
          <p:nvPr/>
        </p:nvCxnSpPr>
        <p:spPr bwMode="auto">
          <a:xfrm flipH="1">
            <a:off x="6310054" y="1627408"/>
            <a:ext cx="76200" cy="152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D43903B-E222-4A02-85B4-1B3BC4D15A01}"/>
              </a:ext>
            </a:extLst>
          </p:cNvPr>
          <p:cNvSpPr txBox="1"/>
          <p:nvPr/>
        </p:nvSpPr>
        <p:spPr>
          <a:xfrm>
            <a:off x="6187869" y="1753072"/>
            <a:ext cx="526872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32</a:t>
            </a:r>
            <a:endParaRPr lang="ko-KR" altLang="en-US" sz="10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3D748EC-4D57-4D27-BCA6-D00F7313AFC7}"/>
              </a:ext>
            </a:extLst>
          </p:cNvPr>
          <p:cNvCxnSpPr>
            <a:cxnSpLocks/>
          </p:cNvCxnSpPr>
          <p:nvPr/>
        </p:nvCxnSpPr>
        <p:spPr bwMode="auto">
          <a:xfrm flipH="1">
            <a:off x="3689862" y="3828860"/>
            <a:ext cx="76200" cy="152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2F365EC-A6AD-42DE-AED4-D5E3F2B00760}"/>
              </a:ext>
            </a:extLst>
          </p:cNvPr>
          <p:cNvSpPr txBox="1"/>
          <p:nvPr/>
        </p:nvSpPr>
        <p:spPr>
          <a:xfrm>
            <a:off x="3592447" y="3939799"/>
            <a:ext cx="526872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8</a:t>
            </a:r>
            <a:endParaRPr lang="ko-KR" altLang="en-US" sz="1000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B53DB75-E7E0-413E-A51C-82FA212B45DA}"/>
              </a:ext>
            </a:extLst>
          </p:cNvPr>
          <p:cNvCxnSpPr>
            <a:cxnSpLocks/>
          </p:cNvCxnSpPr>
          <p:nvPr/>
        </p:nvCxnSpPr>
        <p:spPr bwMode="auto">
          <a:xfrm flipH="1">
            <a:off x="3697749" y="4375732"/>
            <a:ext cx="76200" cy="152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2F6EEC2-F67B-4626-9D0D-B63223581311}"/>
              </a:ext>
            </a:extLst>
          </p:cNvPr>
          <p:cNvSpPr txBox="1"/>
          <p:nvPr/>
        </p:nvSpPr>
        <p:spPr>
          <a:xfrm>
            <a:off x="3600334" y="4486671"/>
            <a:ext cx="526872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8</a:t>
            </a:r>
            <a:endParaRPr lang="ko-KR" altLang="en-US" sz="10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979F32C-6D07-4908-9F1F-1C0DE4FE5D64}"/>
              </a:ext>
            </a:extLst>
          </p:cNvPr>
          <p:cNvCxnSpPr>
            <a:cxnSpLocks/>
          </p:cNvCxnSpPr>
          <p:nvPr/>
        </p:nvCxnSpPr>
        <p:spPr bwMode="auto">
          <a:xfrm flipH="1">
            <a:off x="3698011" y="4909132"/>
            <a:ext cx="76200" cy="152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67C40A3-A203-49C2-9EEB-5FC696772948}"/>
              </a:ext>
            </a:extLst>
          </p:cNvPr>
          <p:cNvSpPr txBox="1"/>
          <p:nvPr/>
        </p:nvSpPr>
        <p:spPr>
          <a:xfrm>
            <a:off x="3600596" y="5020071"/>
            <a:ext cx="526872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8</a:t>
            </a:r>
            <a:endParaRPr lang="ko-KR" altLang="en-US" sz="10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8342103-B0F0-4042-8AF3-BC99BF7E7B08}"/>
              </a:ext>
            </a:extLst>
          </p:cNvPr>
          <p:cNvCxnSpPr>
            <a:cxnSpLocks/>
          </p:cNvCxnSpPr>
          <p:nvPr/>
        </p:nvCxnSpPr>
        <p:spPr bwMode="auto">
          <a:xfrm flipH="1">
            <a:off x="3696104" y="5451665"/>
            <a:ext cx="76200" cy="152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43557FF-1B36-4EA5-ADE2-10C84CE87AAB}"/>
              </a:ext>
            </a:extLst>
          </p:cNvPr>
          <p:cNvSpPr txBox="1"/>
          <p:nvPr/>
        </p:nvSpPr>
        <p:spPr>
          <a:xfrm>
            <a:off x="3598689" y="5562604"/>
            <a:ext cx="526872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A9014E-97BD-4B54-8CE0-7C59C7BC5C11}"/>
              </a:ext>
            </a:extLst>
          </p:cNvPr>
          <p:cNvSpPr txBox="1"/>
          <p:nvPr/>
        </p:nvSpPr>
        <p:spPr>
          <a:xfrm>
            <a:off x="6772418" y="1921254"/>
            <a:ext cx="9144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alucont</a:t>
            </a:r>
            <a:r>
              <a:rPr lang="en-US" altLang="ko-KR" sz="1000" dirty="0"/>
              <a:t>[3:0]</a:t>
            </a:r>
            <a:endParaRPr lang="ko-KR" altLang="en-US" sz="1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C7C6587-845D-4B52-85EA-2EA357F6A62A}"/>
              </a:ext>
            </a:extLst>
          </p:cNvPr>
          <p:cNvCxnSpPr>
            <a:cxnSpLocks/>
          </p:cNvCxnSpPr>
          <p:nvPr/>
        </p:nvCxnSpPr>
        <p:spPr bwMode="auto">
          <a:xfrm>
            <a:off x="7138194" y="2149854"/>
            <a:ext cx="0" cy="3057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B8E30B1-FA49-FD49-9D12-8C9DA90DAE48}"/>
              </a:ext>
            </a:extLst>
          </p:cNvPr>
          <p:cNvSpPr txBox="1"/>
          <p:nvPr/>
        </p:nvSpPr>
        <p:spPr>
          <a:xfrm>
            <a:off x="8075455" y="3008021"/>
            <a:ext cx="618842" cy="216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result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1064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704AC-79EA-48DC-92AC-F75EE695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32bit adder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755D8-6856-4D07-8D0C-C93B271CB9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4C1D8-877D-4318-AD28-5C74BCDD08A2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52D8E7-09C1-40B3-9B71-26C79B1C7095}"/>
              </a:ext>
            </a:extLst>
          </p:cNvPr>
          <p:cNvSpPr/>
          <p:nvPr/>
        </p:nvSpPr>
        <p:spPr bwMode="auto">
          <a:xfrm>
            <a:off x="3166054" y="1814514"/>
            <a:ext cx="1214495" cy="6381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2E28C8-9EEB-463C-B14E-771A8FD31B16}"/>
              </a:ext>
            </a:extLst>
          </p:cNvPr>
          <p:cNvSpPr/>
          <p:nvPr/>
        </p:nvSpPr>
        <p:spPr bwMode="auto">
          <a:xfrm>
            <a:off x="3166039" y="2443164"/>
            <a:ext cx="1214495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Adder bit24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B65734-7FFC-44D0-B219-D529F3B82A89}"/>
              </a:ext>
            </a:extLst>
          </p:cNvPr>
          <p:cNvSpPr/>
          <p:nvPr/>
        </p:nvSpPr>
        <p:spPr bwMode="auto">
          <a:xfrm>
            <a:off x="3166039" y="3024188"/>
            <a:ext cx="1214495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A2DFCE-FDD7-4552-B941-B3A186E37678}"/>
              </a:ext>
            </a:extLst>
          </p:cNvPr>
          <p:cNvSpPr/>
          <p:nvPr/>
        </p:nvSpPr>
        <p:spPr bwMode="auto">
          <a:xfrm>
            <a:off x="3166039" y="3605213"/>
            <a:ext cx="1214495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Adder bit16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ABB4D1-B3E1-4B4E-BBFF-3FAB66B3D58D}"/>
              </a:ext>
            </a:extLst>
          </p:cNvPr>
          <p:cNvSpPr/>
          <p:nvPr/>
        </p:nvSpPr>
        <p:spPr bwMode="auto">
          <a:xfrm>
            <a:off x="3166039" y="2719388"/>
            <a:ext cx="1214495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Adder bit23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5596DD-72E9-43C0-8318-E014D0D810BA}"/>
              </a:ext>
            </a:extLst>
          </p:cNvPr>
          <p:cNvSpPr/>
          <p:nvPr/>
        </p:nvSpPr>
        <p:spPr bwMode="auto">
          <a:xfrm>
            <a:off x="3166039" y="4205289"/>
            <a:ext cx="1214495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2F385-B312-4B3A-8C51-C1CE8B8C320D}"/>
              </a:ext>
            </a:extLst>
          </p:cNvPr>
          <p:cNvSpPr/>
          <p:nvPr/>
        </p:nvSpPr>
        <p:spPr bwMode="auto">
          <a:xfrm>
            <a:off x="3166045" y="3910013"/>
            <a:ext cx="1214495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Adder bit15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60377B-9D74-4F26-A09A-51D34B7F6B70}"/>
              </a:ext>
            </a:extLst>
          </p:cNvPr>
          <p:cNvSpPr/>
          <p:nvPr/>
        </p:nvSpPr>
        <p:spPr bwMode="auto">
          <a:xfrm>
            <a:off x="3166050" y="4805364"/>
            <a:ext cx="1214495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Adder bit8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EAE5C9-A552-4051-B629-C652A55D6BA8}"/>
              </a:ext>
            </a:extLst>
          </p:cNvPr>
          <p:cNvSpPr/>
          <p:nvPr/>
        </p:nvSpPr>
        <p:spPr bwMode="auto">
          <a:xfrm>
            <a:off x="3166053" y="5395914"/>
            <a:ext cx="1214495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06DC49-F3EA-46D6-B397-21DE514141A2}"/>
              </a:ext>
            </a:extLst>
          </p:cNvPr>
          <p:cNvSpPr/>
          <p:nvPr/>
        </p:nvSpPr>
        <p:spPr bwMode="auto">
          <a:xfrm>
            <a:off x="3166054" y="5986464"/>
            <a:ext cx="1214495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Adder bit0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FAA4D08-9FFE-4297-A04D-8EB95F05E648}"/>
              </a:ext>
            </a:extLst>
          </p:cNvPr>
          <p:cNvCxnSpPr/>
          <p:nvPr/>
        </p:nvCxnSpPr>
        <p:spPr bwMode="auto">
          <a:xfrm>
            <a:off x="2556454" y="6138864"/>
            <a:ext cx="6096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14377E7-5A03-46F5-B4A3-BD6352E67E0D}"/>
              </a:ext>
            </a:extLst>
          </p:cNvPr>
          <p:cNvCxnSpPr/>
          <p:nvPr/>
        </p:nvCxnSpPr>
        <p:spPr bwMode="auto">
          <a:xfrm>
            <a:off x="2556448" y="4957764"/>
            <a:ext cx="6096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A71B466-5374-4D26-884C-0C9D98E59AD1}"/>
              </a:ext>
            </a:extLst>
          </p:cNvPr>
          <p:cNvCxnSpPr/>
          <p:nvPr/>
        </p:nvCxnSpPr>
        <p:spPr bwMode="auto">
          <a:xfrm>
            <a:off x="2556454" y="3757614"/>
            <a:ext cx="6096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513B60-3751-434F-A673-6CF89BD92E24}"/>
              </a:ext>
            </a:extLst>
          </p:cNvPr>
          <p:cNvCxnSpPr/>
          <p:nvPr/>
        </p:nvCxnSpPr>
        <p:spPr bwMode="auto">
          <a:xfrm>
            <a:off x="2556448" y="2576514"/>
            <a:ext cx="6096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F9E6C57-90E4-4051-BFD7-30C30353589D}"/>
              </a:ext>
            </a:extLst>
          </p:cNvPr>
          <p:cNvCxnSpPr>
            <a:cxnSpLocks/>
            <a:endCxn id="37" idx="1"/>
          </p:cNvCxnSpPr>
          <p:nvPr/>
        </p:nvCxnSpPr>
        <p:spPr bwMode="auto">
          <a:xfrm flipV="1">
            <a:off x="6162908" y="1456449"/>
            <a:ext cx="2997" cy="26059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C6894EA-559D-4308-B545-5E1DFB85F21C}"/>
              </a:ext>
            </a:extLst>
          </p:cNvPr>
          <p:cNvCxnSpPr>
            <a:cxnSpLocks/>
            <a:endCxn id="38" idx="1"/>
          </p:cNvCxnSpPr>
          <p:nvPr/>
        </p:nvCxnSpPr>
        <p:spPr bwMode="auto">
          <a:xfrm flipV="1">
            <a:off x="5695597" y="1456449"/>
            <a:ext cx="0" cy="145376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21DDD27-C6E6-482D-9D71-AD7BCA581389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 flipV="1">
            <a:off x="6636213" y="1456449"/>
            <a:ext cx="0" cy="37662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393AC9-023C-4B49-AAF5-10A40FE62E67}"/>
              </a:ext>
            </a:extLst>
          </p:cNvPr>
          <p:cNvGrpSpPr/>
          <p:nvPr/>
        </p:nvGrpSpPr>
        <p:grpSpPr>
          <a:xfrm rot="16200000">
            <a:off x="5820347" y="405429"/>
            <a:ext cx="220807" cy="1881233"/>
            <a:chOff x="3429000" y="3779520"/>
            <a:chExt cx="342900" cy="21336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4F68D9F-1AD9-4B8D-916A-F042BD59F69D}"/>
                </a:ext>
              </a:extLst>
            </p:cNvPr>
            <p:cNvSpPr/>
            <p:nvPr/>
          </p:nvSpPr>
          <p:spPr bwMode="auto">
            <a:xfrm>
              <a:off x="3429000" y="5379720"/>
              <a:ext cx="342900" cy="533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FE60C90-8975-42EB-AFB7-1E54D4518828}"/>
                </a:ext>
              </a:extLst>
            </p:cNvPr>
            <p:cNvSpPr/>
            <p:nvPr/>
          </p:nvSpPr>
          <p:spPr bwMode="auto">
            <a:xfrm>
              <a:off x="3429000" y="4846320"/>
              <a:ext cx="342900" cy="533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5BE41D-051F-4DE8-9325-A222FE20225B}"/>
                </a:ext>
              </a:extLst>
            </p:cNvPr>
            <p:cNvSpPr/>
            <p:nvPr/>
          </p:nvSpPr>
          <p:spPr bwMode="auto">
            <a:xfrm>
              <a:off x="3429000" y="4312920"/>
              <a:ext cx="342900" cy="533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5BAF7-89AA-4E1F-BBDC-A14FD7A32A85}"/>
                </a:ext>
              </a:extLst>
            </p:cNvPr>
            <p:cNvSpPr/>
            <p:nvPr/>
          </p:nvSpPr>
          <p:spPr bwMode="auto">
            <a:xfrm>
              <a:off x="3429000" y="3779520"/>
              <a:ext cx="342900" cy="533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5F9DF51-F7B7-4C6C-92D1-5A4E3741AB05}"/>
              </a:ext>
            </a:extLst>
          </p:cNvPr>
          <p:cNvSpPr txBox="1"/>
          <p:nvPr/>
        </p:nvSpPr>
        <p:spPr>
          <a:xfrm>
            <a:off x="2027808" y="2433644"/>
            <a:ext cx="762000" cy="2285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cin4[3]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197EA0-6129-4A31-BC6A-7DB4E90CC421}"/>
              </a:ext>
            </a:extLst>
          </p:cNvPr>
          <p:cNvSpPr txBox="1"/>
          <p:nvPr/>
        </p:nvSpPr>
        <p:spPr>
          <a:xfrm>
            <a:off x="2027814" y="3633792"/>
            <a:ext cx="762000" cy="2285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cin4[2]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FCF466-9C5B-4945-8A18-CD9CC85CFC54}"/>
              </a:ext>
            </a:extLst>
          </p:cNvPr>
          <p:cNvSpPr txBox="1"/>
          <p:nvPr/>
        </p:nvSpPr>
        <p:spPr>
          <a:xfrm>
            <a:off x="2027808" y="4843464"/>
            <a:ext cx="762000" cy="2285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cin4[1]</a:t>
            </a:r>
            <a:endParaRPr lang="ko-KR" alt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79D0FA-104A-47E7-B36A-8284C156923F}"/>
              </a:ext>
            </a:extLst>
          </p:cNvPr>
          <p:cNvSpPr txBox="1"/>
          <p:nvPr/>
        </p:nvSpPr>
        <p:spPr>
          <a:xfrm>
            <a:off x="4413884" y="1490668"/>
            <a:ext cx="762000" cy="2285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bge</a:t>
            </a:r>
            <a:r>
              <a:rPr lang="en-US" altLang="ko-KR" sz="1000" dirty="0"/>
              <a:t>[3]</a:t>
            </a:r>
            <a:endParaRPr lang="ko-KR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8F2599-7BF2-4206-A8D7-A6E098C0FBC1}"/>
              </a:ext>
            </a:extLst>
          </p:cNvPr>
          <p:cNvSpPr txBox="1"/>
          <p:nvPr/>
        </p:nvSpPr>
        <p:spPr>
          <a:xfrm>
            <a:off x="4413884" y="3833814"/>
            <a:ext cx="762000" cy="2285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bge</a:t>
            </a:r>
            <a:r>
              <a:rPr lang="en-US" altLang="ko-KR" sz="1000" dirty="0"/>
              <a:t>[1]</a:t>
            </a:r>
            <a:endParaRPr lang="ko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01C98E-B6D3-4ABE-94F7-5EA3238A2DE3}"/>
              </a:ext>
            </a:extLst>
          </p:cNvPr>
          <p:cNvSpPr txBox="1"/>
          <p:nvPr/>
        </p:nvSpPr>
        <p:spPr>
          <a:xfrm>
            <a:off x="4384968" y="2655494"/>
            <a:ext cx="762000" cy="2285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bge</a:t>
            </a:r>
            <a:r>
              <a:rPr lang="en-US" altLang="ko-KR" sz="1000" dirty="0"/>
              <a:t>[2]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A1389D-CB1E-4D7C-AB29-AC3CEEFCB253}"/>
              </a:ext>
            </a:extLst>
          </p:cNvPr>
          <p:cNvSpPr txBox="1"/>
          <p:nvPr/>
        </p:nvSpPr>
        <p:spPr>
          <a:xfrm>
            <a:off x="4413884" y="5022686"/>
            <a:ext cx="762000" cy="2285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bge</a:t>
            </a:r>
            <a:r>
              <a:rPr lang="en-US" altLang="ko-KR" sz="1000" dirty="0"/>
              <a:t>[0]</a:t>
            </a:r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F891937-0187-437B-BB56-36996F6585A9}"/>
              </a:ext>
            </a:extLst>
          </p:cNvPr>
          <p:cNvSpPr/>
          <p:nvPr/>
        </p:nvSpPr>
        <p:spPr bwMode="auto">
          <a:xfrm>
            <a:off x="3166039" y="1519239"/>
            <a:ext cx="1214495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ko-KR" sz="1400" i="0" u="none" strike="noStrike" normalizeH="0" baseline="0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Adder bit31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1F680A1-738A-4197-943A-DAF6B3D39C86}"/>
              </a:ext>
            </a:extLst>
          </p:cNvPr>
          <p:cNvSpPr/>
          <p:nvPr/>
        </p:nvSpPr>
        <p:spPr bwMode="auto">
          <a:xfrm>
            <a:off x="3166052" y="5091114"/>
            <a:ext cx="1214495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r>
              <a:rPr lang="en-US" altLang="ko-KR" dirty="0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rPr>
              <a:t>Adder bit7</a:t>
            </a: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1E0725-F1BB-4561-8AD2-D8B7BDAF8883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5288" y="1456449"/>
            <a:ext cx="0" cy="2628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BECF5DE-37BD-4192-81D1-15EFC25DCCAD}"/>
              </a:ext>
            </a:extLst>
          </p:cNvPr>
          <p:cNvSpPr txBox="1"/>
          <p:nvPr/>
        </p:nvSpPr>
        <p:spPr>
          <a:xfrm>
            <a:off x="2008751" y="6005514"/>
            <a:ext cx="762000" cy="2285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cin4[0]</a:t>
            </a:r>
            <a:endParaRPr lang="ko-KR" altLang="en-US" sz="1000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42FAECA-2638-42E4-9628-16E85A5ACB68}"/>
              </a:ext>
            </a:extLst>
          </p:cNvPr>
          <p:cNvGrpSpPr/>
          <p:nvPr/>
        </p:nvGrpSpPr>
        <p:grpSpPr>
          <a:xfrm>
            <a:off x="3748204" y="5523624"/>
            <a:ext cx="50164" cy="316079"/>
            <a:chOff x="4542609" y="5945275"/>
            <a:chExt cx="50164" cy="316079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3BFC461-AF4B-4F6F-ABDC-432D64B165F1}"/>
                </a:ext>
              </a:extLst>
            </p:cNvPr>
            <p:cNvSpPr/>
            <p:nvPr/>
          </p:nvSpPr>
          <p:spPr bwMode="auto">
            <a:xfrm>
              <a:off x="4547054" y="5945275"/>
              <a:ext cx="45719" cy="457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9315318A-206A-488E-AE10-DC853982CCD3}"/>
                </a:ext>
              </a:extLst>
            </p:cNvPr>
            <p:cNvSpPr/>
            <p:nvPr/>
          </p:nvSpPr>
          <p:spPr bwMode="auto">
            <a:xfrm>
              <a:off x="4546419" y="6078625"/>
              <a:ext cx="45719" cy="457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E0595ED-E480-4926-A348-5DD8CC510E69}"/>
                </a:ext>
              </a:extLst>
            </p:cNvPr>
            <p:cNvSpPr/>
            <p:nvPr/>
          </p:nvSpPr>
          <p:spPr bwMode="auto">
            <a:xfrm>
              <a:off x="4542609" y="6215635"/>
              <a:ext cx="45719" cy="457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405A14E-EE93-481C-9850-2BAD204A9BE2}"/>
              </a:ext>
            </a:extLst>
          </p:cNvPr>
          <p:cNvGrpSpPr/>
          <p:nvPr/>
        </p:nvGrpSpPr>
        <p:grpSpPr>
          <a:xfrm>
            <a:off x="3743759" y="4357689"/>
            <a:ext cx="50164" cy="316079"/>
            <a:chOff x="4542609" y="5945275"/>
            <a:chExt cx="50164" cy="316079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60A925A8-695C-442B-9A0F-B393A75F7F86}"/>
                </a:ext>
              </a:extLst>
            </p:cNvPr>
            <p:cNvSpPr/>
            <p:nvPr/>
          </p:nvSpPr>
          <p:spPr bwMode="auto">
            <a:xfrm>
              <a:off x="4547054" y="5945275"/>
              <a:ext cx="45719" cy="457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1A388A3-163E-47C0-AA86-9ACF4FC8A3E4}"/>
                </a:ext>
              </a:extLst>
            </p:cNvPr>
            <p:cNvSpPr/>
            <p:nvPr/>
          </p:nvSpPr>
          <p:spPr bwMode="auto">
            <a:xfrm>
              <a:off x="4546419" y="6078625"/>
              <a:ext cx="45719" cy="457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ADB953D-C9D2-48B1-85F2-DD4E8509E7B9}"/>
                </a:ext>
              </a:extLst>
            </p:cNvPr>
            <p:cNvSpPr/>
            <p:nvPr/>
          </p:nvSpPr>
          <p:spPr bwMode="auto">
            <a:xfrm>
              <a:off x="4542609" y="6215635"/>
              <a:ext cx="45719" cy="457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75701C8-9B69-4CE9-9BA3-0E68BC32A983}"/>
              </a:ext>
            </a:extLst>
          </p:cNvPr>
          <p:cNvGrpSpPr/>
          <p:nvPr/>
        </p:nvGrpSpPr>
        <p:grpSpPr>
          <a:xfrm>
            <a:off x="3752014" y="3176813"/>
            <a:ext cx="50164" cy="316079"/>
            <a:chOff x="4542609" y="5945275"/>
            <a:chExt cx="50164" cy="316079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543509C-BC00-4EAE-AA14-1E5DA21896CA}"/>
                </a:ext>
              </a:extLst>
            </p:cNvPr>
            <p:cNvSpPr/>
            <p:nvPr/>
          </p:nvSpPr>
          <p:spPr bwMode="auto">
            <a:xfrm>
              <a:off x="4547054" y="5945275"/>
              <a:ext cx="45719" cy="457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136A7AB-EF71-4E14-B25C-38EF48E9EBDC}"/>
                </a:ext>
              </a:extLst>
            </p:cNvPr>
            <p:cNvSpPr/>
            <p:nvPr/>
          </p:nvSpPr>
          <p:spPr bwMode="auto">
            <a:xfrm>
              <a:off x="4546419" y="6078625"/>
              <a:ext cx="45719" cy="457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52D54C2D-D298-42E1-8943-DE0DB141BACB}"/>
                </a:ext>
              </a:extLst>
            </p:cNvPr>
            <p:cNvSpPr/>
            <p:nvPr/>
          </p:nvSpPr>
          <p:spPr bwMode="auto">
            <a:xfrm>
              <a:off x="4542609" y="6215635"/>
              <a:ext cx="45719" cy="457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5218061-7FC4-4986-B7A5-7153A4BD55CE}"/>
              </a:ext>
            </a:extLst>
          </p:cNvPr>
          <p:cNvGrpSpPr/>
          <p:nvPr/>
        </p:nvGrpSpPr>
        <p:grpSpPr>
          <a:xfrm>
            <a:off x="3752014" y="1977692"/>
            <a:ext cx="50164" cy="316079"/>
            <a:chOff x="4542609" y="5945275"/>
            <a:chExt cx="50164" cy="316079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D08A7FAC-4B95-490B-B905-E69E0849937D}"/>
                </a:ext>
              </a:extLst>
            </p:cNvPr>
            <p:cNvSpPr/>
            <p:nvPr/>
          </p:nvSpPr>
          <p:spPr bwMode="auto">
            <a:xfrm>
              <a:off x="4547054" y="5945275"/>
              <a:ext cx="45719" cy="457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15B7364-7CD0-4ECA-8B84-90DF868F2FC2}"/>
                </a:ext>
              </a:extLst>
            </p:cNvPr>
            <p:cNvSpPr/>
            <p:nvPr/>
          </p:nvSpPr>
          <p:spPr bwMode="auto">
            <a:xfrm>
              <a:off x="4546419" y="6078625"/>
              <a:ext cx="45719" cy="457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03595A1-62D2-45EE-95CB-95F8A35D3A2E}"/>
                </a:ext>
              </a:extLst>
            </p:cNvPr>
            <p:cNvSpPr/>
            <p:nvPr/>
          </p:nvSpPr>
          <p:spPr bwMode="auto">
            <a:xfrm>
              <a:off x="4542609" y="6215635"/>
              <a:ext cx="45719" cy="457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FBCA7B-536F-4007-8B5F-046F9B495B45}"/>
              </a:ext>
            </a:extLst>
          </p:cNvPr>
          <p:cNvCxnSpPr>
            <a:cxnSpLocks/>
          </p:cNvCxnSpPr>
          <p:nvPr/>
        </p:nvCxnSpPr>
        <p:spPr bwMode="auto">
          <a:xfrm>
            <a:off x="4380534" y="1719265"/>
            <a:ext cx="8447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98E1772-9055-4E68-9F7D-4F4D640D80E3}"/>
              </a:ext>
            </a:extLst>
          </p:cNvPr>
          <p:cNvCxnSpPr>
            <a:cxnSpLocks/>
          </p:cNvCxnSpPr>
          <p:nvPr/>
        </p:nvCxnSpPr>
        <p:spPr bwMode="auto">
          <a:xfrm>
            <a:off x="4380534" y="2895600"/>
            <a:ext cx="131506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C302F4D-3B2D-4225-8D2D-749C0F5E9C4F}"/>
              </a:ext>
            </a:extLst>
          </p:cNvPr>
          <p:cNvCxnSpPr>
            <a:cxnSpLocks/>
          </p:cNvCxnSpPr>
          <p:nvPr/>
        </p:nvCxnSpPr>
        <p:spPr bwMode="auto">
          <a:xfrm>
            <a:off x="4380534" y="4062411"/>
            <a:ext cx="178537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872A08E-7915-4381-8E43-B124C7A0F308}"/>
              </a:ext>
            </a:extLst>
          </p:cNvPr>
          <p:cNvCxnSpPr>
            <a:cxnSpLocks/>
          </p:cNvCxnSpPr>
          <p:nvPr/>
        </p:nvCxnSpPr>
        <p:spPr bwMode="auto">
          <a:xfrm>
            <a:off x="4380534" y="5222708"/>
            <a:ext cx="225567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E12C688-7F02-400A-A508-01403C45DFB8}"/>
              </a:ext>
            </a:extLst>
          </p:cNvPr>
          <p:cNvSpPr txBox="1"/>
          <p:nvPr/>
        </p:nvSpPr>
        <p:spPr>
          <a:xfrm>
            <a:off x="4657065" y="1200616"/>
            <a:ext cx="762000" cy="2285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4bit</a:t>
            </a:r>
            <a:endParaRPr lang="ko-KR" altLang="en-US" sz="10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521310B-304F-4154-A821-FA74D0381B13}"/>
              </a:ext>
            </a:extLst>
          </p:cNvPr>
          <p:cNvCxnSpPr/>
          <p:nvPr/>
        </p:nvCxnSpPr>
        <p:spPr bwMode="auto">
          <a:xfrm>
            <a:off x="6871367" y="1346045"/>
            <a:ext cx="6096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F683346C-70A9-4799-AD68-11C625EDBF0D}"/>
              </a:ext>
            </a:extLst>
          </p:cNvPr>
          <p:cNvSpPr/>
          <p:nvPr/>
        </p:nvSpPr>
        <p:spPr bwMode="auto">
          <a:xfrm>
            <a:off x="5105400" y="4188410"/>
            <a:ext cx="2947834" cy="134643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50D5409-6A62-4436-90BB-696A10689091}"/>
              </a:ext>
            </a:extLst>
          </p:cNvPr>
          <p:cNvSpPr/>
          <p:nvPr/>
        </p:nvSpPr>
        <p:spPr bwMode="auto">
          <a:xfrm>
            <a:off x="914916" y="2306722"/>
            <a:ext cx="3395268" cy="216112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53B68D-C669-44CC-8495-8C8E7B13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32bit adder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D9563D-6C15-4352-9233-4BF1FE4DD4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74C1D8-877D-4318-AD28-5C74BCDD08A2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A560A39-0FDC-4C47-8B9A-3B7D73AB8993}"/>
              </a:ext>
            </a:extLst>
          </p:cNvPr>
          <p:cNvGrpSpPr/>
          <p:nvPr/>
        </p:nvGrpSpPr>
        <p:grpSpPr>
          <a:xfrm>
            <a:off x="3962400" y="4419600"/>
            <a:ext cx="1143000" cy="390798"/>
            <a:chOff x="1676400" y="1600200"/>
            <a:chExt cx="1143000" cy="381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965055-19D0-4681-9A16-4B8A742326BC}"/>
                </a:ext>
              </a:extLst>
            </p:cNvPr>
            <p:cNvSpPr/>
            <p:nvPr/>
          </p:nvSpPr>
          <p:spPr bwMode="auto">
            <a:xfrm>
              <a:off x="1676400" y="1600200"/>
              <a:ext cx="1143000" cy="381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7929FA-4A81-4F4F-A61E-131ED4315A03}"/>
                </a:ext>
              </a:extLst>
            </p:cNvPr>
            <p:cNvSpPr txBox="1"/>
            <p:nvPr/>
          </p:nvSpPr>
          <p:spPr>
            <a:xfrm>
              <a:off x="1752600" y="1638300"/>
              <a:ext cx="1066800" cy="3048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altLang="ko-KR" dirty="0"/>
                <a:t>Adder bit7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80EAAC-F620-41C4-8939-EF79766BA100}"/>
              </a:ext>
            </a:extLst>
          </p:cNvPr>
          <p:cNvGrpSpPr/>
          <p:nvPr/>
        </p:nvGrpSpPr>
        <p:grpSpPr>
          <a:xfrm>
            <a:off x="3955869" y="5136492"/>
            <a:ext cx="1143000" cy="381000"/>
            <a:chOff x="1676400" y="1600200"/>
            <a:chExt cx="1143000" cy="381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74C1CB0-1242-490C-85FE-4B05906AEC0C}"/>
                </a:ext>
              </a:extLst>
            </p:cNvPr>
            <p:cNvSpPr/>
            <p:nvPr/>
          </p:nvSpPr>
          <p:spPr bwMode="auto">
            <a:xfrm>
              <a:off x="1676400" y="1600200"/>
              <a:ext cx="1143000" cy="381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4B941C-FE8B-4382-9460-BAC56B02CBC1}"/>
                </a:ext>
              </a:extLst>
            </p:cNvPr>
            <p:cNvSpPr txBox="1"/>
            <p:nvPr/>
          </p:nvSpPr>
          <p:spPr>
            <a:xfrm>
              <a:off x="1752600" y="1638300"/>
              <a:ext cx="1066800" cy="3048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altLang="ko-KR" dirty="0"/>
                <a:t>Adder bit6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F0970C5-B81F-41F9-BE8B-286992B5992B}"/>
              </a:ext>
            </a:extLst>
          </p:cNvPr>
          <p:cNvGrpSpPr/>
          <p:nvPr/>
        </p:nvGrpSpPr>
        <p:grpSpPr>
          <a:xfrm>
            <a:off x="3955869" y="2164692"/>
            <a:ext cx="1143000" cy="381000"/>
            <a:chOff x="1676400" y="1600200"/>
            <a:chExt cx="1143000" cy="381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F13039-9E18-4631-A1A2-58E28631438A}"/>
                </a:ext>
              </a:extLst>
            </p:cNvPr>
            <p:cNvSpPr/>
            <p:nvPr/>
          </p:nvSpPr>
          <p:spPr bwMode="auto">
            <a:xfrm>
              <a:off x="1676400" y="1600200"/>
              <a:ext cx="1143000" cy="381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870E78-2B95-42CD-9762-6724EF408788}"/>
                </a:ext>
              </a:extLst>
            </p:cNvPr>
            <p:cNvSpPr txBox="1"/>
            <p:nvPr/>
          </p:nvSpPr>
          <p:spPr>
            <a:xfrm>
              <a:off x="1752600" y="1638300"/>
              <a:ext cx="1066800" cy="3048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altLang="ko-KR" dirty="0"/>
                <a:t>Adder bit8</a:t>
              </a:r>
              <a:endParaRPr lang="ko-KR" altLang="en-US" dirty="0"/>
            </a:p>
          </p:txBody>
        </p:sp>
      </p:grpSp>
      <p:sp>
        <p:nvSpPr>
          <p:cNvPr id="20" name="순서도: 지연 19">
            <a:extLst>
              <a:ext uri="{FF2B5EF4-FFF2-40B4-BE49-F238E27FC236}">
                <a16:creationId xmlns:a16="http://schemas.microsoft.com/office/drawing/2014/main" id="{413F29E8-EDA7-4F64-962D-17C8B985B278}"/>
              </a:ext>
            </a:extLst>
          </p:cNvPr>
          <p:cNvSpPr/>
          <p:nvPr/>
        </p:nvSpPr>
        <p:spPr bwMode="auto">
          <a:xfrm>
            <a:off x="2127069" y="2393292"/>
            <a:ext cx="609600" cy="457200"/>
          </a:xfrm>
          <a:prstGeom prst="flowChartDelay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21" name="순서도: 지연 20">
            <a:extLst>
              <a:ext uri="{FF2B5EF4-FFF2-40B4-BE49-F238E27FC236}">
                <a16:creationId xmlns:a16="http://schemas.microsoft.com/office/drawing/2014/main" id="{625A3B3C-F109-46DC-8543-AD80CCDAF8FC}"/>
              </a:ext>
            </a:extLst>
          </p:cNvPr>
          <p:cNvSpPr/>
          <p:nvPr/>
        </p:nvSpPr>
        <p:spPr bwMode="auto">
          <a:xfrm>
            <a:off x="2127069" y="3307692"/>
            <a:ext cx="609600" cy="457200"/>
          </a:xfrm>
          <a:prstGeom prst="flowChartDelay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C07E64A-EF90-497D-9115-83C2E98D456D}"/>
              </a:ext>
            </a:extLst>
          </p:cNvPr>
          <p:cNvSpPr/>
          <p:nvPr/>
        </p:nvSpPr>
        <p:spPr bwMode="auto">
          <a:xfrm>
            <a:off x="3193869" y="2850492"/>
            <a:ext cx="546524" cy="457200"/>
          </a:xfrm>
          <a:custGeom>
            <a:avLst/>
            <a:gdLst>
              <a:gd name="connsiteX0" fmla="*/ 0 w 546524"/>
              <a:gd name="connsiteY0" fmla="*/ 0 h 457200"/>
              <a:gd name="connsiteX1" fmla="*/ 273262 w 546524"/>
              <a:gd name="connsiteY1" fmla="*/ 0 h 457200"/>
              <a:gd name="connsiteX2" fmla="*/ 546524 w 546524"/>
              <a:gd name="connsiteY2" fmla="*/ 228600 h 457200"/>
              <a:gd name="connsiteX3" fmla="*/ 273262 w 546524"/>
              <a:gd name="connsiteY3" fmla="*/ 457200 h 457200"/>
              <a:gd name="connsiteX4" fmla="*/ 0 w 546524"/>
              <a:gd name="connsiteY4" fmla="*/ 457200 h 457200"/>
              <a:gd name="connsiteX5" fmla="*/ 0 w 546524"/>
              <a:gd name="connsiteY5" fmla="*/ 456866 h 457200"/>
              <a:gd name="connsiteX6" fmla="*/ 21072 w 546524"/>
              <a:gd name="connsiteY6" fmla="*/ 452556 h 457200"/>
              <a:gd name="connsiteX7" fmla="*/ 111033 w 546524"/>
              <a:gd name="connsiteY7" fmla="*/ 228600 h 457200"/>
              <a:gd name="connsiteX8" fmla="*/ 21072 w 546524"/>
              <a:gd name="connsiteY8" fmla="*/ 4644 h 457200"/>
              <a:gd name="connsiteX9" fmla="*/ 0 w 546524"/>
              <a:gd name="connsiteY9" fmla="*/ 334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524" h="457200">
                <a:moveTo>
                  <a:pt x="0" y="0"/>
                </a:moveTo>
                <a:lnTo>
                  <a:pt x="273262" y="0"/>
                </a:lnTo>
                <a:cubicBezTo>
                  <a:pt x="424180" y="0"/>
                  <a:pt x="546524" y="102348"/>
                  <a:pt x="546524" y="228600"/>
                </a:cubicBezTo>
                <a:cubicBezTo>
                  <a:pt x="546524" y="354852"/>
                  <a:pt x="424180" y="457200"/>
                  <a:pt x="273262" y="457200"/>
                </a:cubicBezTo>
                <a:lnTo>
                  <a:pt x="0" y="457200"/>
                </a:lnTo>
                <a:lnTo>
                  <a:pt x="0" y="456866"/>
                </a:lnTo>
                <a:lnTo>
                  <a:pt x="21072" y="452556"/>
                </a:lnTo>
                <a:cubicBezTo>
                  <a:pt x="72413" y="431240"/>
                  <a:pt x="111033" y="339071"/>
                  <a:pt x="111033" y="228600"/>
                </a:cubicBezTo>
                <a:cubicBezTo>
                  <a:pt x="111033" y="118130"/>
                  <a:pt x="72413" y="25961"/>
                  <a:pt x="21072" y="4644"/>
                </a:cubicBezTo>
                <a:lnTo>
                  <a:pt x="0" y="334"/>
                </a:lnTo>
                <a:close/>
              </a:path>
            </a:pathLst>
          </a:cu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CE32BB0-A972-4AF2-8811-0DBBBAA2C425}"/>
              </a:ext>
            </a:extLst>
          </p:cNvPr>
          <p:cNvCxnSpPr>
            <a:cxnSpLocks/>
          </p:cNvCxnSpPr>
          <p:nvPr/>
        </p:nvCxnSpPr>
        <p:spPr bwMode="auto">
          <a:xfrm>
            <a:off x="2736669" y="2621892"/>
            <a:ext cx="228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AFF266D-3F98-4F55-8AC4-6D0934F5204D}"/>
              </a:ext>
            </a:extLst>
          </p:cNvPr>
          <p:cNvCxnSpPr>
            <a:cxnSpLocks/>
          </p:cNvCxnSpPr>
          <p:nvPr/>
        </p:nvCxnSpPr>
        <p:spPr bwMode="auto">
          <a:xfrm>
            <a:off x="2736669" y="3536292"/>
            <a:ext cx="228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E0B61FD-E979-4369-9966-5B641E82BBCC}"/>
              </a:ext>
            </a:extLst>
          </p:cNvPr>
          <p:cNvCxnSpPr>
            <a:cxnSpLocks/>
          </p:cNvCxnSpPr>
          <p:nvPr/>
        </p:nvCxnSpPr>
        <p:spPr bwMode="auto">
          <a:xfrm>
            <a:off x="2965269" y="3231492"/>
            <a:ext cx="0" cy="30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F93FD39-EC93-41BA-8DEE-BE61D9FC2E8F}"/>
              </a:ext>
            </a:extLst>
          </p:cNvPr>
          <p:cNvCxnSpPr>
            <a:cxnSpLocks/>
          </p:cNvCxnSpPr>
          <p:nvPr/>
        </p:nvCxnSpPr>
        <p:spPr bwMode="auto">
          <a:xfrm>
            <a:off x="2965269" y="2621892"/>
            <a:ext cx="0" cy="30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2DC45D-EC0E-4828-BF17-58FCACA4350C}"/>
              </a:ext>
            </a:extLst>
          </p:cNvPr>
          <p:cNvCxnSpPr>
            <a:cxnSpLocks/>
          </p:cNvCxnSpPr>
          <p:nvPr/>
        </p:nvCxnSpPr>
        <p:spPr bwMode="auto">
          <a:xfrm>
            <a:off x="2965269" y="2926692"/>
            <a:ext cx="3048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F405CB6-F1A2-4583-BEFF-0BF57F61468B}"/>
              </a:ext>
            </a:extLst>
          </p:cNvPr>
          <p:cNvCxnSpPr>
            <a:cxnSpLocks/>
          </p:cNvCxnSpPr>
          <p:nvPr/>
        </p:nvCxnSpPr>
        <p:spPr bwMode="auto">
          <a:xfrm>
            <a:off x="2965269" y="3231492"/>
            <a:ext cx="3048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C4B05C1B-817D-4BBC-8231-0C0765119F71}"/>
              </a:ext>
            </a:extLst>
          </p:cNvPr>
          <p:cNvSpPr/>
          <p:nvPr/>
        </p:nvSpPr>
        <p:spPr bwMode="auto">
          <a:xfrm>
            <a:off x="2039983" y="3373006"/>
            <a:ext cx="76200" cy="76200"/>
          </a:xfrm>
          <a:prstGeom prst="flowChartConnector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8C3B7AC-F162-44E1-99A1-1F84D77E5A76}"/>
              </a:ext>
            </a:extLst>
          </p:cNvPr>
          <p:cNvCxnSpPr>
            <a:cxnSpLocks/>
          </p:cNvCxnSpPr>
          <p:nvPr/>
        </p:nvCxnSpPr>
        <p:spPr bwMode="auto">
          <a:xfrm>
            <a:off x="1773283" y="3411106"/>
            <a:ext cx="2667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FFC472E-0DF0-405F-AAD8-1E23AE472B00}"/>
              </a:ext>
            </a:extLst>
          </p:cNvPr>
          <p:cNvCxnSpPr>
            <a:cxnSpLocks/>
          </p:cNvCxnSpPr>
          <p:nvPr/>
        </p:nvCxnSpPr>
        <p:spPr bwMode="auto">
          <a:xfrm flipV="1">
            <a:off x="1773283" y="2765039"/>
            <a:ext cx="0" cy="6460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EE99F4C-8C6B-4184-B3FD-6F54883DE3B9}"/>
              </a:ext>
            </a:extLst>
          </p:cNvPr>
          <p:cNvCxnSpPr>
            <a:cxnSpLocks/>
          </p:cNvCxnSpPr>
          <p:nvPr/>
        </p:nvCxnSpPr>
        <p:spPr bwMode="auto">
          <a:xfrm>
            <a:off x="1506583" y="3094059"/>
            <a:ext cx="2667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E9D574-C469-498E-81D4-5E1B986DCDC2}"/>
              </a:ext>
            </a:extLst>
          </p:cNvPr>
          <p:cNvCxnSpPr>
            <a:cxnSpLocks/>
          </p:cNvCxnSpPr>
          <p:nvPr/>
        </p:nvCxnSpPr>
        <p:spPr bwMode="auto">
          <a:xfrm flipV="1">
            <a:off x="1860369" y="3688692"/>
            <a:ext cx="0" cy="533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BFD59AE-E0C8-4668-B8E7-9F9F3055A54E}"/>
              </a:ext>
            </a:extLst>
          </p:cNvPr>
          <p:cNvCxnSpPr>
            <a:cxnSpLocks/>
          </p:cNvCxnSpPr>
          <p:nvPr/>
        </p:nvCxnSpPr>
        <p:spPr bwMode="auto">
          <a:xfrm>
            <a:off x="3746319" y="3079092"/>
            <a:ext cx="476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FD89817-CE7E-478D-BFDA-A5B369F1080C}"/>
              </a:ext>
            </a:extLst>
          </p:cNvPr>
          <p:cNvCxnSpPr>
            <a:cxnSpLocks/>
          </p:cNvCxnSpPr>
          <p:nvPr/>
        </p:nvCxnSpPr>
        <p:spPr bwMode="auto">
          <a:xfrm flipV="1">
            <a:off x="4222569" y="2545692"/>
            <a:ext cx="0" cy="5334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75AAE16-D875-4DC9-A60E-AD37FC53E85A}"/>
              </a:ext>
            </a:extLst>
          </p:cNvPr>
          <p:cNvCxnSpPr>
            <a:cxnSpLocks/>
          </p:cNvCxnSpPr>
          <p:nvPr/>
        </p:nvCxnSpPr>
        <p:spPr bwMode="auto">
          <a:xfrm>
            <a:off x="1860369" y="4222092"/>
            <a:ext cx="35433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9C679C8-B3D0-4AFB-85C1-7A51FFBBD01F}"/>
              </a:ext>
            </a:extLst>
          </p:cNvPr>
          <p:cNvCxnSpPr>
            <a:cxnSpLocks/>
          </p:cNvCxnSpPr>
          <p:nvPr/>
        </p:nvCxnSpPr>
        <p:spPr bwMode="auto">
          <a:xfrm>
            <a:off x="5403669" y="4222092"/>
            <a:ext cx="0" cy="5029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0DB6D52-F13D-4291-8BF4-1EB5DD113281}"/>
              </a:ext>
            </a:extLst>
          </p:cNvPr>
          <p:cNvCxnSpPr>
            <a:cxnSpLocks/>
          </p:cNvCxnSpPr>
          <p:nvPr/>
        </p:nvCxnSpPr>
        <p:spPr bwMode="auto">
          <a:xfrm>
            <a:off x="1860369" y="3688692"/>
            <a:ext cx="2667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540A00B-AF55-4480-B190-1293BC920091}"/>
              </a:ext>
            </a:extLst>
          </p:cNvPr>
          <p:cNvCxnSpPr>
            <a:cxnSpLocks/>
          </p:cNvCxnSpPr>
          <p:nvPr/>
        </p:nvCxnSpPr>
        <p:spPr bwMode="auto">
          <a:xfrm>
            <a:off x="1860369" y="2503238"/>
            <a:ext cx="2667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468F060-CF4A-4D6C-B8BA-FBA5E04CF8C8}"/>
              </a:ext>
            </a:extLst>
          </p:cNvPr>
          <p:cNvCxnSpPr>
            <a:cxnSpLocks/>
          </p:cNvCxnSpPr>
          <p:nvPr/>
        </p:nvCxnSpPr>
        <p:spPr bwMode="auto">
          <a:xfrm>
            <a:off x="1776549" y="2765039"/>
            <a:ext cx="350520" cy="92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E89F5A-1268-4B06-9540-E16F9690C7CA}"/>
              </a:ext>
            </a:extLst>
          </p:cNvPr>
          <p:cNvCxnSpPr>
            <a:cxnSpLocks/>
          </p:cNvCxnSpPr>
          <p:nvPr/>
        </p:nvCxnSpPr>
        <p:spPr bwMode="auto">
          <a:xfrm>
            <a:off x="5098869" y="5250792"/>
            <a:ext cx="52686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670D154-1B93-41CF-AF93-5A6C13C2DEB5}"/>
              </a:ext>
            </a:extLst>
          </p:cNvPr>
          <p:cNvCxnSpPr>
            <a:cxnSpLocks/>
          </p:cNvCxnSpPr>
          <p:nvPr/>
        </p:nvCxnSpPr>
        <p:spPr bwMode="auto">
          <a:xfrm>
            <a:off x="5098869" y="4725012"/>
            <a:ext cx="83166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A9FC75F-0EDD-4A24-B04C-91DA6D842634}"/>
              </a:ext>
            </a:extLst>
          </p:cNvPr>
          <p:cNvCxnSpPr>
            <a:cxnSpLocks/>
          </p:cNvCxnSpPr>
          <p:nvPr/>
        </p:nvCxnSpPr>
        <p:spPr bwMode="auto">
          <a:xfrm flipV="1">
            <a:off x="5622472" y="4945992"/>
            <a:ext cx="3266" cy="304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E23B479-0575-49D7-A665-074A56B48375}"/>
              </a:ext>
            </a:extLst>
          </p:cNvPr>
          <p:cNvCxnSpPr>
            <a:cxnSpLocks/>
          </p:cNvCxnSpPr>
          <p:nvPr/>
        </p:nvCxnSpPr>
        <p:spPr bwMode="auto">
          <a:xfrm>
            <a:off x="5622472" y="4945992"/>
            <a:ext cx="30806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D0988CB-AC6F-45B6-9BEC-30DF58BF941B}"/>
              </a:ext>
            </a:extLst>
          </p:cNvPr>
          <p:cNvGrpSpPr/>
          <p:nvPr/>
        </p:nvGrpSpPr>
        <p:grpSpPr>
          <a:xfrm>
            <a:off x="5855426" y="4610712"/>
            <a:ext cx="620486" cy="457200"/>
            <a:chOff x="3886200" y="3529149"/>
            <a:chExt cx="620486" cy="457200"/>
          </a:xfrm>
        </p:grpSpPr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96A68BFD-8874-42E3-B835-CCF4B2B520F4}"/>
                </a:ext>
              </a:extLst>
            </p:cNvPr>
            <p:cNvSpPr/>
            <p:nvPr/>
          </p:nvSpPr>
          <p:spPr bwMode="auto">
            <a:xfrm>
              <a:off x="3960162" y="3529149"/>
              <a:ext cx="546524" cy="457200"/>
            </a:xfrm>
            <a:custGeom>
              <a:avLst/>
              <a:gdLst>
                <a:gd name="connsiteX0" fmla="*/ 0 w 546524"/>
                <a:gd name="connsiteY0" fmla="*/ 0 h 457200"/>
                <a:gd name="connsiteX1" fmla="*/ 273262 w 546524"/>
                <a:gd name="connsiteY1" fmla="*/ 0 h 457200"/>
                <a:gd name="connsiteX2" fmla="*/ 546524 w 546524"/>
                <a:gd name="connsiteY2" fmla="*/ 228600 h 457200"/>
                <a:gd name="connsiteX3" fmla="*/ 273262 w 546524"/>
                <a:gd name="connsiteY3" fmla="*/ 457200 h 457200"/>
                <a:gd name="connsiteX4" fmla="*/ 0 w 546524"/>
                <a:gd name="connsiteY4" fmla="*/ 457200 h 457200"/>
                <a:gd name="connsiteX5" fmla="*/ 0 w 546524"/>
                <a:gd name="connsiteY5" fmla="*/ 456866 h 457200"/>
                <a:gd name="connsiteX6" fmla="*/ 21072 w 546524"/>
                <a:gd name="connsiteY6" fmla="*/ 452556 h 457200"/>
                <a:gd name="connsiteX7" fmla="*/ 111033 w 546524"/>
                <a:gd name="connsiteY7" fmla="*/ 228600 h 457200"/>
                <a:gd name="connsiteX8" fmla="*/ 21072 w 546524"/>
                <a:gd name="connsiteY8" fmla="*/ 4644 h 457200"/>
                <a:gd name="connsiteX9" fmla="*/ 0 w 546524"/>
                <a:gd name="connsiteY9" fmla="*/ 334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6524" h="457200">
                  <a:moveTo>
                    <a:pt x="0" y="0"/>
                  </a:moveTo>
                  <a:lnTo>
                    <a:pt x="273262" y="0"/>
                  </a:lnTo>
                  <a:cubicBezTo>
                    <a:pt x="424180" y="0"/>
                    <a:pt x="546524" y="102348"/>
                    <a:pt x="546524" y="228600"/>
                  </a:cubicBezTo>
                  <a:cubicBezTo>
                    <a:pt x="546524" y="354852"/>
                    <a:pt x="424180" y="457200"/>
                    <a:pt x="273262" y="457200"/>
                  </a:cubicBezTo>
                  <a:lnTo>
                    <a:pt x="0" y="457200"/>
                  </a:lnTo>
                  <a:lnTo>
                    <a:pt x="0" y="456866"/>
                  </a:lnTo>
                  <a:lnTo>
                    <a:pt x="21072" y="452556"/>
                  </a:lnTo>
                  <a:cubicBezTo>
                    <a:pt x="72413" y="431240"/>
                    <a:pt x="111033" y="339071"/>
                    <a:pt x="111033" y="228600"/>
                  </a:cubicBezTo>
                  <a:cubicBezTo>
                    <a:pt x="111033" y="118130"/>
                    <a:pt x="72413" y="25961"/>
                    <a:pt x="21072" y="4644"/>
                  </a:cubicBezTo>
                  <a:lnTo>
                    <a:pt x="0" y="334"/>
                  </a:lnTo>
                  <a:close/>
                </a:path>
              </a:pathLst>
            </a:cu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89" name="오른쪽 대괄호 88">
              <a:extLst>
                <a:ext uri="{FF2B5EF4-FFF2-40B4-BE49-F238E27FC236}">
                  <a16:creationId xmlns:a16="http://schemas.microsoft.com/office/drawing/2014/main" id="{900DA755-2A5C-4A63-960E-B64E0D01C778}"/>
                </a:ext>
              </a:extLst>
            </p:cNvPr>
            <p:cNvSpPr/>
            <p:nvPr/>
          </p:nvSpPr>
          <p:spPr bwMode="auto">
            <a:xfrm>
              <a:off x="3886200" y="3552961"/>
              <a:ext cx="120862" cy="412093"/>
            </a:xfrm>
            <a:prstGeom prst="rightBracket">
              <a:avLst>
                <a:gd name="adj" fmla="val 170481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Wingdings" pitchFamily="2" charset="2"/>
                <a:buChar char="n"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073FA38-756D-4DA1-B7D7-32E8B2E8D93B}"/>
              </a:ext>
            </a:extLst>
          </p:cNvPr>
          <p:cNvCxnSpPr>
            <a:cxnSpLocks/>
          </p:cNvCxnSpPr>
          <p:nvPr/>
        </p:nvCxnSpPr>
        <p:spPr bwMode="auto">
          <a:xfrm>
            <a:off x="5098869" y="4526892"/>
            <a:ext cx="17526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11AEB89-409F-47D2-88B0-8418590A6C8E}"/>
              </a:ext>
            </a:extLst>
          </p:cNvPr>
          <p:cNvGrpSpPr/>
          <p:nvPr/>
        </p:nvGrpSpPr>
        <p:grpSpPr>
          <a:xfrm>
            <a:off x="6769796" y="4374492"/>
            <a:ext cx="691243" cy="457200"/>
            <a:chOff x="3880757" y="4214813"/>
            <a:chExt cx="691243" cy="457200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A3CE95D9-6655-4B9F-9CC6-8FB85FA05EBF}"/>
                </a:ext>
              </a:extLst>
            </p:cNvPr>
            <p:cNvGrpSpPr/>
            <p:nvPr/>
          </p:nvGrpSpPr>
          <p:grpSpPr>
            <a:xfrm>
              <a:off x="3880757" y="4214813"/>
              <a:ext cx="620486" cy="457200"/>
              <a:chOff x="3886200" y="3529149"/>
              <a:chExt cx="620486" cy="457200"/>
            </a:xfrm>
          </p:grpSpPr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81AA9D3C-D6A2-4231-B77E-F3432B057E58}"/>
                  </a:ext>
                </a:extLst>
              </p:cNvPr>
              <p:cNvSpPr/>
              <p:nvPr/>
            </p:nvSpPr>
            <p:spPr bwMode="auto">
              <a:xfrm>
                <a:off x="3960162" y="3529149"/>
                <a:ext cx="546524" cy="457200"/>
              </a:xfrm>
              <a:custGeom>
                <a:avLst/>
                <a:gdLst>
                  <a:gd name="connsiteX0" fmla="*/ 0 w 546524"/>
                  <a:gd name="connsiteY0" fmla="*/ 0 h 457200"/>
                  <a:gd name="connsiteX1" fmla="*/ 273262 w 546524"/>
                  <a:gd name="connsiteY1" fmla="*/ 0 h 457200"/>
                  <a:gd name="connsiteX2" fmla="*/ 546524 w 546524"/>
                  <a:gd name="connsiteY2" fmla="*/ 228600 h 457200"/>
                  <a:gd name="connsiteX3" fmla="*/ 273262 w 546524"/>
                  <a:gd name="connsiteY3" fmla="*/ 457200 h 457200"/>
                  <a:gd name="connsiteX4" fmla="*/ 0 w 546524"/>
                  <a:gd name="connsiteY4" fmla="*/ 457200 h 457200"/>
                  <a:gd name="connsiteX5" fmla="*/ 0 w 546524"/>
                  <a:gd name="connsiteY5" fmla="*/ 456866 h 457200"/>
                  <a:gd name="connsiteX6" fmla="*/ 21072 w 546524"/>
                  <a:gd name="connsiteY6" fmla="*/ 452556 h 457200"/>
                  <a:gd name="connsiteX7" fmla="*/ 111033 w 546524"/>
                  <a:gd name="connsiteY7" fmla="*/ 228600 h 457200"/>
                  <a:gd name="connsiteX8" fmla="*/ 21072 w 546524"/>
                  <a:gd name="connsiteY8" fmla="*/ 4644 h 457200"/>
                  <a:gd name="connsiteX9" fmla="*/ 0 w 546524"/>
                  <a:gd name="connsiteY9" fmla="*/ 334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6524" h="457200">
                    <a:moveTo>
                      <a:pt x="0" y="0"/>
                    </a:moveTo>
                    <a:lnTo>
                      <a:pt x="273262" y="0"/>
                    </a:lnTo>
                    <a:cubicBezTo>
                      <a:pt x="424180" y="0"/>
                      <a:pt x="546524" y="102348"/>
                      <a:pt x="546524" y="228600"/>
                    </a:cubicBezTo>
                    <a:cubicBezTo>
                      <a:pt x="546524" y="354852"/>
                      <a:pt x="424180" y="457200"/>
                      <a:pt x="273262" y="457200"/>
                    </a:cubicBezTo>
                    <a:lnTo>
                      <a:pt x="0" y="457200"/>
                    </a:lnTo>
                    <a:lnTo>
                      <a:pt x="0" y="456866"/>
                    </a:lnTo>
                    <a:lnTo>
                      <a:pt x="21072" y="452556"/>
                    </a:lnTo>
                    <a:cubicBezTo>
                      <a:pt x="72413" y="431240"/>
                      <a:pt x="111033" y="339071"/>
                      <a:pt x="111033" y="228600"/>
                    </a:cubicBezTo>
                    <a:cubicBezTo>
                      <a:pt x="111033" y="118130"/>
                      <a:pt x="72413" y="25961"/>
                      <a:pt x="21072" y="4644"/>
                    </a:cubicBezTo>
                    <a:lnTo>
                      <a:pt x="0" y="334"/>
                    </a:lnTo>
                    <a:close/>
                  </a:path>
                </a:pathLst>
              </a:cu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00000"/>
                  <a:tabLst/>
                </a:pPr>
                <a:endParaRPr kumimoji="0" lang="ko-KR" altLang="en-US" sz="1400" i="0" u="none" strike="noStrike" normalizeH="0" baseline="0" dirty="0" err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  <a:cs typeface="Arial" charset="0"/>
                </a:endParaRPr>
              </a:p>
            </p:txBody>
          </p:sp>
          <p:sp>
            <p:nvSpPr>
              <p:cNvPr id="108" name="오른쪽 대괄호 107">
                <a:extLst>
                  <a:ext uri="{FF2B5EF4-FFF2-40B4-BE49-F238E27FC236}">
                    <a16:creationId xmlns:a16="http://schemas.microsoft.com/office/drawing/2014/main" id="{14D4D4D2-B83F-4A44-AA5D-C44AB850BF5B}"/>
                  </a:ext>
                </a:extLst>
              </p:cNvPr>
              <p:cNvSpPr/>
              <p:nvPr/>
            </p:nvSpPr>
            <p:spPr bwMode="auto">
              <a:xfrm>
                <a:off x="3886200" y="3552961"/>
                <a:ext cx="120862" cy="412093"/>
              </a:xfrm>
              <a:prstGeom prst="rightBracket">
                <a:avLst>
                  <a:gd name="adj" fmla="val 170481"/>
                </a:avLst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00000"/>
                  <a:buFont typeface="Wingdings" pitchFamily="2" charset="2"/>
                  <a:buChar char="n"/>
                  <a:tabLst/>
                </a:pP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PMingLiU" pitchFamily="18" charset="-120"/>
                  <a:cs typeface="Arial" charset="0"/>
                </a:endParaRPr>
              </a:p>
            </p:txBody>
          </p:sp>
        </p:grpSp>
        <p:sp>
          <p:nvSpPr>
            <p:cNvPr id="106" name="순서도: 연결자 105">
              <a:extLst>
                <a:ext uri="{FF2B5EF4-FFF2-40B4-BE49-F238E27FC236}">
                  <a16:creationId xmlns:a16="http://schemas.microsoft.com/office/drawing/2014/main" id="{D4EA824E-9AE6-4E7B-92F2-A68A8F1A77AD}"/>
                </a:ext>
              </a:extLst>
            </p:cNvPr>
            <p:cNvSpPr/>
            <p:nvPr/>
          </p:nvSpPr>
          <p:spPr bwMode="auto">
            <a:xfrm>
              <a:off x="4495800" y="4412455"/>
              <a:ext cx="76200" cy="76200"/>
            </a:xfrm>
            <a:prstGeom prst="flowChartConnector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</p:grp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E3FA26F-D265-4E67-A5C0-272C236A3D65}"/>
              </a:ext>
            </a:extLst>
          </p:cNvPr>
          <p:cNvCxnSpPr>
            <a:cxnSpLocks/>
          </p:cNvCxnSpPr>
          <p:nvPr/>
        </p:nvCxnSpPr>
        <p:spPr bwMode="auto">
          <a:xfrm>
            <a:off x="6622869" y="4679292"/>
            <a:ext cx="0" cy="165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C62F548B-D63A-47A3-900B-314E3DDBC2BE}"/>
              </a:ext>
            </a:extLst>
          </p:cNvPr>
          <p:cNvCxnSpPr>
            <a:cxnSpLocks/>
          </p:cNvCxnSpPr>
          <p:nvPr/>
        </p:nvCxnSpPr>
        <p:spPr bwMode="auto">
          <a:xfrm>
            <a:off x="6470469" y="4839312"/>
            <a:ext cx="152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F63EF0C-ABF0-4F44-980D-25DE7D5BDBCB}"/>
              </a:ext>
            </a:extLst>
          </p:cNvPr>
          <p:cNvCxnSpPr>
            <a:cxnSpLocks/>
          </p:cNvCxnSpPr>
          <p:nvPr/>
        </p:nvCxnSpPr>
        <p:spPr bwMode="auto">
          <a:xfrm>
            <a:off x="6622869" y="4679292"/>
            <a:ext cx="22088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909D3F9-5232-4F28-A67A-780D67383F38}"/>
              </a:ext>
            </a:extLst>
          </p:cNvPr>
          <p:cNvCxnSpPr>
            <a:cxnSpLocks/>
          </p:cNvCxnSpPr>
          <p:nvPr/>
        </p:nvCxnSpPr>
        <p:spPr bwMode="auto">
          <a:xfrm>
            <a:off x="7461039" y="4610234"/>
            <a:ext cx="4572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50D25DA-F618-4BBC-9DEA-74EA865FF2B5}"/>
              </a:ext>
            </a:extLst>
          </p:cNvPr>
          <p:cNvSpPr txBox="1"/>
          <p:nvPr/>
        </p:nvSpPr>
        <p:spPr>
          <a:xfrm>
            <a:off x="7438179" y="4374492"/>
            <a:ext cx="595505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bge</a:t>
            </a:r>
            <a:r>
              <a:rPr lang="en-US" altLang="ko-KR" sz="1000" dirty="0"/>
              <a:t>[0]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82D063-3B8F-490C-8203-8B9021C87146}"/>
              </a:ext>
            </a:extLst>
          </p:cNvPr>
          <p:cNvSpPr txBox="1"/>
          <p:nvPr/>
        </p:nvSpPr>
        <p:spPr>
          <a:xfrm>
            <a:off x="914916" y="2981425"/>
            <a:ext cx="595505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custom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328869-B499-4339-B1C3-D9025F552DE1}"/>
              </a:ext>
            </a:extLst>
          </p:cNvPr>
          <p:cNvSpPr txBox="1"/>
          <p:nvPr/>
        </p:nvSpPr>
        <p:spPr>
          <a:xfrm>
            <a:off x="1749879" y="4188411"/>
            <a:ext cx="695053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ctmp</a:t>
            </a:r>
            <a:r>
              <a:rPr lang="en-US" altLang="ko-KR" sz="1000" dirty="0"/>
              <a:t>[7] </a:t>
            </a:r>
            <a:endParaRPr lang="ko-KR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004E51-5F05-4DA2-9FE5-9B440907A933}"/>
              </a:ext>
            </a:extLst>
          </p:cNvPr>
          <p:cNvSpPr txBox="1"/>
          <p:nvPr/>
        </p:nvSpPr>
        <p:spPr>
          <a:xfrm>
            <a:off x="5107138" y="4699776"/>
            <a:ext cx="740316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ctmp</a:t>
            </a:r>
            <a:r>
              <a:rPr lang="en-US" altLang="ko-KR" sz="1000" dirty="0"/>
              <a:t>[7] 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B07D87-FA81-4785-A2E6-52B939FFB2CF}"/>
              </a:ext>
            </a:extLst>
          </p:cNvPr>
          <p:cNvSpPr txBox="1"/>
          <p:nvPr/>
        </p:nvSpPr>
        <p:spPr>
          <a:xfrm>
            <a:off x="5081452" y="5201871"/>
            <a:ext cx="695053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ctmp</a:t>
            </a:r>
            <a:r>
              <a:rPr lang="en-US" altLang="ko-KR" sz="1000" dirty="0"/>
              <a:t>[6] 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6B89EF6-B9F8-4D4C-A4A9-5D87BD999F27}"/>
              </a:ext>
            </a:extLst>
          </p:cNvPr>
          <p:cNvSpPr/>
          <p:nvPr/>
        </p:nvSpPr>
        <p:spPr bwMode="auto">
          <a:xfrm>
            <a:off x="5383259" y="4698343"/>
            <a:ext cx="45719" cy="4571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8E2333-B326-4217-ABFB-B8EA284A75A2}"/>
              </a:ext>
            </a:extLst>
          </p:cNvPr>
          <p:cNvSpPr txBox="1"/>
          <p:nvPr/>
        </p:nvSpPr>
        <p:spPr>
          <a:xfrm>
            <a:off x="6154741" y="4309789"/>
            <a:ext cx="595505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sum[7]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6A92FB-22C9-4FE6-B81A-D8E4AAF19FC4}"/>
              </a:ext>
            </a:extLst>
          </p:cNvPr>
          <p:cNvSpPr txBox="1"/>
          <p:nvPr/>
        </p:nvSpPr>
        <p:spPr>
          <a:xfrm>
            <a:off x="1570780" y="2371691"/>
            <a:ext cx="595505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cin</a:t>
            </a:r>
            <a:endParaRPr lang="ko-KR" altLang="en-US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3D958E-1B7F-4FB8-A0D9-B6CA1CB53D3C}"/>
              </a:ext>
            </a:extLst>
          </p:cNvPr>
          <p:cNvSpPr txBox="1"/>
          <p:nvPr/>
        </p:nvSpPr>
        <p:spPr>
          <a:xfrm>
            <a:off x="3734316" y="3052578"/>
            <a:ext cx="595505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cin4[1]</a:t>
            </a:r>
            <a:endParaRPr lang="ko-KR" altLang="en-US" sz="10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875D447-BB10-410F-887C-C5B4AE9053C6}"/>
              </a:ext>
            </a:extLst>
          </p:cNvPr>
          <p:cNvSpPr/>
          <p:nvPr/>
        </p:nvSpPr>
        <p:spPr bwMode="auto">
          <a:xfrm>
            <a:off x="5282628" y="5230356"/>
            <a:ext cx="45719" cy="4571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A4401A1-2B6E-4876-B082-D093D07805E2}"/>
              </a:ext>
            </a:extLst>
          </p:cNvPr>
          <p:cNvCxnSpPr>
            <a:cxnSpLocks/>
          </p:cNvCxnSpPr>
          <p:nvPr/>
        </p:nvCxnSpPr>
        <p:spPr bwMode="auto">
          <a:xfrm>
            <a:off x="5305487" y="5014207"/>
            <a:ext cx="1" cy="2496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4A0D884-65C7-4796-BB37-883A95014E47}"/>
              </a:ext>
            </a:extLst>
          </p:cNvPr>
          <p:cNvCxnSpPr>
            <a:cxnSpLocks/>
          </p:cNvCxnSpPr>
          <p:nvPr/>
        </p:nvCxnSpPr>
        <p:spPr bwMode="auto">
          <a:xfrm>
            <a:off x="4588419" y="5014207"/>
            <a:ext cx="71706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9BD920F-0ED5-4B2A-BA7E-D7808C7453C3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8419" y="4831692"/>
            <a:ext cx="0" cy="18251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90F5163-B1F2-4A63-9B43-F87C063304CD}"/>
              </a:ext>
            </a:extLst>
          </p:cNvPr>
          <p:cNvGrpSpPr/>
          <p:nvPr/>
        </p:nvGrpSpPr>
        <p:grpSpPr>
          <a:xfrm>
            <a:off x="3955869" y="1440792"/>
            <a:ext cx="1143000" cy="381000"/>
            <a:chOff x="1676400" y="1600200"/>
            <a:chExt cx="1143000" cy="3810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91E0B34-2906-448F-9512-16D1A6F344D1}"/>
                </a:ext>
              </a:extLst>
            </p:cNvPr>
            <p:cNvSpPr/>
            <p:nvPr/>
          </p:nvSpPr>
          <p:spPr bwMode="auto">
            <a:xfrm>
              <a:off x="1676400" y="1600200"/>
              <a:ext cx="1143000" cy="381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endParaRPr kumimoji="0" lang="ko-KR" altLang="en-US" sz="1400" i="0" u="none" strike="noStrike" normalizeH="0" baseline="0" dirty="0" err="1">
                <a:solidFill>
                  <a:schemeClr val="tx1"/>
                </a:solidFill>
                <a:latin typeface="Tahoma" pitchFamily="34" charset="0"/>
                <a:ea typeface="PMingLiU" pitchFamily="18" charset="-120"/>
                <a:cs typeface="Arial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571FAF5-674F-4FE6-88E7-23A4E9DDD6FB}"/>
                </a:ext>
              </a:extLst>
            </p:cNvPr>
            <p:cNvSpPr txBox="1"/>
            <p:nvPr/>
          </p:nvSpPr>
          <p:spPr>
            <a:xfrm>
              <a:off x="1752600" y="1638300"/>
              <a:ext cx="1066800" cy="3048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altLang="ko-KR" dirty="0"/>
                <a:t>Adder bit9</a:t>
              </a:r>
              <a:endParaRPr lang="ko-KR" altLang="en-US" dirty="0"/>
            </a:p>
          </p:txBody>
        </p:sp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3CDCC5E-360C-4035-91DE-0AA59E9AB3DE}"/>
              </a:ext>
            </a:extLst>
          </p:cNvPr>
          <p:cNvCxnSpPr>
            <a:cxnSpLocks/>
            <a:stCxn id="18" idx="0"/>
            <a:endCxn id="91" idx="2"/>
          </p:cNvCxnSpPr>
          <p:nvPr/>
        </p:nvCxnSpPr>
        <p:spPr bwMode="auto">
          <a:xfrm flipV="1">
            <a:off x="4527369" y="1821792"/>
            <a:ext cx="0" cy="3429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209C9F3-E2F9-4955-923C-417C02E0786D}"/>
              </a:ext>
            </a:extLst>
          </p:cNvPr>
          <p:cNvSpPr txBox="1"/>
          <p:nvPr/>
        </p:nvSpPr>
        <p:spPr>
          <a:xfrm>
            <a:off x="4489269" y="1852155"/>
            <a:ext cx="695053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ctmp</a:t>
            </a:r>
            <a:r>
              <a:rPr lang="en-US" altLang="ko-KR" sz="1000" dirty="0"/>
              <a:t>[8] </a:t>
            </a:r>
            <a:endParaRPr lang="ko-KR" altLang="en-US" sz="10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4C597FF-DA06-4ABC-81EF-F2DCF1D2B25E}"/>
              </a:ext>
            </a:extLst>
          </p:cNvPr>
          <p:cNvCxnSpPr>
            <a:cxnSpLocks/>
          </p:cNvCxnSpPr>
          <p:nvPr/>
        </p:nvCxnSpPr>
        <p:spPr bwMode="auto">
          <a:xfrm flipV="1">
            <a:off x="4565469" y="5518261"/>
            <a:ext cx="0" cy="3429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2403035-5804-4FBC-BA80-A71FCC2157D5}"/>
              </a:ext>
            </a:extLst>
          </p:cNvPr>
          <p:cNvSpPr txBox="1"/>
          <p:nvPr/>
        </p:nvSpPr>
        <p:spPr>
          <a:xfrm>
            <a:off x="4527369" y="5548624"/>
            <a:ext cx="695053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ctmp</a:t>
            </a:r>
            <a:r>
              <a:rPr lang="en-US" altLang="ko-KR" sz="1000" dirty="0"/>
              <a:t>[5] </a:t>
            </a:r>
            <a:endParaRPr lang="ko-KR" altLang="en-US" sz="10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C089646A-6D4B-4F7C-88A1-0E3D2DED2D3C}"/>
              </a:ext>
            </a:extLst>
          </p:cNvPr>
          <p:cNvSpPr/>
          <p:nvPr/>
        </p:nvSpPr>
        <p:spPr bwMode="auto">
          <a:xfrm>
            <a:off x="4547054" y="5945275"/>
            <a:ext cx="45719" cy="4571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AD387AD-0E55-45FE-9D9F-1FD498CDA31F}"/>
              </a:ext>
            </a:extLst>
          </p:cNvPr>
          <p:cNvSpPr/>
          <p:nvPr/>
        </p:nvSpPr>
        <p:spPr bwMode="auto">
          <a:xfrm>
            <a:off x="4546419" y="6078625"/>
            <a:ext cx="45719" cy="4571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4B871CC-B6E2-41AE-BE49-34384706A194}"/>
              </a:ext>
            </a:extLst>
          </p:cNvPr>
          <p:cNvSpPr/>
          <p:nvPr/>
        </p:nvSpPr>
        <p:spPr bwMode="auto">
          <a:xfrm>
            <a:off x="4542609" y="6215635"/>
            <a:ext cx="45719" cy="4571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</a:pPr>
            <a:endParaRPr kumimoji="0" lang="ko-KR" altLang="en-US" sz="1400" i="0" u="none" strike="noStrike" normalizeH="0" baseline="0" dirty="0" err="1">
              <a:solidFill>
                <a:schemeClr val="tx1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F2154A6-A7A5-49BB-8AFE-CEFC68A2C942}"/>
              </a:ext>
            </a:extLst>
          </p:cNvPr>
          <p:cNvCxnSpPr>
            <a:cxnSpLocks/>
          </p:cNvCxnSpPr>
          <p:nvPr/>
        </p:nvCxnSpPr>
        <p:spPr bwMode="auto">
          <a:xfrm flipV="1">
            <a:off x="4530091" y="1097007"/>
            <a:ext cx="0" cy="3429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7493BE9-D872-4C65-A56B-337185CDC441}"/>
              </a:ext>
            </a:extLst>
          </p:cNvPr>
          <p:cNvSpPr txBox="1"/>
          <p:nvPr/>
        </p:nvSpPr>
        <p:spPr>
          <a:xfrm>
            <a:off x="4491991" y="1127370"/>
            <a:ext cx="695053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 err="1"/>
              <a:t>ctmp</a:t>
            </a:r>
            <a:r>
              <a:rPr lang="en-US" altLang="ko-KR" sz="1000" dirty="0"/>
              <a:t>[9] 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5F30C2-4742-4700-994A-4BC2937712A3}"/>
              </a:ext>
            </a:extLst>
          </p:cNvPr>
          <p:cNvSpPr txBox="1"/>
          <p:nvPr/>
        </p:nvSpPr>
        <p:spPr>
          <a:xfrm>
            <a:off x="5855426" y="3778973"/>
            <a:ext cx="3467098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assign </a:t>
            </a:r>
            <a:r>
              <a:rPr lang="en-US" altLang="ko-KR" sz="1000" dirty="0" err="1"/>
              <a:t>bge</a:t>
            </a:r>
            <a:r>
              <a:rPr lang="en-US" altLang="ko-KR" sz="1000" dirty="0"/>
              <a:t>[0]</a:t>
            </a:r>
          </a:p>
          <a:p>
            <a:pPr algn="l"/>
            <a:r>
              <a:rPr lang="en-US" altLang="ko-KR" sz="1000" dirty="0"/>
              <a:t> = (sum[7] == (</a:t>
            </a:r>
            <a:r>
              <a:rPr lang="en-US" altLang="ko-KR" sz="1000" dirty="0" err="1"/>
              <a:t>ctmp</a:t>
            </a:r>
            <a:r>
              <a:rPr lang="en-US" altLang="ko-KR" sz="1000" dirty="0"/>
              <a:t>[7] ^ </a:t>
            </a:r>
            <a:r>
              <a:rPr lang="en-US" altLang="ko-KR" sz="1000" dirty="0" err="1"/>
              <a:t>ctmp</a:t>
            </a:r>
            <a:r>
              <a:rPr lang="en-US" altLang="ko-KR" sz="1000" dirty="0"/>
              <a:t>[6]));</a:t>
            </a:r>
            <a:endParaRPr lang="ko-KR" altLang="en-US" sz="10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8A122EC-B117-4B2A-8592-A102C1E0EC1C}"/>
              </a:ext>
            </a:extLst>
          </p:cNvPr>
          <p:cNvCxnSpPr>
            <a:cxnSpLocks/>
          </p:cNvCxnSpPr>
          <p:nvPr/>
        </p:nvCxnSpPr>
        <p:spPr bwMode="auto">
          <a:xfrm>
            <a:off x="3627463" y="5226079"/>
            <a:ext cx="31133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3C85B76-AF6E-44DA-896B-0FAC9D6A8CF0}"/>
              </a:ext>
            </a:extLst>
          </p:cNvPr>
          <p:cNvCxnSpPr>
            <a:cxnSpLocks/>
          </p:cNvCxnSpPr>
          <p:nvPr/>
        </p:nvCxnSpPr>
        <p:spPr bwMode="auto">
          <a:xfrm>
            <a:off x="3627463" y="5438146"/>
            <a:ext cx="31133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27F5B2B-C737-4C79-AEE6-91EDF0EBF704}"/>
              </a:ext>
            </a:extLst>
          </p:cNvPr>
          <p:cNvSpPr txBox="1"/>
          <p:nvPr/>
        </p:nvSpPr>
        <p:spPr>
          <a:xfrm>
            <a:off x="3278233" y="5088339"/>
            <a:ext cx="595505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a[6]</a:t>
            </a:r>
            <a:endParaRPr lang="ko-KR" altLang="en-US" sz="1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2717BC-9233-4F39-BFD1-C8862D5157C6}"/>
              </a:ext>
            </a:extLst>
          </p:cNvPr>
          <p:cNvSpPr txBox="1"/>
          <p:nvPr/>
        </p:nvSpPr>
        <p:spPr>
          <a:xfrm>
            <a:off x="3286656" y="5300098"/>
            <a:ext cx="595505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b[6]</a:t>
            </a:r>
            <a:endParaRPr lang="ko-KR" altLang="en-US" sz="1000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0963B67-3C1D-4033-8EDC-27B5359A2E0F}"/>
              </a:ext>
            </a:extLst>
          </p:cNvPr>
          <p:cNvCxnSpPr>
            <a:cxnSpLocks/>
          </p:cNvCxnSpPr>
          <p:nvPr/>
        </p:nvCxnSpPr>
        <p:spPr bwMode="auto">
          <a:xfrm>
            <a:off x="3639782" y="4505950"/>
            <a:ext cx="31133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0913CB5-C32A-4D01-A3C1-AE0BEF07C92E}"/>
              </a:ext>
            </a:extLst>
          </p:cNvPr>
          <p:cNvCxnSpPr>
            <a:cxnSpLocks/>
          </p:cNvCxnSpPr>
          <p:nvPr/>
        </p:nvCxnSpPr>
        <p:spPr bwMode="auto">
          <a:xfrm>
            <a:off x="3639782" y="4718017"/>
            <a:ext cx="31133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CFF4CCD-475E-405B-B715-277772BF332F}"/>
              </a:ext>
            </a:extLst>
          </p:cNvPr>
          <p:cNvSpPr txBox="1"/>
          <p:nvPr/>
        </p:nvSpPr>
        <p:spPr>
          <a:xfrm>
            <a:off x="3290552" y="4368210"/>
            <a:ext cx="595505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a[7]</a:t>
            </a:r>
            <a:endParaRPr lang="ko-KR" altLang="en-US" sz="1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A121501-668F-4FD0-A4E1-5197C79E21AB}"/>
              </a:ext>
            </a:extLst>
          </p:cNvPr>
          <p:cNvSpPr txBox="1"/>
          <p:nvPr/>
        </p:nvSpPr>
        <p:spPr>
          <a:xfrm>
            <a:off x="3298975" y="4579969"/>
            <a:ext cx="595505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b[7]</a:t>
            </a:r>
            <a:endParaRPr lang="ko-KR" altLang="en-US" sz="1000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86AB1CB-A672-460D-A79B-DDF2AF0FEF77}"/>
              </a:ext>
            </a:extLst>
          </p:cNvPr>
          <p:cNvCxnSpPr>
            <a:cxnSpLocks/>
          </p:cNvCxnSpPr>
          <p:nvPr/>
        </p:nvCxnSpPr>
        <p:spPr bwMode="auto">
          <a:xfrm>
            <a:off x="3628819" y="2261008"/>
            <a:ext cx="31133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14A5F37-FFCD-44B1-B8DF-5644BAAE2578}"/>
              </a:ext>
            </a:extLst>
          </p:cNvPr>
          <p:cNvCxnSpPr>
            <a:cxnSpLocks/>
          </p:cNvCxnSpPr>
          <p:nvPr/>
        </p:nvCxnSpPr>
        <p:spPr bwMode="auto">
          <a:xfrm>
            <a:off x="3628819" y="2473075"/>
            <a:ext cx="31133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99F23F9-2182-47B9-85CC-12864691921E}"/>
              </a:ext>
            </a:extLst>
          </p:cNvPr>
          <p:cNvSpPr txBox="1"/>
          <p:nvPr/>
        </p:nvSpPr>
        <p:spPr>
          <a:xfrm>
            <a:off x="3279589" y="2123268"/>
            <a:ext cx="595505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a[8]</a:t>
            </a:r>
            <a:endParaRPr lang="ko-KR" altLang="en-US" sz="10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77B7913-0F38-456F-9EA2-687D47F33C83}"/>
              </a:ext>
            </a:extLst>
          </p:cNvPr>
          <p:cNvSpPr txBox="1"/>
          <p:nvPr/>
        </p:nvSpPr>
        <p:spPr>
          <a:xfrm>
            <a:off x="3288012" y="2335027"/>
            <a:ext cx="595505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b[8]</a:t>
            </a:r>
            <a:endParaRPr lang="ko-KR" altLang="en-US" sz="1000" dirty="0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96D38D6-3028-449C-B178-CAB6A2C6E66E}"/>
              </a:ext>
            </a:extLst>
          </p:cNvPr>
          <p:cNvCxnSpPr>
            <a:cxnSpLocks/>
          </p:cNvCxnSpPr>
          <p:nvPr/>
        </p:nvCxnSpPr>
        <p:spPr bwMode="auto">
          <a:xfrm>
            <a:off x="3629984" y="1535567"/>
            <a:ext cx="31133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C18D4B1-3F7A-4BE2-89B7-0B69DFF006F4}"/>
              </a:ext>
            </a:extLst>
          </p:cNvPr>
          <p:cNvCxnSpPr>
            <a:cxnSpLocks/>
          </p:cNvCxnSpPr>
          <p:nvPr/>
        </p:nvCxnSpPr>
        <p:spPr bwMode="auto">
          <a:xfrm>
            <a:off x="3629984" y="1747634"/>
            <a:ext cx="31133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5CDED06-E1C3-4796-892E-EB6F1BBF9A97}"/>
              </a:ext>
            </a:extLst>
          </p:cNvPr>
          <p:cNvSpPr txBox="1"/>
          <p:nvPr/>
        </p:nvSpPr>
        <p:spPr>
          <a:xfrm>
            <a:off x="3280754" y="1397827"/>
            <a:ext cx="595505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a[9]</a:t>
            </a:r>
            <a:endParaRPr lang="ko-KR" altLang="en-US" sz="1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350E34A-394F-4364-9A39-A2C884A4D797}"/>
              </a:ext>
            </a:extLst>
          </p:cNvPr>
          <p:cNvSpPr txBox="1"/>
          <p:nvPr/>
        </p:nvSpPr>
        <p:spPr>
          <a:xfrm>
            <a:off x="3289177" y="1609586"/>
            <a:ext cx="595505" cy="213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b[9]</a:t>
            </a:r>
            <a:endParaRPr lang="ko-KR" altLang="en-US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3B1ED5-9C37-4CF3-BCE3-AE35ED61D2B3}"/>
              </a:ext>
            </a:extLst>
          </p:cNvPr>
          <p:cNvSpPr txBox="1"/>
          <p:nvPr/>
        </p:nvSpPr>
        <p:spPr>
          <a:xfrm>
            <a:off x="349163" y="1900716"/>
            <a:ext cx="3467098" cy="330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000" dirty="0"/>
              <a:t>assign cin4[1] </a:t>
            </a:r>
          </a:p>
          <a:p>
            <a:pPr algn="l"/>
            <a:r>
              <a:rPr lang="en-US" altLang="ko-KR" sz="1000" dirty="0"/>
              <a:t>= (custom &amp; </a:t>
            </a:r>
            <a:r>
              <a:rPr lang="en-US" altLang="ko-KR" sz="1000" dirty="0" err="1"/>
              <a:t>cin</a:t>
            </a:r>
            <a:r>
              <a:rPr lang="en-US" altLang="ko-KR" sz="1000" dirty="0"/>
              <a:t>)|(~custom &amp; </a:t>
            </a:r>
            <a:r>
              <a:rPr lang="en-US" altLang="ko-KR" sz="1000" dirty="0" err="1"/>
              <a:t>ctmp</a:t>
            </a:r>
            <a:r>
              <a:rPr lang="en-US" altLang="ko-KR" sz="1000" dirty="0"/>
              <a:t>[7]);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9253876"/>
      </p:ext>
    </p:extLst>
  </p:cSld>
  <p:clrMapOvr>
    <a:masterClrMapping/>
  </p:clrMapOvr>
</p:sld>
</file>

<file path=ppt/theme/theme1.xml><?xml version="1.0" encoding="utf-8"?>
<a:theme xmlns:a="http://schemas.openxmlformats.org/drawingml/2006/main" name="Studi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udio">
      <a:majorFont>
        <a:latin typeface="Arial Black"/>
        <a:ea typeface=""/>
        <a:cs typeface="Arial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tabLst/>
          <a:defRPr kumimoji="0" sz="1400" i="0" u="none" strike="noStrike" normalizeH="0" baseline="0" dirty="0" err="1" smtClean="0">
            <a:solidFill>
              <a:schemeClr val="tx1"/>
            </a:solidFill>
            <a:latin typeface="Tahoma" pitchFamily="34" charset="0"/>
            <a:ea typeface="PMingLiU" pitchFamily="18" charset="-120"/>
            <a:cs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Wingdings" pitchFamily="2" charset="2"/>
          <a:buChar char="n"/>
          <a:tabLst/>
          <a:defRPr kumimoji="0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PMingLiU" pitchFamily="18" charset="-120"/>
            <a:cs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 algn="l">
          <a:defRPr dirty="0" smtClean="0"/>
        </a:defPPr>
      </a:lstStyle>
    </a:tx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37044</TotalTime>
  <Words>522</Words>
  <Application>Microsoft Macintosh PowerPoint</Application>
  <PresentationFormat>화면 슬라이드 쇼(4:3)</PresentationFormat>
  <Paragraphs>292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Tahoma</vt:lpstr>
      <vt:lpstr>Wingdings</vt:lpstr>
      <vt:lpstr>Studio</vt:lpstr>
      <vt:lpstr>Custom instruction</vt:lpstr>
      <vt:lpstr>instruction</vt:lpstr>
      <vt:lpstr>instruction</vt:lpstr>
      <vt:lpstr>instruction</vt:lpstr>
      <vt:lpstr>instruction</vt:lpstr>
      <vt:lpstr>instruction</vt:lpstr>
      <vt:lpstr>ALU</vt:lpstr>
      <vt:lpstr>32bit adder</vt:lpstr>
      <vt:lpstr>32bit adder</vt:lpstr>
      <vt:lpstr>Pooling unit</vt:lpstr>
      <vt:lpstr>8bit multiplier</vt:lpstr>
      <vt:lpstr>8bit multiplier</vt:lpstr>
      <vt:lpstr>LBR</vt:lpstr>
      <vt:lpstr>simulation</vt:lpstr>
      <vt:lpstr>simulation</vt:lpstr>
    </vt:vector>
  </TitlesOfParts>
  <Manager/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</dc:title>
  <dc:subject/>
  <dc:creator>Taeweon Suh</dc:creator>
  <cp:keywords/>
  <dc:description/>
  <cp:lastModifiedBy>허은진[ 학부재학 / 컴퓨터학과 ]</cp:lastModifiedBy>
  <cp:revision>1727</cp:revision>
  <cp:lastPrinted>1601-01-01T00:00:00Z</cp:lastPrinted>
  <dcterms:created xsi:type="dcterms:W3CDTF">2004-08-14T22:46:03Z</dcterms:created>
  <dcterms:modified xsi:type="dcterms:W3CDTF">2022-03-19T08:47:53Z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TC010730961033</vt:lpwstr>
  </property>
</Properties>
</file>