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8757-39F4-0741-ACAD-8138EDC55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Using Variables in Deployments</a:t>
            </a:r>
          </a:p>
        </p:txBody>
      </p:sp>
    </p:spTree>
    <p:extLst>
      <p:ext uri="{BB962C8B-B14F-4D97-AF65-F5344CB8AC3E}">
        <p14:creationId xmlns:p14="http://schemas.microsoft.com/office/powerpoint/2010/main" val="260505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2B2C-05A3-E340-ACE6-CF9C95B7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75F74-E5EE-B347-871C-B908BAE2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9244D-FF19-1846-9C61-937C08E8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8565-5AD5-EE47-BDDB-F22F18A9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B9705-D5E8-594E-B639-632D9CB3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91A05-6FE1-AE4D-B3E4-C3494761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CC5F-5FFD-A243-9E75-81DC752C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Environment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9867-D4D6-3443-B2AA-16CE9188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  <a:p>
            <a:r>
              <a:rPr lang="en-US" dirty="0"/>
              <a:t>Variables data</a:t>
            </a:r>
          </a:p>
          <a:p>
            <a:r>
              <a:rPr lang="en-US" dirty="0"/>
              <a:t>Credentials management</a:t>
            </a:r>
          </a:p>
          <a:p>
            <a:r>
              <a:rPr lang="en-US" dirty="0"/>
              <a:t>Complexity and overhead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5B3E7-3A69-FE4C-9CAA-885AD1E7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29011-234D-DD4C-B46F-D5F408E4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7B50F-5440-1545-8940-095826D4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D0733-BA4C-2F4D-B875-4556CC736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146AD-0D09-EC47-BB60-B7E4E80EE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4010F2-1746-8C43-8DFE-5EADFC190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300A-96D5-314F-957B-1123783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3A6A-E66D-634B-B7DE-1651FEC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Name, type, default </a:t>
            </a:r>
          </a:p>
          <a:p>
            <a:r>
              <a:rPr lang="en-US" dirty="0"/>
              <a:t>Multiple sources </a:t>
            </a:r>
          </a:p>
          <a:p>
            <a:pPr marL="0" indent="0">
              <a:buNone/>
            </a:pPr>
            <a:r>
              <a:rPr lang="en-US" dirty="0"/>
              <a:t>     - File, environment variable, var option </a:t>
            </a:r>
          </a:p>
          <a:p>
            <a:r>
              <a:rPr lang="en-US" dirty="0"/>
              <a:t>Overriding variables and precedence </a:t>
            </a:r>
          </a:p>
          <a:p>
            <a:pPr marL="0" indent="0">
              <a:buNone/>
            </a:pPr>
            <a:r>
              <a:rPr lang="en-US" dirty="0"/>
              <a:t>     - Environment, file, command line </a:t>
            </a:r>
          </a:p>
          <a:p>
            <a:r>
              <a:rPr lang="en-US" dirty="0"/>
              <a:t>Select values based on environment </a:t>
            </a:r>
          </a:p>
          <a:p>
            <a:r>
              <a:rPr lang="en-US" dirty="0"/>
              <a:t>Split Terraform configuration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F3358-0ACF-2747-9164-F8523D3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F61-8597-FD44-9E52-BF175E5F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#Specify default variable and type </a:t>
            </a:r>
          </a:p>
          <a:p>
            <a:pPr marL="0" indent="0">
              <a:buNone/>
            </a:pPr>
            <a:r>
              <a:rPr lang="en-US" dirty="0"/>
              <a:t>variable "</a:t>
            </a:r>
            <a:r>
              <a:rPr lang="en-US" dirty="0" err="1"/>
              <a:t>environment_name</a:t>
            </a:r>
            <a:r>
              <a:rPr lang="en-US" dirty="0"/>
              <a:t>" { </a:t>
            </a:r>
          </a:p>
          <a:p>
            <a:pPr marL="0" indent="0">
              <a:buNone/>
            </a:pPr>
            <a:r>
              <a:rPr lang="en-US" dirty="0"/>
              <a:t>type = string</a:t>
            </a:r>
            <a:br>
              <a:rPr lang="en-US" dirty="0"/>
            </a:br>
            <a:r>
              <a:rPr lang="en-US" dirty="0"/>
              <a:t>default = "development"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#Specify variable in file </a:t>
            </a:r>
          </a:p>
          <a:p>
            <a:pPr marL="0" indent="0">
              <a:buNone/>
            </a:pPr>
            <a:r>
              <a:rPr lang="en-US" dirty="0" err="1"/>
              <a:t>environment_name</a:t>
            </a:r>
            <a:r>
              <a:rPr lang="en-US" dirty="0"/>
              <a:t> = "</a:t>
            </a:r>
            <a:r>
              <a:rPr lang="en-US" dirty="0" err="1"/>
              <a:t>uat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#Specify variable in-line </a:t>
            </a:r>
          </a:p>
          <a:p>
            <a:pPr marL="0" indent="0">
              <a:buNone/>
            </a:pPr>
            <a:r>
              <a:rPr lang="en-US" dirty="0"/>
              <a:t>terraform plan –var '</a:t>
            </a:r>
            <a:r>
              <a:rPr lang="en-US" dirty="0" err="1"/>
              <a:t>environment_name</a:t>
            </a:r>
            <a:r>
              <a:rPr lang="en-US" dirty="0"/>
              <a:t>=production'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6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56A6-648D-1B4D-BAE8-BE429514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F26F-CAA7-3549-ACF1-200221C7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#Create variable map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variable "</a:t>
            </a:r>
            <a:r>
              <a:rPr lang="en-US" dirty="0" err="1">
                <a:solidFill>
                  <a:schemeClr val="bg1"/>
                </a:solidFill>
              </a:rPr>
              <a:t>cidr</a:t>
            </a:r>
            <a:r>
              <a:rPr lang="en-US" dirty="0">
                <a:solidFill>
                  <a:schemeClr val="bg1"/>
                </a:solidFill>
              </a:rPr>
              <a:t>" { type = map(string) default =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Variables Examples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development = "10.0.0.0/16"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uat</a:t>
            </a:r>
            <a:r>
              <a:rPr lang="en-US" dirty="0">
                <a:solidFill>
                  <a:schemeClr val="bg1"/>
                </a:solidFill>
              </a:rPr>
              <a:t> = "10.1.0.0/16"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production = "10.2.0.0/16"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 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#Use map based on environment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cidr_block</a:t>
            </a:r>
            <a:r>
              <a:rPr lang="en-US" dirty="0">
                <a:solidFill>
                  <a:schemeClr val="bg1"/>
                </a:solidFill>
              </a:rPr>
              <a:t> = lookup(</a:t>
            </a:r>
            <a:r>
              <a:rPr lang="en-US" dirty="0" err="1">
                <a:solidFill>
                  <a:schemeClr val="bg1"/>
                </a:solidFill>
              </a:rPr>
              <a:t>var.cidr,var.environment_name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73EC-150B-244E-8E82-05CAF030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C62E6-34DD-E347-B9D5-6EC244493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0ECE8-4725-5B48-9B74-E1A5D142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FE72-C6D4-2346-B777-351CE04C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3C97F-902B-1747-AB34-92EEB762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D2B19-F884-944E-8B30-01D924BD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4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BBD7-1766-D441-B76D-344AE35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89A8-6509-A642-87E8-890FB43A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Commonality and differences </a:t>
            </a:r>
          </a:p>
          <a:p>
            <a:r>
              <a:rPr lang="en-US" dirty="0"/>
              <a:t>Abstractions and reuse </a:t>
            </a:r>
          </a:p>
          <a:p>
            <a:r>
              <a:rPr lang="en-US" dirty="0"/>
              <a:t>Production access</a:t>
            </a:r>
          </a:p>
          <a:p>
            <a:r>
              <a:rPr lang="en-US" dirty="0"/>
              <a:t>Using workspaces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CAAF3-2E44-1A4F-A88D-07E36212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1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4231-72AB-DB4B-91F9-09D6C4EA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71A0D-8206-5349-A626-9A6E4C16F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C20F6-9ABA-DF4A-858E-667BD375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8F2A-9601-164B-BD53-07C2776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362F0-934E-794E-9AC6-4DEC94A3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18491-9CA9-EF4A-B12C-7348956C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180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Using Variables in Deployments</vt:lpstr>
      <vt:lpstr>Working with Variables</vt:lpstr>
      <vt:lpstr>Variables Examples</vt:lpstr>
      <vt:lpstr>Variables Examples</vt:lpstr>
      <vt:lpstr>PowerPoint Presentation</vt:lpstr>
      <vt:lpstr>PowerPoint Presentation</vt:lpstr>
      <vt:lpstr>Multiple Environments </vt:lpstr>
      <vt:lpstr>PowerPoint Presentation</vt:lpstr>
      <vt:lpstr>PowerPoint Presentation</vt:lpstr>
      <vt:lpstr>PowerPoint Presentation</vt:lpstr>
      <vt:lpstr>PowerPoint Presentation</vt:lpstr>
      <vt:lpstr>Multiple Environment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Variables in Deployments</dc:title>
  <dc:creator>Paruchuri, Phanidhar</dc:creator>
  <cp:lastModifiedBy>Paruchuri, Phanidhar</cp:lastModifiedBy>
  <cp:revision>7</cp:revision>
  <dcterms:created xsi:type="dcterms:W3CDTF">2020-07-01T20:40:10Z</dcterms:created>
  <dcterms:modified xsi:type="dcterms:W3CDTF">2020-07-01T22:25:53Z</dcterms:modified>
</cp:coreProperties>
</file>