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codingdevops.com/how-to-install-terraform-on-linux-servers/" TargetMode="External"/><Relationship Id="rId2" Type="http://schemas.openxmlformats.org/officeDocument/2006/relationships/hyperlink" Target="https://www.decodingdevops.com/how-to-install-terraform-on-windows-10-or-8-or-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onusbits.com/wiki/HowTo:Install_Terraform_on_mac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277C-0EFA-954D-A2F2-DD7B0B511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53918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85562-F95D-464B-8A1F-A767711B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Terraform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A2A7-B1C4-3948-8908-F4451A2C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Infrastructure as Code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Provisioning infrastructure through software to achieve consistent and predictable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58192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0793-1EFE-6649-9D8B-9BB3738F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F4B08-DC34-6544-B51B-67D260CA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code</a:t>
            </a:r>
          </a:p>
          <a:p>
            <a:r>
              <a:rPr lang="en-US" dirty="0"/>
              <a:t>Stored in source control</a:t>
            </a:r>
          </a:p>
          <a:p>
            <a:r>
              <a:rPr lang="en-US" dirty="0"/>
              <a:t>Declarative vs Imperative</a:t>
            </a:r>
          </a:p>
          <a:p>
            <a:r>
              <a:rPr lang="en-US" dirty="0"/>
              <a:t>Idempotent and Consistent</a:t>
            </a:r>
          </a:p>
          <a:p>
            <a:r>
              <a:rPr lang="en-US" dirty="0"/>
              <a:t>Push or Pull</a:t>
            </a:r>
          </a:p>
        </p:txBody>
      </p:sp>
    </p:spTree>
    <p:extLst>
      <p:ext uri="{BB962C8B-B14F-4D97-AF65-F5344CB8AC3E}">
        <p14:creationId xmlns:p14="http://schemas.microsoft.com/office/powerpoint/2010/main" val="20150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AD05-F265-944C-AB07-CC24F94D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98343-1EAE-774B-899B-705359139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07845"/>
            <a:ext cx="9601196" cy="3635146"/>
          </a:xfrm>
        </p:spPr>
        <p:txBody>
          <a:bodyPr>
            <a:normAutofit/>
          </a:bodyPr>
          <a:lstStyle/>
          <a:p>
            <a:r>
              <a:rPr lang="en-US" dirty="0"/>
              <a:t>Imperative is about the HOW</a:t>
            </a:r>
          </a:p>
          <a:p>
            <a:r>
              <a:rPr lang="en-US" dirty="0"/>
              <a:t>For example, if I was writing an imperative program for building a house, it would go something like this:</a:t>
            </a:r>
          </a:p>
          <a:p>
            <a:pPr lvl="1"/>
            <a:r>
              <a:rPr lang="en-US" dirty="0"/>
              <a:t>Build the foundation</a:t>
            </a:r>
          </a:p>
          <a:p>
            <a:pPr lvl="1"/>
            <a:r>
              <a:rPr lang="en-US" dirty="0"/>
              <a:t>Put in the framework</a:t>
            </a:r>
          </a:p>
          <a:p>
            <a:pPr lvl="1"/>
            <a:r>
              <a:rPr lang="en-US" dirty="0"/>
              <a:t>Install the utilities</a:t>
            </a:r>
          </a:p>
          <a:p>
            <a:pPr lvl="1"/>
            <a:r>
              <a:rPr lang="en-US" dirty="0"/>
              <a:t>Add the walls</a:t>
            </a:r>
          </a:p>
          <a:p>
            <a:pPr lvl="1"/>
            <a:r>
              <a:rPr lang="en-US" dirty="0"/>
              <a:t>Finishing touches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2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532E-0E5F-9241-94B4-D71E1B9D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A0C6-1D67-E34C-8678-981A95ED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is about the WHAT</a:t>
            </a:r>
          </a:p>
          <a:p>
            <a:r>
              <a:rPr lang="en-US" dirty="0"/>
              <a:t>Building a house declaratively would include the following steps:</a:t>
            </a:r>
          </a:p>
          <a:p>
            <a:pPr lvl="1"/>
            <a:r>
              <a:rPr lang="en-US" dirty="0"/>
              <a:t>I don’t care how you build it, but I want a nice fireplace, a lakefront view, and a big kitchen.</a:t>
            </a:r>
          </a:p>
          <a:p>
            <a:pPr marL="457200" lvl="1" indent="0">
              <a:buNone/>
            </a:pPr>
            <a:r>
              <a:rPr lang="en-US" dirty="0"/>
              <a:t>In this declarative program, I have told you the outputs that I want. I know that if I give you inputs in the form of money, I will get the desired outputs.</a:t>
            </a:r>
          </a:p>
        </p:txBody>
      </p:sp>
    </p:spTree>
    <p:extLst>
      <p:ext uri="{BB962C8B-B14F-4D97-AF65-F5344CB8AC3E}">
        <p14:creationId xmlns:p14="http://schemas.microsoft.com/office/powerpoint/2010/main" val="102233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A3D2-510E-E34E-8178-0D49F1AD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8DD0-9A43-FD49-8AC4-B7138B94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deployment </a:t>
            </a:r>
          </a:p>
          <a:p>
            <a:r>
              <a:rPr lang="en-US" dirty="0"/>
              <a:t>Consistent environments </a:t>
            </a:r>
          </a:p>
          <a:p>
            <a:r>
              <a:rPr lang="en-US" dirty="0"/>
              <a:t>Repeatable process </a:t>
            </a:r>
          </a:p>
          <a:p>
            <a:r>
              <a:rPr lang="en-US" dirty="0"/>
              <a:t>Reusable components </a:t>
            </a:r>
          </a:p>
          <a:p>
            <a:r>
              <a:rPr lang="en-US" dirty="0"/>
              <a:t>Documented architecture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B6B1-9E03-FE48-B7A5-AF4212EC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8247-261E-6C4B-BEE8-5776819C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Windows:</a:t>
            </a:r>
          </a:p>
          <a:p>
            <a:pPr lvl="1"/>
            <a:r>
              <a:rPr lang="en-US" dirty="0">
                <a:hlinkClick r:id="rId2"/>
              </a:rPr>
              <a:t>https://www.decodingdevops.com/how-to-install-terraform-on-windows-10-or-8-or-7/</a:t>
            </a:r>
            <a:endParaRPr lang="en-US" dirty="0"/>
          </a:p>
          <a:p>
            <a:pPr marL="285750" lvl="1"/>
            <a:r>
              <a:rPr lang="en-US" sz="2400" dirty="0"/>
              <a:t>Linux:</a:t>
            </a:r>
          </a:p>
          <a:p>
            <a:pPr marL="742950" lvl="2"/>
            <a:r>
              <a:rPr lang="en-US" sz="2400" dirty="0">
                <a:hlinkClick r:id="rId3"/>
              </a:rPr>
              <a:t>https://www.decodingdevops.com/how-to-install-terraform-on-linux-servers/</a:t>
            </a:r>
            <a:endParaRPr lang="en-US" sz="2400" dirty="0"/>
          </a:p>
          <a:p>
            <a:pPr marL="285750" lvl="1"/>
            <a:r>
              <a:rPr lang="en-US" sz="2400" dirty="0"/>
              <a:t>Mac:</a:t>
            </a:r>
          </a:p>
          <a:p>
            <a:pPr marL="742950" lvl="2"/>
            <a:r>
              <a:rPr lang="en-US" sz="2400" dirty="0">
                <a:hlinkClick r:id="rId4"/>
              </a:rPr>
              <a:t>https://www.bonusbits.com/wiki/</a:t>
            </a:r>
            <a:r>
              <a:rPr lang="en-US" sz="2400">
                <a:hlinkClick r:id="rId4"/>
              </a:rPr>
              <a:t>HowTo:Install_Terraform_on_macOS</a:t>
            </a:r>
            <a:endParaRPr lang="en-US" sz="2200" dirty="0"/>
          </a:p>
          <a:p>
            <a:pPr marL="742950" lvl="2"/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8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214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Terraform</vt:lpstr>
      <vt:lpstr>Terraform</vt:lpstr>
      <vt:lpstr>Core Concepts</vt:lpstr>
      <vt:lpstr>Imperative</vt:lpstr>
      <vt:lpstr>Declarative</vt:lpstr>
      <vt:lpstr>Infrastructure as Code benefits</vt:lpstr>
      <vt:lpstr>Install Terraform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Paruchuri, Phanidhar</dc:creator>
  <cp:lastModifiedBy>Paruchuri, Phanidhar</cp:lastModifiedBy>
  <cp:revision>9</cp:revision>
  <dcterms:created xsi:type="dcterms:W3CDTF">2020-06-25T23:00:53Z</dcterms:created>
  <dcterms:modified xsi:type="dcterms:W3CDTF">2020-06-26T19:22:13Z</dcterms:modified>
</cp:coreProperties>
</file>