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327"/>
  </p:normalViewPr>
  <p:slideViewPr>
    <p:cSldViewPr snapToGrid="0" snapToObjects="1">
      <p:cViewPr varScale="1">
        <p:scale>
          <a:sx n="113" d="100"/>
          <a:sy n="113" d="100"/>
        </p:scale>
        <p:origin x="17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390911-3E6B-4EF9-8BBD-8B22E3162F4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7F71FE2-365F-4F84-8E29-6D5618606442}">
      <dgm:prSet/>
      <dgm:spPr/>
      <dgm:t>
        <a:bodyPr/>
        <a:lstStyle/>
        <a:p>
          <a:r>
            <a:rPr lang="en-US"/>
            <a:t>Terraform files</a:t>
          </a:r>
        </a:p>
      </dgm:t>
    </dgm:pt>
    <dgm:pt modelId="{2CEC879B-140A-45D1-9E29-13D01F032D7B}" type="parTrans" cxnId="{5BEF5E2A-924F-4BA4-A3E2-54188B3A34D7}">
      <dgm:prSet/>
      <dgm:spPr/>
      <dgm:t>
        <a:bodyPr/>
        <a:lstStyle/>
        <a:p>
          <a:endParaRPr lang="en-US"/>
        </a:p>
      </dgm:t>
    </dgm:pt>
    <dgm:pt modelId="{9C25F17B-7B20-40EE-BA42-840691A574F5}" type="sibTrans" cxnId="{5BEF5E2A-924F-4BA4-A3E2-54188B3A34D7}">
      <dgm:prSet/>
      <dgm:spPr/>
      <dgm:t>
        <a:bodyPr/>
        <a:lstStyle/>
        <a:p>
          <a:endParaRPr lang="en-US"/>
        </a:p>
      </dgm:t>
    </dgm:pt>
    <dgm:pt modelId="{622F5DAA-3854-46B5-8067-1072B6642347}">
      <dgm:prSet/>
      <dgm:spPr/>
      <dgm:t>
        <a:bodyPr/>
        <a:lstStyle/>
        <a:p>
          <a:r>
            <a:rPr lang="en-US"/>
            <a:t>Terraform plugins</a:t>
          </a:r>
        </a:p>
      </dgm:t>
    </dgm:pt>
    <dgm:pt modelId="{107C1062-786F-43CA-A188-0867CCB8E4CB}" type="parTrans" cxnId="{E3AFEB81-A6E9-4C27-9331-2C9F5CD52BDC}">
      <dgm:prSet/>
      <dgm:spPr/>
      <dgm:t>
        <a:bodyPr/>
        <a:lstStyle/>
        <a:p>
          <a:endParaRPr lang="en-US"/>
        </a:p>
      </dgm:t>
    </dgm:pt>
    <dgm:pt modelId="{E8050332-3930-48A7-8D2E-D5494FC0CE60}" type="sibTrans" cxnId="{E3AFEB81-A6E9-4C27-9331-2C9F5CD52BDC}">
      <dgm:prSet/>
      <dgm:spPr/>
      <dgm:t>
        <a:bodyPr/>
        <a:lstStyle/>
        <a:p>
          <a:endParaRPr lang="en-US"/>
        </a:p>
      </dgm:t>
    </dgm:pt>
    <dgm:pt modelId="{A1AE42D2-0106-4046-B096-12F4DB86171A}">
      <dgm:prSet/>
      <dgm:spPr/>
      <dgm:t>
        <a:bodyPr/>
        <a:lstStyle/>
        <a:p>
          <a:r>
            <a:rPr lang="en-US"/>
            <a:t>Terraform state</a:t>
          </a:r>
        </a:p>
      </dgm:t>
    </dgm:pt>
    <dgm:pt modelId="{BE470BBD-E162-4F3F-A5CC-40E2A592FF96}" type="parTrans" cxnId="{7BD33DB3-59B5-47D2-9EDF-745BDCF48A9A}">
      <dgm:prSet/>
      <dgm:spPr/>
      <dgm:t>
        <a:bodyPr/>
        <a:lstStyle/>
        <a:p>
          <a:endParaRPr lang="en-US"/>
        </a:p>
      </dgm:t>
    </dgm:pt>
    <dgm:pt modelId="{DC28AB36-B115-46A0-8A3F-55C6A2596842}" type="sibTrans" cxnId="{7BD33DB3-59B5-47D2-9EDF-745BDCF48A9A}">
      <dgm:prSet/>
      <dgm:spPr/>
      <dgm:t>
        <a:bodyPr/>
        <a:lstStyle/>
        <a:p>
          <a:endParaRPr lang="en-US"/>
        </a:p>
      </dgm:t>
    </dgm:pt>
    <dgm:pt modelId="{09292E3B-4F35-3848-8D5B-DA831A611F8C}" type="pres">
      <dgm:prSet presAssocID="{D0390911-3E6B-4EF9-8BBD-8B22E3162F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3AE4529-E5E6-874D-95ED-716DA646BCD4}" type="pres">
      <dgm:prSet presAssocID="{07F71FE2-365F-4F84-8E29-6D5618606442}" presName="hierRoot1" presStyleCnt="0"/>
      <dgm:spPr/>
    </dgm:pt>
    <dgm:pt modelId="{5CECA545-4841-4547-8010-4B0539BAAE1B}" type="pres">
      <dgm:prSet presAssocID="{07F71FE2-365F-4F84-8E29-6D5618606442}" presName="composite" presStyleCnt="0"/>
      <dgm:spPr/>
    </dgm:pt>
    <dgm:pt modelId="{E614E48A-4893-964F-B333-7DC1595B67E8}" type="pres">
      <dgm:prSet presAssocID="{07F71FE2-365F-4F84-8E29-6D5618606442}" presName="background" presStyleLbl="node0" presStyleIdx="0" presStyleCnt="3"/>
      <dgm:spPr/>
    </dgm:pt>
    <dgm:pt modelId="{D7F308A1-371E-9341-9EDD-907918FFA5AF}" type="pres">
      <dgm:prSet presAssocID="{07F71FE2-365F-4F84-8E29-6D5618606442}" presName="text" presStyleLbl="fgAcc0" presStyleIdx="0" presStyleCnt="3">
        <dgm:presLayoutVars>
          <dgm:chPref val="3"/>
        </dgm:presLayoutVars>
      </dgm:prSet>
      <dgm:spPr/>
    </dgm:pt>
    <dgm:pt modelId="{D3963369-4540-E24A-94E0-C4A9E1E54945}" type="pres">
      <dgm:prSet presAssocID="{07F71FE2-365F-4F84-8E29-6D5618606442}" presName="hierChild2" presStyleCnt="0"/>
      <dgm:spPr/>
    </dgm:pt>
    <dgm:pt modelId="{C007EC13-5588-8147-8A55-7023CA925228}" type="pres">
      <dgm:prSet presAssocID="{622F5DAA-3854-46B5-8067-1072B6642347}" presName="hierRoot1" presStyleCnt="0"/>
      <dgm:spPr/>
    </dgm:pt>
    <dgm:pt modelId="{0F40B761-4AA0-0843-B80E-B392DC264F6B}" type="pres">
      <dgm:prSet presAssocID="{622F5DAA-3854-46B5-8067-1072B6642347}" presName="composite" presStyleCnt="0"/>
      <dgm:spPr/>
    </dgm:pt>
    <dgm:pt modelId="{DEC8EED1-5D22-3E4A-B12C-9F3E1E616B73}" type="pres">
      <dgm:prSet presAssocID="{622F5DAA-3854-46B5-8067-1072B6642347}" presName="background" presStyleLbl="node0" presStyleIdx="1" presStyleCnt="3"/>
      <dgm:spPr/>
    </dgm:pt>
    <dgm:pt modelId="{812871E7-3585-8A4F-895E-9D684AF670F9}" type="pres">
      <dgm:prSet presAssocID="{622F5DAA-3854-46B5-8067-1072B6642347}" presName="text" presStyleLbl="fgAcc0" presStyleIdx="1" presStyleCnt="3">
        <dgm:presLayoutVars>
          <dgm:chPref val="3"/>
        </dgm:presLayoutVars>
      </dgm:prSet>
      <dgm:spPr/>
    </dgm:pt>
    <dgm:pt modelId="{CED0D376-7295-6546-AA8B-1117B8332B1C}" type="pres">
      <dgm:prSet presAssocID="{622F5DAA-3854-46B5-8067-1072B6642347}" presName="hierChild2" presStyleCnt="0"/>
      <dgm:spPr/>
    </dgm:pt>
    <dgm:pt modelId="{87E485F0-E2C2-8149-9295-13907E53130A}" type="pres">
      <dgm:prSet presAssocID="{A1AE42D2-0106-4046-B096-12F4DB86171A}" presName="hierRoot1" presStyleCnt="0"/>
      <dgm:spPr/>
    </dgm:pt>
    <dgm:pt modelId="{9AFEE024-66E0-9846-92C8-367124956F9C}" type="pres">
      <dgm:prSet presAssocID="{A1AE42D2-0106-4046-B096-12F4DB86171A}" presName="composite" presStyleCnt="0"/>
      <dgm:spPr/>
    </dgm:pt>
    <dgm:pt modelId="{D49378BF-CC1E-6341-9E89-136C1CAF21B5}" type="pres">
      <dgm:prSet presAssocID="{A1AE42D2-0106-4046-B096-12F4DB86171A}" presName="background" presStyleLbl="node0" presStyleIdx="2" presStyleCnt="3"/>
      <dgm:spPr/>
    </dgm:pt>
    <dgm:pt modelId="{4A2F92B8-1563-9041-A302-44187AB7033A}" type="pres">
      <dgm:prSet presAssocID="{A1AE42D2-0106-4046-B096-12F4DB86171A}" presName="text" presStyleLbl="fgAcc0" presStyleIdx="2" presStyleCnt="3">
        <dgm:presLayoutVars>
          <dgm:chPref val="3"/>
        </dgm:presLayoutVars>
      </dgm:prSet>
      <dgm:spPr/>
    </dgm:pt>
    <dgm:pt modelId="{27EF887A-F353-B340-A626-CAEE5E1FCC2B}" type="pres">
      <dgm:prSet presAssocID="{A1AE42D2-0106-4046-B096-12F4DB86171A}" presName="hierChild2" presStyleCnt="0"/>
      <dgm:spPr/>
    </dgm:pt>
  </dgm:ptLst>
  <dgm:cxnLst>
    <dgm:cxn modelId="{5BEF5E2A-924F-4BA4-A3E2-54188B3A34D7}" srcId="{D0390911-3E6B-4EF9-8BBD-8B22E3162F4F}" destId="{07F71FE2-365F-4F84-8E29-6D5618606442}" srcOrd="0" destOrd="0" parTransId="{2CEC879B-140A-45D1-9E29-13D01F032D7B}" sibTransId="{9C25F17B-7B20-40EE-BA42-840691A574F5}"/>
    <dgm:cxn modelId="{407CD851-4FE4-644B-9D05-FA528898E95F}" type="presOf" srcId="{622F5DAA-3854-46B5-8067-1072B6642347}" destId="{812871E7-3585-8A4F-895E-9D684AF670F9}" srcOrd="0" destOrd="0" presId="urn:microsoft.com/office/officeart/2005/8/layout/hierarchy1"/>
    <dgm:cxn modelId="{E3AFEB81-A6E9-4C27-9331-2C9F5CD52BDC}" srcId="{D0390911-3E6B-4EF9-8BBD-8B22E3162F4F}" destId="{622F5DAA-3854-46B5-8067-1072B6642347}" srcOrd="1" destOrd="0" parTransId="{107C1062-786F-43CA-A188-0867CCB8E4CB}" sibTransId="{E8050332-3930-48A7-8D2E-D5494FC0CE60}"/>
    <dgm:cxn modelId="{803BA292-C115-FF4E-A167-81C2F5237519}" type="presOf" srcId="{A1AE42D2-0106-4046-B096-12F4DB86171A}" destId="{4A2F92B8-1563-9041-A302-44187AB7033A}" srcOrd="0" destOrd="0" presId="urn:microsoft.com/office/officeart/2005/8/layout/hierarchy1"/>
    <dgm:cxn modelId="{7BD33DB3-59B5-47D2-9EDF-745BDCF48A9A}" srcId="{D0390911-3E6B-4EF9-8BBD-8B22E3162F4F}" destId="{A1AE42D2-0106-4046-B096-12F4DB86171A}" srcOrd="2" destOrd="0" parTransId="{BE470BBD-E162-4F3F-A5CC-40E2A592FF96}" sibTransId="{DC28AB36-B115-46A0-8A3F-55C6A2596842}"/>
    <dgm:cxn modelId="{0D0B8ABB-65A8-774B-9E77-2BB13A3BFAB8}" type="presOf" srcId="{07F71FE2-365F-4F84-8E29-6D5618606442}" destId="{D7F308A1-371E-9341-9EDD-907918FFA5AF}" srcOrd="0" destOrd="0" presId="urn:microsoft.com/office/officeart/2005/8/layout/hierarchy1"/>
    <dgm:cxn modelId="{E6C023D8-163A-C749-84BE-0165A892A628}" type="presOf" srcId="{D0390911-3E6B-4EF9-8BBD-8B22E3162F4F}" destId="{09292E3B-4F35-3848-8D5B-DA831A611F8C}" srcOrd="0" destOrd="0" presId="urn:microsoft.com/office/officeart/2005/8/layout/hierarchy1"/>
    <dgm:cxn modelId="{A02BAD1C-F514-AF4F-B1F0-762682532AB9}" type="presParOf" srcId="{09292E3B-4F35-3848-8D5B-DA831A611F8C}" destId="{E3AE4529-E5E6-874D-95ED-716DA646BCD4}" srcOrd="0" destOrd="0" presId="urn:microsoft.com/office/officeart/2005/8/layout/hierarchy1"/>
    <dgm:cxn modelId="{F9133F79-D68A-DA4A-B21D-70FF32837F17}" type="presParOf" srcId="{E3AE4529-E5E6-874D-95ED-716DA646BCD4}" destId="{5CECA545-4841-4547-8010-4B0539BAAE1B}" srcOrd="0" destOrd="0" presId="urn:microsoft.com/office/officeart/2005/8/layout/hierarchy1"/>
    <dgm:cxn modelId="{F77A25D6-EF97-3146-9952-3F69FBC51B3E}" type="presParOf" srcId="{5CECA545-4841-4547-8010-4B0539BAAE1B}" destId="{E614E48A-4893-964F-B333-7DC1595B67E8}" srcOrd="0" destOrd="0" presId="urn:microsoft.com/office/officeart/2005/8/layout/hierarchy1"/>
    <dgm:cxn modelId="{FEB8B2D3-ADD7-844D-B071-DB593CEC8D11}" type="presParOf" srcId="{5CECA545-4841-4547-8010-4B0539BAAE1B}" destId="{D7F308A1-371E-9341-9EDD-907918FFA5AF}" srcOrd="1" destOrd="0" presId="urn:microsoft.com/office/officeart/2005/8/layout/hierarchy1"/>
    <dgm:cxn modelId="{E82ADF1E-EA5A-1A4B-B263-82D715ADFE00}" type="presParOf" srcId="{E3AE4529-E5E6-874D-95ED-716DA646BCD4}" destId="{D3963369-4540-E24A-94E0-C4A9E1E54945}" srcOrd="1" destOrd="0" presId="urn:microsoft.com/office/officeart/2005/8/layout/hierarchy1"/>
    <dgm:cxn modelId="{4D2FA3C8-8FB0-EE42-8590-E323F7E1B272}" type="presParOf" srcId="{09292E3B-4F35-3848-8D5B-DA831A611F8C}" destId="{C007EC13-5588-8147-8A55-7023CA925228}" srcOrd="1" destOrd="0" presId="urn:microsoft.com/office/officeart/2005/8/layout/hierarchy1"/>
    <dgm:cxn modelId="{B121F325-5059-DC46-99BB-04D646F8DEF3}" type="presParOf" srcId="{C007EC13-5588-8147-8A55-7023CA925228}" destId="{0F40B761-4AA0-0843-B80E-B392DC264F6B}" srcOrd="0" destOrd="0" presId="urn:microsoft.com/office/officeart/2005/8/layout/hierarchy1"/>
    <dgm:cxn modelId="{6097CA0D-07C5-0B41-BC21-FEEE53E8F387}" type="presParOf" srcId="{0F40B761-4AA0-0843-B80E-B392DC264F6B}" destId="{DEC8EED1-5D22-3E4A-B12C-9F3E1E616B73}" srcOrd="0" destOrd="0" presId="urn:microsoft.com/office/officeart/2005/8/layout/hierarchy1"/>
    <dgm:cxn modelId="{91D4E6FE-3702-244B-95ED-F72FDFBB5C67}" type="presParOf" srcId="{0F40B761-4AA0-0843-B80E-B392DC264F6B}" destId="{812871E7-3585-8A4F-895E-9D684AF670F9}" srcOrd="1" destOrd="0" presId="urn:microsoft.com/office/officeart/2005/8/layout/hierarchy1"/>
    <dgm:cxn modelId="{97803615-3B8D-7E4A-8E72-88348219587F}" type="presParOf" srcId="{C007EC13-5588-8147-8A55-7023CA925228}" destId="{CED0D376-7295-6546-AA8B-1117B8332B1C}" srcOrd="1" destOrd="0" presId="urn:microsoft.com/office/officeart/2005/8/layout/hierarchy1"/>
    <dgm:cxn modelId="{638FF0F6-AD49-F84D-8BD1-C21E6756E546}" type="presParOf" srcId="{09292E3B-4F35-3848-8D5B-DA831A611F8C}" destId="{87E485F0-E2C2-8149-9295-13907E53130A}" srcOrd="2" destOrd="0" presId="urn:microsoft.com/office/officeart/2005/8/layout/hierarchy1"/>
    <dgm:cxn modelId="{4923E7C2-7538-0043-959C-0F6114CC6A84}" type="presParOf" srcId="{87E485F0-E2C2-8149-9295-13907E53130A}" destId="{9AFEE024-66E0-9846-92C8-367124956F9C}" srcOrd="0" destOrd="0" presId="urn:microsoft.com/office/officeart/2005/8/layout/hierarchy1"/>
    <dgm:cxn modelId="{A7FCBD3C-0FD8-E442-96BD-B0B4FFCBF940}" type="presParOf" srcId="{9AFEE024-66E0-9846-92C8-367124956F9C}" destId="{D49378BF-CC1E-6341-9E89-136C1CAF21B5}" srcOrd="0" destOrd="0" presId="urn:microsoft.com/office/officeart/2005/8/layout/hierarchy1"/>
    <dgm:cxn modelId="{5370BDFD-B4D6-E349-B12F-14B434AB4E20}" type="presParOf" srcId="{9AFEE024-66E0-9846-92C8-367124956F9C}" destId="{4A2F92B8-1563-9041-A302-44187AB7033A}" srcOrd="1" destOrd="0" presId="urn:microsoft.com/office/officeart/2005/8/layout/hierarchy1"/>
    <dgm:cxn modelId="{1E1970E0-F284-3340-A7CD-F3BDEA03B795}" type="presParOf" srcId="{87E485F0-E2C2-8149-9295-13907E53130A}" destId="{27EF887A-F353-B340-A626-CAEE5E1FCC2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C2180B-F88D-4D06-A44F-9B2FD36107F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160C579-D855-47D1-9C53-0FE8E9CD58E5}">
      <dgm:prSet/>
      <dgm:spPr/>
      <dgm:t>
        <a:bodyPr/>
        <a:lstStyle/>
        <a:p>
          <a:pPr>
            <a:defRPr b="1"/>
          </a:pPr>
          <a:r>
            <a:rPr lang="en-US"/>
            <a:t>Examine the Terraform file </a:t>
          </a:r>
        </a:p>
      </dgm:t>
    </dgm:pt>
    <dgm:pt modelId="{7A786BB6-0867-4862-82DB-5CE1F62E0E3D}" type="parTrans" cxnId="{8479693F-881A-4B56-8366-899658F4F87F}">
      <dgm:prSet/>
      <dgm:spPr/>
      <dgm:t>
        <a:bodyPr/>
        <a:lstStyle/>
        <a:p>
          <a:endParaRPr lang="en-US"/>
        </a:p>
      </dgm:t>
    </dgm:pt>
    <dgm:pt modelId="{0E920A7D-0E9A-4B7E-9B22-1F4B46338B4C}" type="sibTrans" cxnId="{8479693F-881A-4B56-8366-899658F4F87F}">
      <dgm:prSet/>
      <dgm:spPr/>
      <dgm:t>
        <a:bodyPr/>
        <a:lstStyle/>
        <a:p>
          <a:endParaRPr lang="en-US"/>
        </a:p>
      </dgm:t>
    </dgm:pt>
    <dgm:pt modelId="{D0491374-C1BF-412A-B17F-9F5F0C147A0A}">
      <dgm:prSet/>
      <dgm:spPr/>
      <dgm:t>
        <a:bodyPr/>
        <a:lstStyle/>
        <a:p>
          <a:pPr>
            <a:defRPr b="1"/>
          </a:pPr>
          <a:r>
            <a:rPr lang="en-US"/>
            <a:t>Deploy the configuration </a:t>
          </a:r>
        </a:p>
      </dgm:t>
    </dgm:pt>
    <dgm:pt modelId="{0EBF58CE-68EA-4792-8B39-ECA92B91B54C}" type="parTrans" cxnId="{54108422-BCEB-420D-A575-119ABCC611CF}">
      <dgm:prSet/>
      <dgm:spPr/>
      <dgm:t>
        <a:bodyPr/>
        <a:lstStyle/>
        <a:p>
          <a:endParaRPr lang="en-US"/>
        </a:p>
      </dgm:t>
    </dgm:pt>
    <dgm:pt modelId="{09C6135B-26B7-402B-9497-01947B446F27}" type="sibTrans" cxnId="{54108422-BCEB-420D-A575-119ABCC611CF}">
      <dgm:prSet/>
      <dgm:spPr/>
      <dgm:t>
        <a:bodyPr/>
        <a:lstStyle/>
        <a:p>
          <a:endParaRPr lang="en-US"/>
        </a:p>
      </dgm:t>
    </dgm:pt>
    <dgm:pt modelId="{81D76D43-A4D0-4197-9591-10704BC90765}">
      <dgm:prSet/>
      <dgm:spPr/>
      <dgm:t>
        <a:bodyPr/>
        <a:lstStyle/>
        <a:p>
          <a:pPr>
            <a:defRPr b="1"/>
          </a:pPr>
          <a:r>
            <a:rPr lang="en-US"/>
            <a:t>Review the results</a:t>
          </a:r>
        </a:p>
      </dgm:t>
    </dgm:pt>
    <dgm:pt modelId="{F9058915-28DF-4916-B8DB-A5C63E7B6A59}" type="parTrans" cxnId="{25E4DCDE-ACE8-43A3-AD46-74EB67267A6B}">
      <dgm:prSet/>
      <dgm:spPr/>
      <dgm:t>
        <a:bodyPr/>
        <a:lstStyle/>
        <a:p>
          <a:endParaRPr lang="en-US"/>
        </a:p>
      </dgm:t>
    </dgm:pt>
    <dgm:pt modelId="{BE583FBD-3FB9-4CA9-95F3-C4538FB27E18}" type="sibTrans" cxnId="{25E4DCDE-ACE8-43A3-AD46-74EB67267A6B}">
      <dgm:prSet/>
      <dgm:spPr/>
      <dgm:t>
        <a:bodyPr/>
        <a:lstStyle/>
        <a:p>
          <a:endParaRPr lang="en-US"/>
        </a:p>
      </dgm:t>
    </dgm:pt>
    <dgm:pt modelId="{6ECD4854-69A4-47BC-AB73-19C110332A2F}">
      <dgm:prSet/>
      <dgm:spPr/>
      <dgm:t>
        <a:bodyPr/>
        <a:lstStyle/>
        <a:p>
          <a:pPr>
            <a:defRPr b="1"/>
          </a:pPr>
          <a:r>
            <a:rPr lang="en-US"/>
            <a:t>Play along! </a:t>
          </a:r>
        </a:p>
      </dgm:t>
    </dgm:pt>
    <dgm:pt modelId="{D7C30CD0-2380-4644-B5BD-A353E20C31D5}" type="parTrans" cxnId="{6302E27E-FB10-4929-A775-FE2B64069395}">
      <dgm:prSet/>
      <dgm:spPr/>
      <dgm:t>
        <a:bodyPr/>
        <a:lstStyle/>
        <a:p>
          <a:endParaRPr lang="en-US"/>
        </a:p>
      </dgm:t>
    </dgm:pt>
    <dgm:pt modelId="{9E82D751-FB78-4BC7-9C38-071BA102D90C}" type="sibTrans" cxnId="{6302E27E-FB10-4929-A775-FE2B64069395}">
      <dgm:prSet/>
      <dgm:spPr/>
      <dgm:t>
        <a:bodyPr/>
        <a:lstStyle/>
        <a:p>
          <a:endParaRPr lang="en-US"/>
        </a:p>
      </dgm:t>
    </dgm:pt>
    <dgm:pt modelId="{8FA4F790-0864-4FE3-8ADF-1F63D4E7FCE2}">
      <dgm:prSet/>
      <dgm:spPr/>
      <dgm:t>
        <a:bodyPr/>
        <a:lstStyle/>
        <a:p>
          <a:r>
            <a:rPr lang="en-US"/>
            <a:t>-  AWS account </a:t>
          </a:r>
        </a:p>
      </dgm:t>
    </dgm:pt>
    <dgm:pt modelId="{CA6F4B04-C099-4782-9451-775270B54441}" type="parTrans" cxnId="{6CA72F5D-DD5F-4E38-B614-D5EB91472D57}">
      <dgm:prSet/>
      <dgm:spPr/>
      <dgm:t>
        <a:bodyPr/>
        <a:lstStyle/>
        <a:p>
          <a:endParaRPr lang="en-US"/>
        </a:p>
      </dgm:t>
    </dgm:pt>
    <dgm:pt modelId="{E6541D69-5732-4F16-96CA-574F44BD9B1E}" type="sibTrans" cxnId="{6CA72F5D-DD5F-4E38-B614-D5EB91472D57}">
      <dgm:prSet/>
      <dgm:spPr/>
      <dgm:t>
        <a:bodyPr/>
        <a:lstStyle/>
        <a:p>
          <a:endParaRPr lang="en-US"/>
        </a:p>
      </dgm:t>
    </dgm:pt>
    <dgm:pt modelId="{5E5D3D66-284F-46DD-A3D1-05EFDA2F144A}">
      <dgm:prSet/>
      <dgm:spPr/>
      <dgm:t>
        <a:bodyPr/>
        <a:lstStyle/>
        <a:p>
          <a:r>
            <a:rPr lang="en-US"/>
            <a:t>-  Demo files</a:t>
          </a:r>
        </a:p>
      </dgm:t>
    </dgm:pt>
    <dgm:pt modelId="{4496094A-D5A7-477E-B707-199A8EFDAA52}" type="parTrans" cxnId="{53B201D3-6407-4407-9F8C-61FFFFD82A9B}">
      <dgm:prSet/>
      <dgm:spPr/>
      <dgm:t>
        <a:bodyPr/>
        <a:lstStyle/>
        <a:p>
          <a:endParaRPr lang="en-US"/>
        </a:p>
      </dgm:t>
    </dgm:pt>
    <dgm:pt modelId="{55BB4A68-DE1C-43C8-A0CE-F59960D266CF}" type="sibTrans" cxnId="{53B201D3-6407-4407-9F8C-61FFFFD82A9B}">
      <dgm:prSet/>
      <dgm:spPr/>
      <dgm:t>
        <a:bodyPr/>
        <a:lstStyle/>
        <a:p>
          <a:endParaRPr lang="en-US"/>
        </a:p>
      </dgm:t>
    </dgm:pt>
    <dgm:pt modelId="{769E5F8E-6E99-4BE5-9AD4-A113BBBB102A}" type="pres">
      <dgm:prSet presAssocID="{40C2180B-F88D-4D06-A44F-9B2FD36107F3}" presName="root" presStyleCnt="0">
        <dgm:presLayoutVars>
          <dgm:dir/>
          <dgm:resizeHandles val="exact"/>
        </dgm:presLayoutVars>
      </dgm:prSet>
      <dgm:spPr/>
    </dgm:pt>
    <dgm:pt modelId="{F89E9331-F909-42E2-A90C-BEC36EEB9C70}" type="pres">
      <dgm:prSet presAssocID="{1160C579-D855-47D1-9C53-0FE8E9CD58E5}" presName="compNode" presStyleCnt="0"/>
      <dgm:spPr/>
    </dgm:pt>
    <dgm:pt modelId="{CD8DC1FA-3C1B-479E-9F20-A3A1ACBC1F50}" type="pres">
      <dgm:prSet presAssocID="{1160C579-D855-47D1-9C53-0FE8E9CD58E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72E42DD-3C02-4D40-9875-D6CB265C4925}" type="pres">
      <dgm:prSet presAssocID="{1160C579-D855-47D1-9C53-0FE8E9CD58E5}" presName="iconSpace" presStyleCnt="0"/>
      <dgm:spPr/>
    </dgm:pt>
    <dgm:pt modelId="{344DAA8A-E980-4320-8D9E-BC9F546090D7}" type="pres">
      <dgm:prSet presAssocID="{1160C579-D855-47D1-9C53-0FE8E9CD58E5}" presName="parTx" presStyleLbl="revTx" presStyleIdx="0" presStyleCnt="8">
        <dgm:presLayoutVars>
          <dgm:chMax val="0"/>
          <dgm:chPref val="0"/>
        </dgm:presLayoutVars>
      </dgm:prSet>
      <dgm:spPr/>
    </dgm:pt>
    <dgm:pt modelId="{61571163-54FF-44D0-BD50-9AD575750B7B}" type="pres">
      <dgm:prSet presAssocID="{1160C579-D855-47D1-9C53-0FE8E9CD58E5}" presName="txSpace" presStyleCnt="0"/>
      <dgm:spPr/>
    </dgm:pt>
    <dgm:pt modelId="{CEC18D27-CAB9-4520-ABAF-14270B70F39B}" type="pres">
      <dgm:prSet presAssocID="{1160C579-D855-47D1-9C53-0FE8E9CD58E5}" presName="desTx" presStyleLbl="revTx" presStyleIdx="1" presStyleCnt="8">
        <dgm:presLayoutVars/>
      </dgm:prSet>
      <dgm:spPr/>
    </dgm:pt>
    <dgm:pt modelId="{708704DF-3B6E-46F9-908C-3C4116E5672F}" type="pres">
      <dgm:prSet presAssocID="{0E920A7D-0E9A-4B7E-9B22-1F4B46338B4C}" presName="sibTrans" presStyleCnt="0"/>
      <dgm:spPr/>
    </dgm:pt>
    <dgm:pt modelId="{9C30F4C9-9E8D-4800-B217-CAADEE0B2316}" type="pres">
      <dgm:prSet presAssocID="{D0491374-C1BF-412A-B17F-9F5F0C147A0A}" presName="compNode" presStyleCnt="0"/>
      <dgm:spPr/>
    </dgm:pt>
    <dgm:pt modelId="{2339AABF-2D64-470A-A92C-3683AB527B23}" type="pres">
      <dgm:prSet presAssocID="{D0491374-C1BF-412A-B17F-9F5F0C147A0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6D2F6C6-8C9B-4231-89CC-4E2AB94CC580}" type="pres">
      <dgm:prSet presAssocID="{D0491374-C1BF-412A-B17F-9F5F0C147A0A}" presName="iconSpace" presStyleCnt="0"/>
      <dgm:spPr/>
    </dgm:pt>
    <dgm:pt modelId="{6DB2EB5E-8A0E-4856-BA8F-B87E3B35E4D5}" type="pres">
      <dgm:prSet presAssocID="{D0491374-C1BF-412A-B17F-9F5F0C147A0A}" presName="parTx" presStyleLbl="revTx" presStyleIdx="2" presStyleCnt="8">
        <dgm:presLayoutVars>
          <dgm:chMax val="0"/>
          <dgm:chPref val="0"/>
        </dgm:presLayoutVars>
      </dgm:prSet>
      <dgm:spPr/>
    </dgm:pt>
    <dgm:pt modelId="{82D3A9D8-2EA7-4491-868F-41F660621EB8}" type="pres">
      <dgm:prSet presAssocID="{D0491374-C1BF-412A-B17F-9F5F0C147A0A}" presName="txSpace" presStyleCnt="0"/>
      <dgm:spPr/>
    </dgm:pt>
    <dgm:pt modelId="{B9A6D59E-391E-453C-85AA-D2598082165B}" type="pres">
      <dgm:prSet presAssocID="{D0491374-C1BF-412A-B17F-9F5F0C147A0A}" presName="desTx" presStyleLbl="revTx" presStyleIdx="3" presStyleCnt="8">
        <dgm:presLayoutVars/>
      </dgm:prSet>
      <dgm:spPr/>
    </dgm:pt>
    <dgm:pt modelId="{58520724-8FC5-4694-A845-5856439DE60D}" type="pres">
      <dgm:prSet presAssocID="{09C6135B-26B7-402B-9497-01947B446F27}" presName="sibTrans" presStyleCnt="0"/>
      <dgm:spPr/>
    </dgm:pt>
    <dgm:pt modelId="{36AD84F7-31C6-4F86-A3ED-B611C4BB2DB9}" type="pres">
      <dgm:prSet presAssocID="{81D76D43-A4D0-4197-9591-10704BC90765}" presName="compNode" presStyleCnt="0"/>
      <dgm:spPr/>
    </dgm:pt>
    <dgm:pt modelId="{8E02AC55-2D0F-4FC0-800C-326B6C3521F7}" type="pres">
      <dgm:prSet presAssocID="{81D76D43-A4D0-4197-9591-10704BC9076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E04EBF5-2CA1-48EE-B78A-B373D9B1D544}" type="pres">
      <dgm:prSet presAssocID="{81D76D43-A4D0-4197-9591-10704BC90765}" presName="iconSpace" presStyleCnt="0"/>
      <dgm:spPr/>
    </dgm:pt>
    <dgm:pt modelId="{1F16A705-447B-4725-B353-905E987095A2}" type="pres">
      <dgm:prSet presAssocID="{81D76D43-A4D0-4197-9591-10704BC90765}" presName="parTx" presStyleLbl="revTx" presStyleIdx="4" presStyleCnt="8">
        <dgm:presLayoutVars>
          <dgm:chMax val="0"/>
          <dgm:chPref val="0"/>
        </dgm:presLayoutVars>
      </dgm:prSet>
      <dgm:spPr/>
    </dgm:pt>
    <dgm:pt modelId="{AA5D6544-54A7-471E-9547-B38EF684EFA8}" type="pres">
      <dgm:prSet presAssocID="{81D76D43-A4D0-4197-9591-10704BC90765}" presName="txSpace" presStyleCnt="0"/>
      <dgm:spPr/>
    </dgm:pt>
    <dgm:pt modelId="{13361F2F-07C8-4B56-80E3-CD276470D58A}" type="pres">
      <dgm:prSet presAssocID="{81D76D43-A4D0-4197-9591-10704BC90765}" presName="desTx" presStyleLbl="revTx" presStyleIdx="5" presStyleCnt="8">
        <dgm:presLayoutVars/>
      </dgm:prSet>
      <dgm:spPr/>
    </dgm:pt>
    <dgm:pt modelId="{ABBE4495-18BD-4B62-B411-EFED487CF604}" type="pres">
      <dgm:prSet presAssocID="{BE583FBD-3FB9-4CA9-95F3-C4538FB27E18}" presName="sibTrans" presStyleCnt="0"/>
      <dgm:spPr/>
    </dgm:pt>
    <dgm:pt modelId="{C46D714C-CDB4-4A54-A1AE-47C208E2EA98}" type="pres">
      <dgm:prSet presAssocID="{6ECD4854-69A4-47BC-AB73-19C110332A2F}" presName="compNode" presStyleCnt="0"/>
      <dgm:spPr/>
    </dgm:pt>
    <dgm:pt modelId="{F999FA78-FB3B-4F25-BF42-718BDFC541CD}" type="pres">
      <dgm:prSet presAssocID="{6ECD4854-69A4-47BC-AB73-19C110332A2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9A3CCB44-D713-454E-994C-47F283092D78}" type="pres">
      <dgm:prSet presAssocID="{6ECD4854-69A4-47BC-AB73-19C110332A2F}" presName="iconSpace" presStyleCnt="0"/>
      <dgm:spPr/>
    </dgm:pt>
    <dgm:pt modelId="{70B1337F-292F-4493-B877-2765C91A4052}" type="pres">
      <dgm:prSet presAssocID="{6ECD4854-69A4-47BC-AB73-19C110332A2F}" presName="parTx" presStyleLbl="revTx" presStyleIdx="6" presStyleCnt="8">
        <dgm:presLayoutVars>
          <dgm:chMax val="0"/>
          <dgm:chPref val="0"/>
        </dgm:presLayoutVars>
      </dgm:prSet>
      <dgm:spPr/>
    </dgm:pt>
    <dgm:pt modelId="{2D3C92E6-CB42-4BAD-B77C-0EDEFFF86F40}" type="pres">
      <dgm:prSet presAssocID="{6ECD4854-69A4-47BC-AB73-19C110332A2F}" presName="txSpace" presStyleCnt="0"/>
      <dgm:spPr/>
    </dgm:pt>
    <dgm:pt modelId="{02DF4113-CD05-46CB-BBA1-AAE7E6A065EB}" type="pres">
      <dgm:prSet presAssocID="{6ECD4854-69A4-47BC-AB73-19C110332A2F}" presName="desTx" presStyleLbl="revTx" presStyleIdx="7" presStyleCnt="8">
        <dgm:presLayoutVars/>
      </dgm:prSet>
      <dgm:spPr/>
    </dgm:pt>
  </dgm:ptLst>
  <dgm:cxnLst>
    <dgm:cxn modelId="{54108422-BCEB-420D-A575-119ABCC611CF}" srcId="{40C2180B-F88D-4D06-A44F-9B2FD36107F3}" destId="{D0491374-C1BF-412A-B17F-9F5F0C147A0A}" srcOrd="1" destOrd="0" parTransId="{0EBF58CE-68EA-4792-8B39-ECA92B91B54C}" sibTransId="{09C6135B-26B7-402B-9497-01947B446F27}"/>
    <dgm:cxn modelId="{58F65228-386D-4053-AD21-A29146B03773}" type="presOf" srcId="{81D76D43-A4D0-4197-9591-10704BC90765}" destId="{1F16A705-447B-4725-B353-905E987095A2}" srcOrd="0" destOrd="0" presId="urn:microsoft.com/office/officeart/2018/5/layout/CenteredIconLabelDescriptionList"/>
    <dgm:cxn modelId="{FAA94336-7CF8-488E-B873-213A371CB696}" type="presOf" srcId="{D0491374-C1BF-412A-B17F-9F5F0C147A0A}" destId="{6DB2EB5E-8A0E-4856-BA8F-B87E3B35E4D5}" srcOrd="0" destOrd="0" presId="urn:microsoft.com/office/officeart/2018/5/layout/CenteredIconLabelDescriptionList"/>
    <dgm:cxn modelId="{07CE5C38-F947-48ED-82B8-9F45CF3798FB}" type="presOf" srcId="{1160C579-D855-47D1-9C53-0FE8E9CD58E5}" destId="{344DAA8A-E980-4320-8D9E-BC9F546090D7}" srcOrd="0" destOrd="0" presId="urn:microsoft.com/office/officeart/2018/5/layout/CenteredIconLabelDescriptionList"/>
    <dgm:cxn modelId="{8479693F-881A-4B56-8366-899658F4F87F}" srcId="{40C2180B-F88D-4D06-A44F-9B2FD36107F3}" destId="{1160C579-D855-47D1-9C53-0FE8E9CD58E5}" srcOrd="0" destOrd="0" parTransId="{7A786BB6-0867-4862-82DB-5CE1F62E0E3D}" sibTransId="{0E920A7D-0E9A-4B7E-9B22-1F4B46338B4C}"/>
    <dgm:cxn modelId="{7864D352-FE62-495B-ADD8-DB0B2B532381}" type="presOf" srcId="{8FA4F790-0864-4FE3-8ADF-1F63D4E7FCE2}" destId="{02DF4113-CD05-46CB-BBA1-AAE7E6A065EB}" srcOrd="0" destOrd="0" presId="urn:microsoft.com/office/officeart/2018/5/layout/CenteredIconLabelDescriptionList"/>
    <dgm:cxn modelId="{6CA72F5D-DD5F-4E38-B614-D5EB91472D57}" srcId="{6ECD4854-69A4-47BC-AB73-19C110332A2F}" destId="{8FA4F790-0864-4FE3-8ADF-1F63D4E7FCE2}" srcOrd="0" destOrd="0" parTransId="{CA6F4B04-C099-4782-9451-775270B54441}" sibTransId="{E6541D69-5732-4F16-96CA-574F44BD9B1E}"/>
    <dgm:cxn modelId="{BE33416A-F3F2-4550-9C99-0AA4E9C14416}" type="presOf" srcId="{5E5D3D66-284F-46DD-A3D1-05EFDA2F144A}" destId="{02DF4113-CD05-46CB-BBA1-AAE7E6A065EB}" srcOrd="0" destOrd="1" presId="urn:microsoft.com/office/officeart/2018/5/layout/CenteredIconLabelDescriptionList"/>
    <dgm:cxn modelId="{6302E27E-FB10-4929-A775-FE2B64069395}" srcId="{40C2180B-F88D-4D06-A44F-9B2FD36107F3}" destId="{6ECD4854-69A4-47BC-AB73-19C110332A2F}" srcOrd="3" destOrd="0" parTransId="{D7C30CD0-2380-4644-B5BD-A353E20C31D5}" sibTransId="{9E82D751-FB78-4BC7-9C38-071BA102D90C}"/>
    <dgm:cxn modelId="{23409ABA-2674-4362-AD30-384DAFDAFAC7}" type="presOf" srcId="{40C2180B-F88D-4D06-A44F-9B2FD36107F3}" destId="{769E5F8E-6E99-4BE5-9AD4-A113BBBB102A}" srcOrd="0" destOrd="0" presId="urn:microsoft.com/office/officeart/2018/5/layout/CenteredIconLabelDescriptionList"/>
    <dgm:cxn modelId="{C9D771D1-932A-4C77-8F61-FA5B4749975D}" type="presOf" srcId="{6ECD4854-69A4-47BC-AB73-19C110332A2F}" destId="{70B1337F-292F-4493-B877-2765C91A4052}" srcOrd="0" destOrd="0" presId="urn:microsoft.com/office/officeart/2018/5/layout/CenteredIconLabelDescriptionList"/>
    <dgm:cxn modelId="{53B201D3-6407-4407-9F8C-61FFFFD82A9B}" srcId="{6ECD4854-69A4-47BC-AB73-19C110332A2F}" destId="{5E5D3D66-284F-46DD-A3D1-05EFDA2F144A}" srcOrd="1" destOrd="0" parTransId="{4496094A-D5A7-477E-B707-199A8EFDAA52}" sibTransId="{55BB4A68-DE1C-43C8-A0CE-F59960D266CF}"/>
    <dgm:cxn modelId="{25E4DCDE-ACE8-43A3-AD46-74EB67267A6B}" srcId="{40C2180B-F88D-4D06-A44F-9B2FD36107F3}" destId="{81D76D43-A4D0-4197-9591-10704BC90765}" srcOrd="2" destOrd="0" parTransId="{F9058915-28DF-4916-B8DB-A5C63E7B6A59}" sibTransId="{BE583FBD-3FB9-4CA9-95F3-C4538FB27E18}"/>
    <dgm:cxn modelId="{7B41A846-3BC1-4F70-8CD4-3CE8C1DDA0D6}" type="presParOf" srcId="{769E5F8E-6E99-4BE5-9AD4-A113BBBB102A}" destId="{F89E9331-F909-42E2-A90C-BEC36EEB9C70}" srcOrd="0" destOrd="0" presId="urn:microsoft.com/office/officeart/2018/5/layout/CenteredIconLabelDescriptionList"/>
    <dgm:cxn modelId="{5DB44E46-EA3B-4DAE-B08C-E4802DFC1DA2}" type="presParOf" srcId="{F89E9331-F909-42E2-A90C-BEC36EEB9C70}" destId="{CD8DC1FA-3C1B-479E-9F20-A3A1ACBC1F50}" srcOrd="0" destOrd="0" presId="urn:microsoft.com/office/officeart/2018/5/layout/CenteredIconLabelDescriptionList"/>
    <dgm:cxn modelId="{5055D358-6769-4B14-A81B-0EA5A0DE10EB}" type="presParOf" srcId="{F89E9331-F909-42E2-A90C-BEC36EEB9C70}" destId="{E72E42DD-3C02-4D40-9875-D6CB265C4925}" srcOrd="1" destOrd="0" presId="urn:microsoft.com/office/officeart/2018/5/layout/CenteredIconLabelDescriptionList"/>
    <dgm:cxn modelId="{C83CF7D2-BEE0-44FB-A528-5E23BC28E16A}" type="presParOf" srcId="{F89E9331-F909-42E2-A90C-BEC36EEB9C70}" destId="{344DAA8A-E980-4320-8D9E-BC9F546090D7}" srcOrd="2" destOrd="0" presId="urn:microsoft.com/office/officeart/2018/5/layout/CenteredIconLabelDescriptionList"/>
    <dgm:cxn modelId="{2FFC968C-C031-4F41-B79F-B3CB8181C8FD}" type="presParOf" srcId="{F89E9331-F909-42E2-A90C-BEC36EEB9C70}" destId="{61571163-54FF-44D0-BD50-9AD575750B7B}" srcOrd="3" destOrd="0" presId="urn:microsoft.com/office/officeart/2018/5/layout/CenteredIconLabelDescriptionList"/>
    <dgm:cxn modelId="{3B29CBA8-32B8-40CA-9CF6-4A41B2C51821}" type="presParOf" srcId="{F89E9331-F909-42E2-A90C-BEC36EEB9C70}" destId="{CEC18D27-CAB9-4520-ABAF-14270B70F39B}" srcOrd="4" destOrd="0" presId="urn:microsoft.com/office/officeart/2018/5/layout/CenteredIconLabelDescriptionList"/>
    <dgm:cxn modelId="{0E4C705A-4AFD-4846-BEE6-123F2496F502}" type="presParOf" srcId="{769E5F8E-6E99-4BE5-9AD4-A113BBBB102A}" destId="{708704DF-3B6E-46F9-908C-3C4116E5672F}" srcOrd="1" destOrd="0" presId="urn:microsoft.com/office/officeart/2018/5/layout/CenteredIconLabelDescriptionList"/>
    <dgm:cxn modelId="{7C5CBA58-33FB-4374-BC32-EF7279357D34}" type="presParOf" srcId="{769E5F8E-6E99-4BE5-9AD4-A113BBBB102A}" destId="{9C30F4C9-9E8D-4800-B217-CAADEE0B2316}" srcOrd="2" destOrd="0" presId="urn:microsoft.com/office/officeart/2018/5/layout/CenteredIconLabelDescriptionList"/>
    <dgm:cxn modelId="{27E35AF1-A2E1-4AAC-A7A7-E3259549D478}" type="presParOf" srcId="{9C30F4C9-9E8D-4800-B217-CAADEE0B2316}" destId="{2339AABF-2D64-470A-A92C-3683AB527B23}" srcOrd="0" destOrd="0" presId="urn:microsoft.com/office/officeart/2018/5/layout/CenteredIconLabelDescriptionList"/>
    <dgm:cxn modelId="{B683B388-499C-4A4A-B106-B2393DB48DC7}" type="presParOf" srcId="{9C30F4C9-9E8D-4800-B217-CAADEE0B2316}" destId="{76D2F6C6-8C9B-4231-89CC-4E2AB94CC580}" srcOrd="1" destOrd="0" presId="urn:microsoft.com/office/officeart/2018/5/layout/CenteredIconLabelDescriptionList"/>
    <dgm:cxn modelId="{990F55DC-1435-4FA6-B2CB-8AFEC2A8649B}" type="presParOf" srcId="{9C30F4C9-9E8D-4800-B217-CAADEE0B2316}" destId="{6DB2EB5E-8A0E-4856-BA8F-B87E3B35E4D5}" srcOrd="2" destOrd="0" presId="urn:microsoft.com/office/officeart/2018/5/layout/CenteredIconLabelDescriptionList"/>
    <dgm:cxn modelId="{6A4F1B6A-F5B6-460C-A054-A815F7A179BB}" type="presParOf" srcId="{9C30F4C9-9E8D-4800-B217-CAADEE0B2316}" destId="{82D3A9D8-2EA7-4491-868F-41F660621EB8}" srcOrd="3" destOrd="0" presId="urn:microsoft.com/office/officeart/2018/5/layout/CenteredIconLabelDescriptionList"/>
    <dgm:cxn modelId="{DE74F29A-57FC-4567-9F44-B1E36E663180}" type="presParOf" srcId="{9C30F4C9-9E8D-4800-B217-CAADEE0B2316}" destId="{B9A6D59E-391E-453C-85AA-D2598082165B}" srcOrd="4" destOrd="0" presId="urn:microsoft.com/office/officeart/2018/5/layout/CenteredIconLabelDescriptionList"/>
    <dgm:cxn modelId="{115A697C-2C88-43F5-9007-0B665F3F3910}" type="presParOf" srcId="{769E5F8E-6E99-4BE5-9AD4-A113BBBB102A}" destId="{58520724-8FC5-4694-A845-5856439DE60D}" srcOrd="3" destOrd="0" presId="urn:microsoft.com/office/officeart/2018/5/layout/CenteredIconLabelDescriptionList"/>
    <dgm:cxn modelId="{AA255429-0521-43B1-AA0F-560647AD1CFD}" type="presParOf" srcId="{769E5F8E-6E99-4BE5-9AD4-A113BBBB102A}" destId="{36AD84F7-31C6-4F86-A3ED-B611C4BB2DB9}" srcOrd="4" destOrd="0" presId="urn:microsoft.com/office/officeart/2018/5/layout/CenteredIconLabelDescriptionList"/>
    <dgm:cxn modelId="{DD00E070-CC46-4DAA-B3EA-3D4F4A2402C3}" type="presParOf" srcId="{36AD84F7-31C6-4F86-A3ED-B611C4BB2DB9}" destId="{8E02AC55-2D0F-4FC0-800C-326B6C3521F7}" srcOrd="0" destOrd="0" presId="urn:microsoft.com/office/officeart/2018/5/layout/CenteredIconLabelDescriptionList"/>
    <dgm:cxn modelId="{6F2C4F8A-605B-4463-87F8-34F3F51CB933}" type="presParOf" srcId="{36AD84F7-31C6-4F86-A3ED-B611C4BB2DB9}" destId="{1E04EBF5-2CA1-48EE-B78A-B373D9B1D544}" srcOrd="1" destOrd="0" presId="urn:microsoft.com/office/officeart/2018/5/layout/CenteredIconLabelDescriptionList"/>
    <dgm:cxn modelId="{C8946686-C91F-44EE-A135-5832B7084993}" type="presParOf" srcId="{36AD84F7-31C6-4F86-A3ED-B611C4BB2DB9}" destId="{1F16A705-447B-4725-B353-905E987095A2}" srcOrd="2" destOrd="0" presId="urn:microsoft.com/office/officeart/2018/5/layout/CenteredIconLabelDescriptionList"/>
    <dgm:cxn modelId="{8141525D-6DDB-4C85-BA5B-B826FE0BBF91}" type="presParOf" srcId="{36AD84F7-31C6-4F86-A3ED-B611C4BB2DB9}" destId="{AA5D6544-54A7-471E-9547-B38EF684EFA8}" srcOrd="3" destOrd="0" presId="urn:microsoft.com/office/officeart/2018/5/layout/CenteredIconLabelDescriptionList"/>
    <dgm:cxn modelId="{CE965DB3-C001-486F-B6F1-974C0E6E77A1}" type="presParOf" srcId="{36AD84F7-31C6-4F86-A3ED-B611C4BB2DB9}" destId="{13361F2F-07C8-4B56-80E3-CD276470D58A}" srcOrd="4" destOrd="0" presId="urn:microsoft.com/office/officeart/2018/5/layout/CenteredIconLabelDescriptionList"/>
    <dgm:cxn modelId="{CBE238EA-1849-43A3-AFAB-A51774AF5881}" type="presParOf" srcId="{769E5F8E-6E99-4BE5-9AD4-A113BBBB102A}" destId="{ABBE4495-18BD-4B62-B411-EFED487CF604}" srcOrd="5" destOrd="0" presId="urn:microsoft.com/office/officeart/2018/5/layout/CenteredIconLabelDescriptionList"/>
    <dgm:cxn modelId="{66728690-D441-40D0-A670-9A5FDA857260}" type="presParOf" srcId="{769E5F8E-6E99-4BE5-9AD4-A113BBBB102A}" destId="{C46D714C-CDB4-4A54-A1AE-47C208E2EA98}" srcOrd="6" destOrd="0" presId="urn:microsoft.com/office/officeart/2018/5/layout/CenteredIconLabelDescriptionList"/>
    <dgm:cxn modelId="{ECA67443-312F-4E4C-860D-B5A3429E5C9B}" type="presParOf" srcId="{C46D714C-CDB4-4A54-A1AE-47C208E2EA98}" destId="{F999FA78-FB3B-4F25-BF42-718BDFC541CD}" srcOrd="0" destOrd="0" presId="urn:microsoft.com/office/officeart/2018/5/layout/CenteredIconLabelDescriptionList"/>
    <dgm:cxn modelId="{2E872E25-B89C-4624-996C-73D21ADF259B}" type="presParOf" srcId="{C46D714C-CDB4-4A54-A1AE-47C208E2EA98}" destId="{9A3CCB44-D713-454E-994C-47F283092D78}" srcOrd="1" destOrd="0" presId="urn:microsoft.com/office/officeart/2018/5/layout/CenteredIconLabelDescriptionList"/>
    <dgm:cxn modelId="{DF8A2C48-9906-46B9-ABD7-53866B37385A}" type="presParOf" srcId="{C46D714C-CDB4-4A54-A1AE-47C208E2EA98}" destId="{70B1337F-292F-4493-B877-2765C91A4052}" srcOrd="2" destOrd="0" presId="urn:microsoft.com/office/officeart/2018/5/layout/CenteredIconLabelDescriptionList"/>
    <dgm:cxn modelId="{CA5046C9-317F-4C1D-B7E4-AF8595B2FB17}" type="presParOf" srcId="{C46D714C-CDB4-4A54-A1AE-47C208E2EA98}" destId="{2D3C92E6-CB42-4BAD-B77C-0EDEFFF86F40}" srcOrd="3" destOrd="0" presId="urn:microsoft.com/office/officeart/2018/5/layout/CenteredIconLabelDescriptionList"/>
    <dgm:cxn modelId="{83F16A9C-98C1-4FFC-81E4-BFA98008E452}" type="presParOf" srcId="{C46D714C-CDB4-4A54-A1AE-47C208E2EA98}" destId="{02DF4113-CD05-46CB-BBA1-AAE7E6A065E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4E48A-4893-964F-B333-7DC1595B67E8}">
      <dsp:nvSpPr>
        <dsp:cNvPr id="0" name=""/>
        <dsp:cNvSpPr/>
      </dsp:nvSpPr>
      <dsp:spPr>
        <a:xfrm>
          <a:off x="0" y="437566"/>
          <a:ext cx="2700336" cy="1714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308A1-371E-9341-9EDD-907918FFA5AF}">
      <dsp:nvSpPr>
        <dsp:cNvPr id="0" name=""/>
        <dsp:cNvSpPr/>
      </dsp:nvSpPr>
      <dsp:spPr>
        <a:xfrm>
          <a:off x="300037" y="722602"/>
          <a:ext cx="2700336" cy="1714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Terraform files</a:t>
          </a:r>
        </a:p>
      </dsp:txBody>
      <dsp:txXfrm>
        <a:off x="350259" y="772824"/>
        <a:ext cx="2599892" cy="1614269"/>
      </dsp:txXfrm>
    </dsp:sp>
    <dsp:sp modelId="{DEC8EED1-5D22-3E4A-B12C-9F3E1E616B73}">
      <dsp:nvSpPr>
        <dsp:cNvPr id="0" name=""/>
        <dsp:cNvSpPr/>
      </dsp:nvSpPr>
      <dsp:spPr>
        <a:xfrm>
          <a:off x="3300411" y="437566"/>
          <a:ext cx="2700336" cy="1714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871E7-3585-8A4F-895E-9D684AF670F9}">
      <dsp:nvSpPr>
        <dsp:cNvPr id="0" name=""/>
        <dsp:cNvSpPr/>
      </dsp:nvSpPr>
      <dsp:spPr>
        <a:xfrm>
          <a:off x="3600448" y="722602"/>
          <a:ext cx="2700336" cy="1714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Terraform plugins</a:t>
          </a:r>
        </a:p>
      </dsp:txBody>
      <dsp:txXfrm>
        <a:off x="3650670" y="772824"/>
        <a:ext cx="2599892" cy="1614269"/>
      </dsp:txXfrm>
    </dsp:sp>
    <dsp:sp modelId="{D49378BF-CC1E-6341-9E89-136C1CAF21B5}">
      <dsp:nvSpPr>
        <dsp:cNvPr id="0" name=""/>
        <dsp:cNvSpPr/>
      </dsp:nvSpPr>
      <dsp:spPr>
        <a:xfrm>
          <a:off x="6600822" y="437566"/>
          <a:ext cx="2700336" cy="1714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F92B8-1563-9041-A302-44187AB7033A}">
      <dsp:nvSpPr>
        <dsp:cNvPr id="0" name=""/>
        <dsp:cNvSpPr/>
      </dsp:nvSpPr>
      <dsp:spPr>
        <a:xfrm>
          <a:off x="6900860" y="722602"/>
          <a:ext cx="2700336" cy="1714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Terraform state</a:t>
          </a:r>
        </a:p>
      </dsp:txBody>
      <dsp:txXfrm>
        <a:off x="6951082" y="772824"/>
        <a:ext cx="2599892" cy="16142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DC1FA-3C1B-479E-9F20-A3A1ACBC1F50}">
      <dsp:nvSpPr>
        <dsp:cNvPr id="0" name=""/>
        <dsp:cNvSpPr/>
      </dsp:nvSpPr>
      <dsp:spPr>
        <a:xfrm>
          <a:off x="697260" y="688259"/>
          <a:ext cx="741248" cy="74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DAA8A-E980-4320-8D9E-BC9F546090D7}">
      <dsp:nvSpPr>
        <dsp:cNvPr id="0" name=""/>
        <dsp:cNvSpPr/>
      </dsp:nvSpPr>
      <dsp:spPr>
        <a:xfrm>
          <a:off x="8959" y="1493937"/>
          <a:ext cx="2117851" cy="317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Examine the Terraform file </a:t>
          </a:r>
        </a:p>
      </dsp:txBody>
      <dsp:txXfrm>
        <a:off x="8959" y="1493937"/>
        <a:ext cx="2117851" cy="317677"/>
      </dsp:txXfrm>
    </dsp:sp>
    <dsp:sp modelId="{CEC18D27-CAB9-4520-ABAF-14270B70F39B}">
      <dsp:nvSpPr>
        <dsp:cNvPr id="0" name=""/>
        <dsp:cNvSpPr/>
      </dsp:nvSpPr>
      <dsp:spPr>
        <a:xfrm>
          <a:off x="8959" y="1841582"/>
          <a:ext cx="2117851" cy="345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AABF-2D64-470A-A92C-3683AB527B23}">
      <dsp:nvSpPr>
        <dsp:cNvPr id="0" name=""/>
        <dsp:cNvSpPr/>
      </dsp:nvSpPr>
      <dsp:spPr>
        <a:xfrm>
          <a:off x="3185736" y="688259"/>
          <a:ext cx="741248" cy="74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2EB5E-8A0E-4856-BA8F-B87E3B35E4D5}">
      <dsp:nvSpPr>
        <dsp:cNvPr id="0" name=""/>
        <dsp:cNvSpPr/>
      </dsp:nvSpPr>
      <dsp:spPr>
        <a:xfrm>
          <a:off x="2497434" y="1493937"/>
          <a:ext cx="2117851" cy="317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Deploy the configuration </a:t>
          </a:r>
        </a:p>
      </dsp:txBody>
      <dsp:txXfrm>
        <a:off x="2497434" y="1493937"/>
        <a:ext cx="2117851" cy="317677"/>
      </dsp:txXfrm>
    </dsp:sp>
    <dsp:sp modelId="{B9A6D59E-391E-453C-85AA-D2598082165B}">
      <dsp:nvSpPr>
        <dsp:cNvPr id="0" name=""/>
        <dsp:cNvSpPr/>
      </dsp:nvSpPr>
      <dsp:spPr>
        <a:xfrm>
          <a:off x="2497434" y="1841582"/>
          <a:ext cx="2117851" cy="345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2AC55-2D0F-4FC0-800C-326B6C3521F7}">
      <dsp:nvSpPr>
        <dsp:cNvPr id="0" name=""/>
        <dsp:cNvSpPr/>
      </dsp:nvSpPr>
      <dsp:spPr>
        <a:xfrm>
          <a:off x="5674212" y="688259"/>
          <a:ext cx="741248" cy="74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6A705-447B-4725-B353-905E987095A2}">
      <dsp:nvSpPr>
        <dsp:cNvPr id="0" name=""/>
        <dsp:cNvSpPr/>
      </dsp:nvSpPr>
      <dsp:spPr>
        <a:xfrm>
          <a:off x="4985910" y="1493937"/>
          <a:ext cx="2117851" cy="317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Review the results</a:t>
          </a:r>
        </a:p>
      </dsp:txBody>
      <dsp:txXfrm>
        <a:off x="4985910" y="1493937"/>
        <a:ext cx="2117851" cy="317677"/>
      </dsp:txXfrm>
    </dsp:sp>
    <dsp:sp modelId="{13361F2F-07C8-4B56-80E3-CD276470D58A}">
      <dsp:nvSpPr>
        <dsp:cNvPr id="0" name=""/>
        <dsp:cNvSpPr/>
      </dsp:nvSpPr>
      <dsp:spPr>
        <a:xfrm>
          <a:off x="4985910" y="1841582"/>
          <a:ext cx="2117851" cy="345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99FA78-FB3B-4F25-BF42-718BDFC541CD}">
      <dsp:nvSpPr>
        <dsp:cNvPr id="0" name=""/>
        <dsp:cNvSpPr/>
      </dsp:nvSpPr>
      <dsp:spPr>
        <a:xfrm>
          <a:off x="8162687" y="688259"/>
          <a:ext cx="741248" cy="7412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1337F-292F-4493-B877-2765C91A4052}">
      <dsp:nvSpPr>
        <dsp:cNvPr id="0" name=""/>
        <dsp:cNvSpPr/>
      </dsp:nvSpPr>
      <dsp:spPr>
        <a:xfrm>
          <a:off x="7474386" y="1493937"/>
          <a:ext cx="2117851" cy="317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Play along! </a:t>
          </a:r>
        </a:p>
      </dsp:txBody>
      <dsp:txXfrm>
        <a:off x="7474386" y="1493937"/>
        <a:ext cx="2117851" cy="317677"/>
      </dsp:txXfrm>
    </dsp:sp>
    <dsp:sp modelId="{02DF4113-CD05-46CB-BBA1-AAE7E6A065EB}">
      <dsp:nvSpPr>
        <dsp:cNvPr id="0" name=""/>
        <dsp:cNvSpPr/>
      </dsp:nvSpPr>
      <dsp:spPr>
        <a:xfrm>
          <a:off x="7474386" y="1841582"/>
          <a:ext cx="2117851" cy="345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 AWS account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 Demo files</a:t>
          </a:r>
        </a:p>
      </dsp:txBody>
      <dsp:txXfrm>
        <a:off x="7474386" y="1841582"/>
        <a:ext cx="2117851" cy="345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68E4-BC7B-674F-B22E-022B9F180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Deploy your First Terraform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46664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28F0-DBE7-5E4F-96B8-4C354273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72FE-8129-174F-8BDF-97AD427F5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our real-world scenario, let's say that you're an AWS Systems Engineer at Techinya, which is an online training company. Your friend, Anil the developer, has requested that you provision a development environment for the new application he is working on. Now, the application is a basic two-tier application right now. It's got a web front end and a database back end, and a public DNS record. Your company has recently started using the public cloud for deploying new applications, and so you've decided to spin this environment up in AWS</a:t>
            </a:r>
            <a:r>
              <a:rPr lang="en-US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1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4D39F-F09E-7C4B-A58F-642F293AA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Terraform Components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B97F21-3385-4CBE-80BA-4597FE437B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379327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137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4">
            <a:extLst>
              <a:ext uri="{FF2B5EF4-FFF2-40B4-BE49-F238E27FC236}">
                <a16:creationId xmlns:a16="http://schemas.microsoft.com/office/drawing/2014/main" id="{0B7C4858-FAA3-4226-A856-193A01910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68C1B503-0291-4E82-A65E-72D604D9F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8">
            <a:extLst>
              <a:ext uri="{FF2B5EF4-FFF2-40B4-BE49-F238E27FC236}">
                <a16:creationId xmlns:a16="http://schemas.microsoft.com/office/drawing/2014/main" id="{B3F836C5-9601-4982-A121-CCA49BF7B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2FCD7-60E4-F846-BC4B-C817F0422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Variables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Provider</a:t>
            </a:r>
          </a:p>
        </p:txBody>
      </p:sp>
      <p:sp>
        <p:nvSpPr>
          <p:cNvPr id="46" name="Rectangle 40">
            <a:extLst>
              <a:ext uri="{FF2B5EF4-FFF2-40B4-BE49-F238E27FC236}">
                <a16:creationId xmlns:a16="http://schemas.microsoft.com/office/drawing/2014/main" id="{46CD0D05-FF47-4ABB-841C-0600CAD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ED1236E9-9046-CA46-8150-EF13E330E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360" y="469900"/>
            <a:ext cx="5953630" cy="540596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bg1"/>
                </a:solidFill>
              </a:rPr>
              <a:t>variable "aws_access_key" {}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bg1"/>
                </a:solidFill>
              </a:rPr>
              <a:t>variable "aws_secret_key" {}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bg1"/>
                </a:solidFill>
              </a:rPr>
              <a:t>variable "aws_region" { default = "us-east-1"} </a:t>
            </a:r>
          </a:p>
          <a:p>
            <a:pPr>
              <a:lnSpc>
                <a:spcPct val="90000"/>
              </a:lnSpc>
            </a:pPr>
            <a:endParaRPr lang="en-US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bg1"/>
                </a:solidFill>
              </a:rPr>
              <a:t>provider "aws" {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bg1"/>
                </a:solidFill>
              </a:rPr>
              <a:t>access_key = "var.access_key"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bg1"/>
                </a:solidFill>
              </a:rPr>
              <a:t>secret_key = "var.secret_key"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bg1"/>
                </a:solidFill>
              </a:rPr>
              <a:t>region = "var.aws_region"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bg1"/>
                </a:solidFill>
              </a:rPr>
              <a:t>} </a:t>
            </a:r>
          </a:p>
          <a:p>
            <a:pPr marL="0" indent="0">
              <a:lnSpc>
                <a:spcPct val="90000"/>
              </a:lnSpc>
              <a:buNone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61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B7C4858-FAA3-4226-A856-193A01910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C1B503-0291-4E82-A65E-72D604D9F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F836C5-9601-4982-A121-CCA49BF7B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2D913-497C-604E-A95D-BFB633CF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Resource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output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CD0D05-FF47-4ABB-841C-0600CAD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CD62E-0BE9-5E44-A4C2-24214C09A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360" y="270933"/>
            <a:ext cx="5953630" cy="5604935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data "</a:t>
            </a:r>
            <a:r>
              <a:rPr lang="en-US" dirty="0" err="1">
                <a:solidFill>
                  <a:schemeClr val="bg1"/>
                </a:solidFill>
              </a:rPr>
              <a:t>aws_ami</a:t>
            </a:r>
            <a:r>
              <a:rPr lang="en-US" dirty="0">
                <a:solidFill>
                  <a:schemeClr val="bg1"/>
                </a:solidFill>
              </a:rPr>
              <a:t>" "</a:t>
            </a:r>
            <a:r>
              <a:rPr lang="en-US" dirty="0" err="1">
                <a:solidFill>
                  <a:schemeClr val="bg1"/>
                </a:solidFill>
              </a:rPr>
              <a:t>alx</a:t>
            </a:r>
            <a:r>
              <a:rPr lang="en-US" dirty="0">
                <a:solidFill>
                  <a:schemeClr val="bg1"/>
                </a:solidFill>
              </a:rPr>
              <a:t>" {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err="1">
                <a:solidFill>
                  <a:schemeClr val="bg1"/>
                </a:solidFill>
              </a:rPr>
              <a:t>most_recent</a:t>
            </a:r>
            <a:r>
              <a:rPr lang="en-US" dirty="0">
                <a:solidFill>
                  <a:schemeClr val="bg1"/>
                </a:solidFill>
              </a:rPr>
              <a:t> = true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owners = ["amazon"]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filters {}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} 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resource "</a:t>
            </a:r>
            <a:r>
              <a:rPr lang="en-US" dirty="0" err="1">
                <a:solidFill>
                  <a:schemeClr val="bg1"/>
                </a:solidFill>
              </a:rPr>
              <a:t>aws_instance</a:t>
            </a:r>
            <a:r>
              <a:rPr lang="en-US" dirty="0">
                <a:solidFill>
                  <a:schemeClr val="bg1"/>
                </a:solidFill>
              </a:rPr>
              <a:t>" "ex"{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err="1">
                <a:solidFill>
                  <a:schemeClr val="bg1"/>
                </a:solidFill>
              </a:rPr>
              <a:t>ami</a:t>
            </a:r>
            <a:r>
              <a:rPr lang="en-US" dirty="0">
                <a:solidFill>
                  <a:schemeClr val="bg1"/>
                </a:solidFill>
              </a:rPr>
              <a:t> = "</a:t>
            </a:r>
            <a:r>
              <a:rPr lang="en-US" dirty="0" err="1">
                <a:solidFill>
                  <a:schemeClr val="bg1"/>
                </a:solidFill>
              </a:rPr>
              <a:t>data.aws_ami.alx.id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instance_type</a:t>
            </a:r>
            <a:r>
              <a:rPr lang="en-US" dirty="0">
                <a:solidFill>
                  <a:schemeClr val="bg1"/>
                </a:solidFill>
              </a:rPr>
              <a:t> = "t2.micro"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} 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output "</a:t>
            </a:r>
            <a:r>
              <a:rPr lang="en-US" dirty="0" err="1">
                <a:solidFill>
                  <a:schemeClr val="bg1"/>
                </a:solidFill>
              </a:rPr>
              <a:t>aws_public_ip</a:t>
            </a:r>
            <a:r>
              <a:rPr lang="en-US" dirty="0">
                <a:solidFill>
                  <a:schemeClr val="bg1"/>
                </a:solidFill>
              </a:rPr>
              <a:t>" {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value = "</a:t>
            </a:r>
            <a:r>
              <a:rPr lang="en-US" dirty="0" err="1">
                <a:solidFill>
                  <a:schemeClr val="bg1"/>
                </a:solidFill>
              </a:rPr>
              <a:t>aws_instance.ex.public_dns</a:t>
            </a:r>
            <a:r>
              <a:rPr lang="en-US" dirty="0">
                <a:solidFill>
                  <a:schemeClr val="bg1"/>
                </a:solidFill>
              </a:rPr>
              <a:t>"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} 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31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9FBE-8B7A-4C4D-91C8-6CFD6D8A4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Demo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5ACA4E-F551-469A-A998-D3F4E9C05A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833979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7322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FACCD-8B95-4879-B20F-26F41E8BC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2A7AA-2C45-40F0-B861-4EB9AA9F6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4F7480-7A4A-DD48-8579-8424A239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5508"/>
            <a:ext cx="3354470" cy="5586984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E3689C-E8F8-4542-8800-E68B764AF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46" y="0"/>
            <a:ext cx="753770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951FBE4-77E8-CC45-A7E0-0E3847493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6262" y="793889"/>
            <a:ext cx="5935673" cy="5174774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Key components of a Terraform file </a:t>
            </a:r>
          </a:p>
          <a:p>
            <a:r>
              <a:rPr lang="en-US" sz="2200">
                <a:solidFill>
                  <a:schemeClr val="bg1"/>
                </a:solidFill>
              </a:rPr>
              <a:t>Deploying infrastructure 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Repeatable 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Consistent</a:t>
            </a:r>
          </a:p>
          <a:p>
            <a:pPr marL="457200" lvl="1" indent="0">
              <a:buNone/>
            </a:pPr>
            <a:endParaRPr lang="en-US" sz="2200">
              <a:solidFill>
                <a:schemeClr val="bg1"/>
              </a:solidFill>
            </a:endParaRPr>
          </a:p>
          <a:p>
            <a:pPr lvl="1"/>
            <a:endParaRPr lang="en-US" sz="220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467CA7-F767-4582-9BB7-0B1AF75D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310" y="320040"/>
            <a:ext cx="6894576" cy="6217920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7530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309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Deploy your First Terraform Configuration</vt:lpstr>
      <vt:lpstr>Scenario</vt:lpstr>
      <vt:lpstr>Terraform Components</vt:lpstr>
      <vt:lpstr>Variables   Provider</vt:lpstr>
      <vt:lpstr>Data   Resource   output</vt:lpstr>
      <vt:lpstr>Demo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your First Terraform Configuration</dc:title>
  <dc:creator>Paruchuri, Phanidhar</dc:creator>
  <cp:lastModifiedBy>Paruchuri, Phanidhar</cp:lastModifiedBy>
  <cp:revision>3</cp:revision>
  <dcterms:created xsi:type="dcterms:W3CDTF">2020-06-27T03:35:51Z</dcterms:created>
  <dcterms:modified xsi:type="dcterms:W3CDTF">2020-06-27T03:52:24Z</dcterms:modified>
</cp:coreProperties>
</file>