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6/25/20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codingdevops.com/how-to-install-terraform-on-linux-servers/" TargetMode="External"/><Relationship Id="rId2" Type="http://schemas.openxmlformats.org/officeDocument/2006/relationships/hyperlink" Target="https://www.decodingdevops.com/how-to-install-terraform-on-windows-10-or-8-or-7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onusbits.com/wiki/HowTo:Install_Terraform_on_macO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C277C-0EFA-954D-A2F2-DD7B0B511E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Terraform</a:t>
            </a:r>
          </a:p>
        </p:txBody>
      </p:sp>
    </p:spTree>
    <p:extLst>
      <p:ext uri="{BB962C8B-B14F-4D97-AF65-F5344CB8AC3E}">
        <p14:creationId xmlns:p14="http://schemas.microsoft.com/office/powerpoint/2010/main" val="539186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7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9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11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185562-F95D-464B-8A1F-A767711BA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Terraform</a:t>
            </a:r>
          </a:p>
        </p:txBody>
      </p:sp>
      <p:sp>
        <p:nvSpPr>
          <p:cNvPr id="36" name="Rectangle 13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5A2A7-B1C4-3948-8908-F4451A2CD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800" b="1" u="sng" dirty="0"/>
              <a:t>Infrastructure as Code</a:t>
            </a:r>
            <a:r>
              <a:rPr lang="en-US" sz="2800" dirty="0"/>
              <a:t> </a:t>
            </a:r>
          </a:p>
          <a:p>
            <a:pPr lvl="1"/>
            <a:r>
              <a:rPr lang="en-US" sz="2400" dirty="0"/>
              <a:t>Provisioning infrastructure through software to achieve consistent and predictable environments.</a:t>
            </a:r>
          </a:p>
        </p:txBody>
      </p:sp>
    </p:spTree>
    <p:extLst>
      <p:ext uri="{BB962C8B-B14F-4D97-AF65-F5344CB8AC3E}">
        <p14:creationId xmlns:p14="http://schemas.microsoft.com/office/powerpoint/2010/main" val="3581925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70793-1EFE-6649-9D8B-9BB3738FB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F4B08-DC34-6544-B51B-67D260CAF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Defined in code</a:t>
            </a:r>
          </a:p>
          <a:p>
            <a:r>
              <a:rPr lang="en-US" dirty="0"/>
              <a:t>Stored in source control</a:t>
            </a:r>
          </a:p>
          <a:p>
            <a:r>
              <a:rPr lang="en-US" dirty="0"/>
              <a:t>Declarative vs Imperative</a:t>
            </a:r>
          </a:p>
          <a:p>
            <a:r>
              <a:rPr lang="en-US" dirty="0"/>
              <a:t>Idempotent and Consistent</a:t>
            </a:r>
          </a:p>
          <a:p>
            <a:r>
              <a:rPr lang="en-US" dirty="0"/>
              <a:t>Push or Pull</a:t>
            </a:r>
          </a:p>
        </p:txBody>
      </p:sp>
    </p:spTree>
    <p:extLst>
      <p:ext uri="{BB962C8B-B14F-4D97-AF65-F5344CB8AC3E}">
        <p14:creationId xmlns:p14="http://schemas.microsoft.com/office/powerpoint/2010/main" val="2015062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AA3D2-510E-E34E-8178-0D49F1AD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as Code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28DD0-9A43-FD49-8AC4-B7138B942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Automated deployment </a:t>
            </a:r>
          </a:p>
          <a:p>
            <a:r>
              <a:rPr lang="en-US" dirty="0"/>
              <a:t>Consistent environments </a:t>
            </a:r>
          </a:p>
          <a:p>
            <a:r>
              <a:rPr lang="en-US" dirty="0"/>
              <a:t>Repeatable process </a:t>
            </a:r>
          </a:p>
          <a:p>
            <a:r>
              <a:rPr lang="en-US" dirty="0"/>
              <a:t>Reusable components </a:t>
            </a:r>
          </a:p>
          <a:p>
            <a:r>
              <a:rPr lang="en-US" dirty="0"/>
              <a:t>Documented architecture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9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5B6B1-9E03-FE48-B7A5-AF4212EC6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Terraform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F8247-261E-6C4B-BEE8-5776819C5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Windows:</a:t>
            </a:r>
          </a:p>
          <a:p>
            <a:pPr lvl="1"/>
            <a:r>
              <a:rPr lang="en-US" dirty="0">
                <a:hlinkClick r:id="rId2"/>
              </a:rPr>
              <a:t>https://www.decodingdevops.com/how-to-install-terraform-on-windows-10-or-8-or-7/</a:t>
            </a:r>
            <a:endParaRPr lang="en-US" dirty="0"/>
          </a:p>
          <a:p>
            <a:pPr marL="285750" lvl="1"/>
            <a:r>
              <a:rPr lang="en-US" sz="2400" dirty="0"/>
              <a:t>Linux:</a:t>
            </a:r>
          </a:p>
          <a:p>
            <a:pPr marL="742950" lvl="2"/>
            <a:r>
              <a:rPr lang="en-US" sz="2400" dirty="0">
                <a:hlinkClick r:id="rId3"/>
              </a:rPr>
              <a:t>https://www.decodingdevops.com/how-to-install-terraform-on-linux-servers/</a:t>
            </a:r>
            <a:endParaRPr lang="en-US" sz="2400" dirty="0"/>
          </a:p>
          <a:p>
            <a:pPr marL="285750" lvl="1"/>
            <a:r>
              <a:rPr lang="en-US" sz="2400" dirty="0"/>
              <a:t>Mac:</a:t>
            </a:r>
          </a:p>
          <a:p>
            <a:pPr marL="742950" lvl="2"/>
            <a:r>
              <a:rPr lang="en-US" sz="2400" dirty="0">
                <a:hlinkClick r:id="rId4"/>
              </a:rPr>
              <a:t>https://www.bonusbits.com/wiki/</a:t>
            </a:r>
            <a:r>
              <a:rPr lang="en-US" sz="2400">
                <a:hlinkClick r:id="rId4"/>
              </a:rPr>
              <a:t>HowTo:Install_Terraform_on_macOS</a:t>
            </a:r>
            <a:endParaRPr lang="en-US" sz="2200" dirty="0"/>
          </a:p>
          <a:p>
            <a:pPr marL="742950" lvl="2"/>
            <a:endParaRPr lang="en-US" sz="22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3875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95</Words>
  <Application>Microsoft Macintosh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Organic</vt:lpstr>
      <vt:lpstr>Terraform</vt:lpstr>
      <vt:lpstr>Terraform</vt:lpstr>
      <vt:lpstr>Core Concepts</vt:lpstr>
      <vt:lpstr>Infrastructure as Code benefits</vt:lpstr>
      <vt:lpstr>Install Terraform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Terraform</dc:title>
  <dc:creator>Paruchuri, Phanidhar</dc:creator>
  <cp:lastModifiedBy>Paruchuri, Phanidhar</cp:lastModifiedBy>
  <cp:revision>5</cp:revision>
  <dcterms:created xsi:type="dcterms:W3CDTF">2020-06-25T23:00:53Z</dcterms:created>
  <dcterms:modified xsi:type="dcterms:W3CDTF">2020-06-26T01:23:18Z</dcterms:modified>
</cp:coreProperties>
</file>