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65" r:id="rId4"/>
    <p:sldId id="263" r:id="rId5"/>
    <p:sldId id="266" r:id="rId6"/>
    <p:sldId id="267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29/09/2020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29/09/2020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29/09/2020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29/09/2020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29/09/2020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29/09/2020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29/09/2020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29/09/2020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29/09/2020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29/09/2020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29/09/2020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29/09/2020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29/09/2020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29/09/2020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409489"/>
          </a:xfrm>
        </p:spPr>
        <p:txBody>
          <a:bodyPr rtlCol="0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Optimization of u/X using bigdata environment and A/B testing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1AF2F3-3560-4BD7-A8B3-D9E07F5669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199" r="4208"/>
          <a:stretch/>
        </p:blipFill>
        <p:spPr>
          <a:xfrm>
            <a:off x="110315" y="1724025"/>
            <a:ext cx="7957360" cy="366712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28166-6D26-41CF-A81F-1EC222A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29/09/2020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1D8395A-5F6B-4970-945B-6F71F38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952625"/>
            <a:ext cx="3297174" cy="2457449"/>
          </a:xfrm>
        </p:spPr>
        <p:txBody>
          <a:bodyPr/>
          <a:lstStyle/>
          <a:p>
            <a:pPr algn="ctr"/>
            <a:r>
              <a:rPr lang="fr-FR" sz="2800" dirty="0"/>
              <a:t>le positionnement s’adapte à chaque utilisateur en analysant son comportement</a:t>
            </a:r>
          </a:p>
        </p:txBody>
      </p:sp>
    </p:spTree>
    <p:extLst>
      <p:ext uri="{BB962C8B-B14F-4D97-AF65-F5344CB8AC3E}">
        <p14:creationId xmlns:p14="http://schemas.microsoft.com/office/powerpoint/2010/main" val="319518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D29D8E-B27B-4389-B848-B0ABBE72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0E5F3D-7A62-48B1-A43E-C6091B37429D}" type="datetime1">
              <a:rPr lang="fr-FR" smtClean="0"/>
              <a:t>29/09/2020</a:t>
            </a:fld>
            <a:endParaRPr lang="en-US" dirty="0"/>
          </a:p>
        </p:txBody>
      </p:sp>
      <p:pic>
        <p:nvPicPr>
          <p:cNvPr id="2050" name="Picture 2" descr="How to Analyze User Activity on Your WordPress Site Using Heatmaps">
            <a:extLst>
              <a:ext uri="{FF2B5EF4-FFF2-40B4-BE49-F238E27FC236}">
                <a16:creationId xmlns:a16="http://schemas.microsoft.com/office/drawing/2014/main" id="{318986D1-6BBF-4A4B-8964-F7999564593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" b="2655"/>
          <a:stretch>
            <a:fillRect/>
          </a:stretch>
        </p:blipFill>
        <p:spPr bwMode="auto">
          <a:xfrm>
            <a:off x="4133849" y="119257"/>
            <a:ext cx="7981951" cy="66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9893A41-A8F3-4FB0-9FED-4B7F0598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200275"/>
            <a:ext cx="3297174" cy="2457449"/>
          </a:xfrm>
        </p:spPr>
        <p:txBody>
          <a:bodyPr/>
          <a:lstStyle/>
          <a:p>
            <a:pPr algn="ctr"/>
            <a:r>
              <a:rPr lang="fr-FR" sz="2800" dirty="0"/>
              <a:t>Une analyse sur l'activité de l’utilisateur dans une page web sera faite</a:t>
            </a:r>
          </a:p>
        </p:txBody>
      </p:sp>
    </p:spTree>
    <p:extLst>
      <p:ext uri="{BB962C8B-B14F-4D97-AF65-F5344CB8AC3E}">
        <p14:creationId xmlns:p14="http://schemas.microsoft.com/office/powerpoint/2010/main" val="299605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B65979-B74E-4480-A56A-62283F76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0E5F3D-7A62-48B1-A43E-C6091B37429D}" type="datetime1">
              <a:rPr lang="fr-FR" smtClean="0"/>
              <a:t>29/09/2020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72A7656-E65B-4B70-897F-DB3B9085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3492246"/>
          </a:xfrm>
        </p:spPr>
        <p:txBody>
          <a:bodyPr/>
          <a:lstStyle/>
          <a:p>
            <a:r>
              <a:rPr lang="fr-FR" sz="2800" dirty="0"/>
              <a:t>Exemple de modèles d’apprentissage permettant de classifier les utilisateurs </a:t>
            </a:r>
          </a:p>
        </p:txBody>
      </p:sp>
      <p:pic>
        <p:nvPicPr>
          <p:cNvPr id="1026" name="Picture 2" descr="A/B Testing with Machine Learning - A Step-by-Step Tutorial">
            <a:extLst>
              <a:ext uri="{FF2B5EF4-FFF2-40B4-BE49-F238E27FC236}">
                <a16:creationId xmlns:a16="http://schemas.microsoft.com/office/drawing/2014/main" id="{C43EB5C6-4F19-4CE2-A750-C46012779D3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r="7774"/>
          <a:stretch>
            <a:fillRect/>
          </a:stretch>
        </p:blipFill>
        <p:spPr bwMode="auto">
          <a:xfrm>
            <a:off x="266699" y="304419"/>
            <a:ext cx="7696201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9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6DD7C1-6E80-4B1E-85F6-F5A873C7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80E5F3D-7A62-48B1-A43E-C6091B37429D}" type="datetime1">
              <a:rPr lang="fr-FR" smtClean="0"/>
              <a:pPr rtl="0">
                <a:spcAft>
                  <a:spcPts val="600"/>
                </a:spcAft>
              </a:pPr>
              <a:t>29/09/2020</a:t>
            </a:fld>
            <a:endParaRPr lang="en-US"/>
          </a:p>
        </p:txBody>
      </p:sp>
      <p:pic>
        <p:nvPicPr>
          <p:cNvPr id="3074" name="Picture 2" descr="Apache Spark — Wikipédia">
            <a:extLst>
              <a:ext uri="{FF2B5EF4-FFF2-40B4-BE49-F238E27FC236}">
                <a16:creationId xmlns:a16="http://schemas.microsoft.com/office/drawing/2014/main" id="{8CD5CE12-E241-447C-8410-1219DB7F2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6" y="2952750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de.js — Wikipédia">
            <a:extLst>
              <a:ext uri="{FF2B5EF4-FFF2-40B4-BE49-F238E27FC236}">
                <a16:creationId xmlns:a16="http://schemas.microsoft.com/office/drawing/2014/main" id="{AC22C75F-302D-4A7F-88B1-F3EB008B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93" y="1450152"/>
            <a:ext cx="1968500" cy="120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grammation et formation Django - Django Creation">
            <a:extLst>
              <a:ext uri="{FF2B5EF4-FFF2-40B4-BE49-F238E27FC236}">
                <a16:creationId xmlns:a16="http://schemas.microsoft.com/office/drawing/2014/main" id="{814C04A9-A9E6-4FB7-ADCD-28A7432B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61" y="3905250"/>
            <a:ext cx="2342564" cy="178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avaScript — Wikipédia">
            <a:extLst>
              <a:ext uri="{FF2B5EF4-FFF2-40B4-BE49-F238E27FC236}">
                <a16:creationId xmlns:a16="http://schemas.microsoft.com/office/drawing/2014/main" id="{08C7D144-B90E-4280-BB10-5E4E9C19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16" y="1711187"/>
            <a:ext cx="1145534" cy="11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ngularJS Learning Paths - AngularJS Tutorials | Pluralsight">
            <a:extLst>
              <a:ext uri="{FF2B5EF4-FFF2-40B4-BE49-F238E27FC236}">
                <a16:creationId xmlns:a16="http://schemas.microsoft.com/office/drawing/2014/main" id="{72787762-F28C-415B-9982-261B1AA1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83" y="350727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99A13C-DEE7-498A-8EF2-535234CDD8B0}"/>
              </a:ext>
            </a:extLst>
          </p:cNvPr>
          <p:cNvSpPr/>
          <p:nvPr/>
        </p:nvSpPr>
        <p:spPr>
          <a:xfrm>
            <a:off x="849653" y="1057275"/>
            <a:ext cx="2493622" cy="4819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D0AE2D-5453-4712-AF6C-652D9AB55739}"/>
              </a:ext>
            </a:extLst>
          </p:cNvPr>
          <p:cNvSpPr/>
          <p:nvPr/>
        </p:nvSpPr>
        <p:spPr>
          <a:xfrm>
            <a:off x="4058918" y="1057275"/>
            <a:ext cx="2728939" cy="4819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CD916D-B22A-4E02-A293-9D3B9E128B3B}"/>
              </a:ext>
            </a:extLst>
          </p:cNvPr>
          <p:cNvSpPr/>
          <p:nvPr/>
        </p:nvSpPr>
        <p:spPr>
          <a:xfrm>
            <a:off x="7635315" y="1057275"/>
            <a:ext cx="2728939" cy="4819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23F1492-5E1B-48DB-91E3-2CF025F7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61" y="403778"/>
            <a:ext cx="1616629" cy="784362"/>
          </a:xfrm>
        </p:spPr>
        <p:txBody>
          <a:bodyPr/>
          <a:lstStyle/>
          <a:p>
            <a:pPr algn="ctr"/>
            <a:r>
              <a:rPr lang="fr-FR" sz="2800" dirty="0"/>
              <a:t>DB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7743FB66-5374-4B0F-8C7B-109DEDD5961B}"/>
              </a:ext>
            </a:extLst>
          </p:cNvPr>
          <p:cNvSpPr txBox="1">
            <a:spLocks/>
          </p:cNvSpPr>
          <p:nvPr/>
        </p:nvSpPr>
        <p:spPr>
          <a:xfrm>
            <a:off x="4445293" y="388039"/>
            <a:ext cx="1968500" cy="784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2800" dirty="0"/>
              <a:t>Back end</a:t>
            </a: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653BEC4C-FD2D-435A-8041-0DC8FD82E6D9}"/>
              </a:ext>
            </a:extLst>
          </p:cNvPr>
          <p:cNvSpPr txBox="1">
            <a:spLocks/>
          </p:cNvSpPr>
          <p:nvPr/>
        </p:nvSpPr>
        <p:spPr>
          <a:xfrm>
            <a:off x="7987033" y="377689"/>
            <a:ext cx="1968500" cy="784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2800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0132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9A75D-32F1-4830-AAC8-67EF43E0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4BD3F4-2E43-4916-8E5B-C8FC07CF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29/09/2020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9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SavonVTI</vt:lpstr>
      <vt:lpstr>Optimization of u/X using bigdata environment and A/B testing </vt:lpstr>
      <vt:lpstr>le positionnement s’adapte à chaque utilisateur en analysant son comportement</vt:lpstr>
      <vt:lpstr>Une analyse sur l'activité de l’utilisateur dans une page web sera faite</vt:lpstr>
      <vt:lpstr>Exemple de modèles d’apprentissage permettant de classifier les utilisateurs </vt:lpstr>
      <vt:lpstr>DB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2020-09-29T08:50:09Z</dcterms:created>
  <dcterms:modified xsi:type="dcterms:W3CDTF">2020-09-29T09:23:25Z</dcterms:modified>
</cp:coreProperties>
</file>