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12856" r="17241" b="17696"/>
          <a:stretch/>
        </p:blipFill>
        <p:spPr bwMode="auto">
          <a:xfrm>
            <a:off x="1524000" y="990600"/>
            <a:ext cx="6144992" cy="49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Arrow 7"/>
              <p:cNvSpPr/>
              <p:nvPr/>
            </p:nvSpPr>
            <p:spPr>
              <a:xfrm>
                <a:off x="2468573" y="2160357"/>
                <a:ext cx="790892" cy="45518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Down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73" y="2160357"/>
                <a:ext cx="790892" cy="455185"/>
              </a:xfrm>
              <a:prstGeom prst="downArrow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4114800" y="4038600"/>
            <a:ext cx="1295400" cy="1312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28091" y="4750172"/>
            <a:ext cx="0" cy="50762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28091" y="4559235"/>
            <a:ext cx="377309" cy="190938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8091" y="4715902"/>
            <a:ext cx="452379" cy="69833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113705" y="5257800"/>
                <a:ext cx="40748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 i="0" smtClean="0">
                              <a:latin typeface="Cambria Math"/>
                            </a:rPr>
                            <m:t>𝐌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05" y="5257800"/>
                <a:ext cx="407484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191000" y="4683771"/>
                <a:ext cx="642740" cy="497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sz="1400" i="1">
                              <a:latin typeface="Cambria Math"/>
                            </a:rPr>
                            <m:t>𝜅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1" i="0" smtClean="0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en-US" sz="1400" b="0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683771"/>
                <a:ext cx="642740" cy="497829"/>
              </a:xfrm>
              <a:prstGeom prst="rect">
                <a:avLst/>
              </a:prstGeom>
              <a:blipFill rotWithShape="1"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719563" y="4267200"/>
                <a:ext cx="690637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1" smtClean="0">
                                  <a:latin typeface="Cambria Math"/>
                                </a:rPr>
                                <m:t>𝐌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𝑁𝑅𝑀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63" y="4267200"/>
                <a:ext cx="690637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92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Fournier</dc:creator>
  <cp:lastModifiedBy>Dominique Fournier</cp:lastModifiedBy>
  <cp:revision>8</cp:revision>
  <dcterms:created xsi:type="dcterms:W3CDTF">2006-08-16T00:00:00Z</dcterms:created>
  <dcterms:modified xsi:type="dcterms:W3CDTF">2015-08-24T04:59:31Z</dcterms:modified>
</cp:coreProperties>
</file>