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043688"/>
  <p:notesSz cx="6858000" cy="9144000"/>
  <p:defaultTextStyle>
    <a:defPPr>
      <a:defRPr lang="en-US"/>
    </a:defPPr>
    <a:lvl1pPr marL="0" algn="l" defTabSz="429976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1pPr>
    <a:lvl2pPr marL="2149880" algn="l" defTabSz="429976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2pPr>
    <a:lvl3pPr marL="4299760" algn="l" defTabSz="429976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3pPr>
    <a:lvl4pPr marL="6449640" algn="l" defTabSz="429976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4pPr>
    <a:lvl5pPr marL="8599521" algn="l" defTabSz="429976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5pPr>
    <a:lvl6pPr marL="10749401" algn="l" defTabSz="429976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6pPr>
    <a:lvl7pPr marL="12899281" algn="l" defTabSz="429976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7pPr>
    <a:lvl8pPr marL="15049161" algn="l" defTabSz="429976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8pPr>
    <a:lvl9pPr marL="17199041" algn="l" defTabSz="4299760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8" autoAdjust="0"/>
  </p:normalViewPr>
  <p:slideViewPr>
    <p:cSldViewPr>
      <p:cViewPr>
        <p:scale>
          <a:sx n="25" d="100"/>
          <a:sy n="25" d="100"/>
        </p:scale>
        <p:origin x="-1398" y="-192"/>
      </p:cViewPr>
      <p:guideLst>
        <p:guide orient="horz" pos="10093"/>
        <p:guide pos="13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DD53-ECAB-4A2B-BCE2-6E80B59A08BE}" type="datetimeFigureOut">
              <a:rPr lang="en-CA" smtClean="0"/>
              <a:t>25/03/2013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85800"/>
            <a:ext cx="4622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3706F-C008-4519-89BC-BA940EC7A9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19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9976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2149880" algn="l" defTabSz="429976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4299760" algn="l" defTabSz="429976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6449640" algn="l" defTabSz="429976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8599521" algn="l" defTabSz="429976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10749401" algn="l" defTabSz="429976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12899281" algn="l" defTabSz="429976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5049161" algn="l" defTabSz="429976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7199041" algn="l" defTabSz="429976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3706F-C008-4519-89BC-BA940EC7A92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8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6" y="9954316"/>
            <a:ext cx="36724592" cy="6868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18158092"/>
            <a:ext cx="30243780" cy="81889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49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99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4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99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49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99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3915" y="1283237"/>
            <a:ext cx="9721214" cy="27340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273" y="1283237"/>
            <a:ext cx="28443554" cy="273409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28" y="20591040"/>
            <a:ext cx="36724592" cy="6364231"/>
          </a:xfrm>
        </p:spPr>
        <p:txBody>
          <a:bodyPr anchor="t"/>
          <a:lstStyle>
            <a:lvl1pPr algn="l">
              <a:defRPr sz="18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28" y="13581489"/>
            <a:ext cx="36724592" cy="700955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988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9976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4964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59952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74940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89928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504916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7199041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69" y="7476864"/>
            <a:ext cx="19082386" cy="2114735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47" y="7476864"/>
            <a:ext cx="19082386" cy="2114735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172746"/>
            <a:ext cx="19089888" cy="2989258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49880" indent="0">
              <a:buNone/>
              <a:defRPr sz="9400" b="1"/>
            </a:lvl2pPr>
            <a:lvl3pPr marL="4299760" indent="0">
              <a:buNone/>
              <a:defRPr sz="8400" b="1"/>
            </a:lvl3pPr>
            <a:lvl4pPr marL="6449640" indent="0">
              <a:buNone/>
              <a:defRPr sz="7500" b="1"/>
            </a:lvl4pPr>
            <a:lvl5pPr marL="8599521" indent="0">
              <a:buNone/>
              <a:defRPr sz="7500" b="1"/>
            </a:lvl5pPr>
            <a:lvl6pPr marL="10749401" indent="0">
              <a:buNone/>
              <a:defRPr sz="7500" b="1"/>
            </a:lvl6pPr>
            <a:lvl7pPr marL="12899281" indent="0">
              <a:buNone/>
              <a:defRPr sz="7500" b="1"/>
            </a:lvl7pPr>
            <a:lvl8pPr marL="15049161" indent="0">
              <a:buNone/>
              <a:defRPr sz="7500" b="1"/>
            </a:lvl8pPr>
            <a:lvl9pPr marL="17199041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2" y="10162005"/>
            <a:ext cx="19089888" cy="18462211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6" y="7172746"/>
            <a:ext cx="19097388" cy="2989258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49880" indent="0">
              <a:buNone/>
              <a:defRPr sz="9400" b="1"/>
            </a:lvl2pPr>
            <a:lvl3pPr marL="4299760" indent="0">
              <a:buNone/>
              <a:defRPr sz="8400" b="1"/>
            </a:lvl3pPr>
            <a:lvl4pPr marL="6449640" indent="0">
              <a:buNone/>
              <a:defRPr sz="7500" b="1"/>
            </a:lvl4pPr>
            <a:lvl5pPr marL="8599521" indent="0">
              <a:buNone/>
              <a:defRPr sz="7500" b="1"/>
            </a:lvl5pPr>
            <a:lvl6pPr marL="10749401" indent="0">
              <a:buNone/>
              <a:defRPr sz="7500" b="1"/>
            </a:lvl6pPr>
            <a:lvl7pPr marL="12899281" indent="0">
              <a:buNone/>
              <a:defRPr sz="7500" b="1"/>
            </a:lvl7pPr>
            <a:lvl8pPr marL="15049161" indent="0">
              <a:buNone/>
              <a:defRPr sz="7500" b="1"/>
            </a:lvl8pPr>
            <a:lvl9pPr marL="17199041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6" y="10162005"/>
            <a:ext cx="19097388" cy="18462211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5" y="1275817"/>
            <a:ext cx="14214278" cy="5429625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2" y="1275821"/>
            <a:ext cx="24153020" cy="27348399"/>
          </a:xfrm>
        </p:spPr>
        <p:txBody>
          <a:bodyPr/>
          <a:lstStyle>
            <a:lvl1pPr>
              <a:defRPr sz="153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5" y="6705441"/>
            <a:ext cx="14214278" cy="21918774"/>
          </a:xfrm>
        </p:spPr>
        <p:txBody>
          <a:bodyPr/>
          <a:lstStyle>
            <a:lvl1pPr marL="0" indent="0">
              <a:buNone/>
              <a:defRPr sz="6500"/>
            </a:lvl1pPr>
            <a:lvl2pPr marL="2149880" indent="0">
              <a:buNone/>
              <a:defRPr sz="5900"/>
            </a:lvl2pPr>
            <a:lvl3pPr marL="4299760" indent="0">
              <a:buNone/>
              <a:defRPr sz="4800"/>
            </a:lvl3pPr>
            <a:lvl4pPr marL="6449640" indent="0">
              <a:buNone/>
              <a:defRPr sz="4200"/>
            </a:lvl4pPr>
            <a:lvl5pPr marL="8599521" indent="0">
              <a:buNone/>
              <a:defRPr sz="4200"/>
            </a:lvl5pPr>
            <a:lvl6pPr marL="10749401" indent="0">
              <a:buNone/>
              <a:defRPr sz="4200"/>
            </a:lvl6pPr>
            <a:lvl7pPr marL="12899281" indent="0">
              <a:buNone/>
              <a:defRPr sz="4200"/>
            </a:lvl7pPr>
            <a:lvl8pPr marL="15049161" indent="0">
              <a:buNone/>
              <a:defRPr sz="4200"/>
            </a:lvl8pPr>
            <a:lvl9pPr marL="17199041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22430583"/>
            <a:ext cx="25923240" cy="2648055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2863164"/>
            <a:ext cx="25923240" cy="19226213"/>
          </a:xfrm>
        </p:spPr>
        <p:txBody>
          <a:bodyPr/>
          <a:lstStyle>
            <a:lvl1pPr marL="0" indent="0">
              <a:buNone/>
              <a:defRPr sz="15300"/>
            </a:lvl1pPr>
            <a:lvl2pPr marL="2149880" indent="0">
              <a:buNone/>
              <a:defRPr sz="13200"/>
            </a:lvl2pPr>
            <a:lvl3pPr marL="4299760" indent="0">
              <a:buNone/>
              <a:defRPr sz="11300"/>
            </a:lvl3pPr>
            <a:lvl4pPr marL="6449640" indent="0">
              <a:buNone/>
              <a:defRPr sz="9400"/>
            </a:lvl4pPr>
            <a:lvl5pPr marL="8599521" indent="0">
              <a:buNone/>
              <a:defRPr sz="9400"/>
            </a:lvl5pPr>
            <a:lvl6pPr marL="10749401" indent="0">
              <a:buNone/>
              <a:defRPr sz="9400"/>
            </a:lvl6pPr>
            <a:lvl7pPr marL="12899281" indent="0">
              <a:buNone/>
              <a:defRPr sz="9400"/>
            </a:lvl7pPr>
            <a:lvl8pPr marL="15049161" indent="0">
              <a:buNone/>
              <a:defRPr sz="9400"/>
            </a:lvl8pPr>
            <a:lvl9pPr marL="17199041" indent="0">
              <a:buNone/>
              <a:defRPr sz="9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25078638"/>
            <a:ext cx="25923240" cy="3760682"/>
          </a:xfrm>
        </p:spPr>
        <p:txBody>
          <a:bodyPr/>
          <a:lstStyle>
            <a:lvl1pPr marL="0" indent="0">
              <a:buNone/>
              <a:defRPr sz="6500"/>
            </a:lvl1pPr>
            <a:lvl2pPr marL="2149880" indent="0">
              <a:buNone/>
              <a:defRPr sz="5900"/>
            </a:lvl2pPr>
            <a:lvl3pPr marL="4299760" indent="0">
              <a:buNone/>
              <a:defRPr sz="4800"/>
            </a:lvl3pPr>
            <a:lvl4pPr marL="6449640" indent="0">
              <a:buNone/>
              <a:defRPr sz="4200"/>
            </a:lvl4pPr>
            <a:lvl5pPr marL="8599521" indent="0">
              <a:buNone/>
              <a:defRPr sz="4200"/>
            </a:lvl5pPr>
            <a:lvl6pPr marL="10749401" indent="0">
              <a:buNone/>
              <a:defRPr sz="4200"/>
            </a:lvl6pPr>
            <a:lvl7pPr marL="12899281" indent="0">
              <a:buNone/>
              <a:defRPr sz="4200"/>
            </a:lvl7pPr>
            <a:lvl8pPr marL="15049161" indent="0">
              <a:buNone/>
              <a:defRPr sz="4200"/>
            </a:lvl8pPr>
            <a:lvl9pPr marL="17199041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83236"/>
            <a:ext cx="38884860" cy="5340615"/>
          </a:xfrm>
          <a:prstGeom prst="rect">
            <a:avLst/>
          </a:prstGeom>
        </p:spPr>
        <p:txBody>
          <a:bodyPr vert="horz" lIns="429976" tIns="214988" rIns="429976" bIns="2149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476864"/>
            <a:ext cx="38884860" cy="21147354"/>
          </a:xfrm>
          <a:prstGeom prst="rect">
            <a:avLst/>
          </a:prstGeom>
        </p:spPr>
        <p:txBody>
          <a:bodyPr vert="horz" lIns="429976" tIns="214988" rIns="429976" bIns="2149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2" y="29699755"/>
            <a:ext cx="10081260" cy="1706031"/>
          </a:xfrm>
          <a:prstGeom prst="rect">
            <a:avLst/>
          </a:prstGeom>
        </p:spPr>
        <p:txBody>
          <a:bodyPr vert="horz" lIns="429976" tIns="214988" rIns="429976" bIns="214988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6" y="29699755"/>
            <a:ext cx="13681712" cy="1706031"/>
          </a:xfrm>
          <a:prstGeom prst="rect">
            <a:avLst/>
          </a:prstGeom>
        </p:spPr>
        <p:txBody>
          <a:bodyPr vert="horz" lIns="429976" tIns="214988" rIns="429976" bIns="214988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2" y="29699755"/>
            <a:ext cx="10081260" cy="1706031"/>
          </a:xfrm>
          <a:prstGeom prst="rect">
            <a:avLst/>
          </a:prstGeom>
        </p:spPr>
        <p:txBody>
          <a:bodyPr vert="horz" lIns="429976" tIns="214988" rIns="429976" bIns="214988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99760" rtl="0" eaLnBrk="1" latinLnBrk="0" hangingPunct="1">
        <a:spcBef>
          <a:spcPct val="0"/>
        </a:spcBef>
        <a:buNone/>
        <a:defRPr sz="20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2410" indent="-1612410" algn="l" defTabSz="4299760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493556" indent="-1343676" algn="l" defTabSz="429976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74700" indent="-1074940" algn="l" defTabSz="429976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4580" indent="-1074940" algn="l" defTabSz="4299760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674461" indent="-1074940" algn="l" defTabSz="4299760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4341" indent="-1074940" algn="l" defTabSz="429976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74221" indent="-1074940" algn="l" defTabSz="429976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24101" indent="-1074940" algn="l" defTabSz="429976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73981" indent="-1074940" algn="l" defTabSz="429976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976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880" algn="l" defTabSz="429976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99760" algn="l" defTabSz="429976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49640" algn="l" defTabSz="429976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99521" algn="l" defTabSz="429976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9401" algn="l" defTabSz="429976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9281" algn="l" defTabSz="429976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9161" algn="l" defTabSz="429976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9041" algn="l" defTabSz="429976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458244"/>
            <a:ext cx="18326100" cy="100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174244"/>
            <a:ext cx="18326100" cy="100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54759" y="15031244"/>
            <a:ext cx="835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Lambda:</a:t>
            </a:r>
            <a:r>
              <a:rPr lang="en-CA" sz="5400" b="1" dirty="0" smtClean="0"/>
              <a:t>1.0</a:t>
            </a:r>
            <a:r>
              <a:rPr lang="en-CA" sz="5400" dirty="0" smtClean="0"/>
              <a:t>, </a:t>
            </a:r>
            <a:r>
              <a:rPr lang="en-CA" sz="5400" dirty="0" err="1" smtClean="0"/>
              <a:t>lq</a:t>
            </a:r>
            <a:r>
              <a:rPr lang="en-CA" sz="5400" dirty="0" smtClean="0"/>
              <a:t>: </a:t>
            </a:r>
            <a:r>
              <a:rPr lang="en-CA" sz="5400" b="1" dirty="0" smtClean="0"/>
              <a:t>0.25</a:t>
            </a:r>
            <a:r>
              <a:rPr lang="en-CA" sz="5400" dirty="0" smtClean="0"/>
              <a:t>, </a:t>
            </a:r>
            <a:r>
              <a:rPr lang="en-CA" sz="5400" dirty="0" err="1" smtClean="0"/>
              <a:t>lp</a:t>
            </a:r>
            <a:r>
              <a:rPr lang="en-CA" sz="5400" dirty="0" smtClean="0"/>
              <a:t>: </a:t>
            </a:r>
            <a:r>
              <a:rPr lang="en-CA" sz="5400" b="1" dirty="0" smtClean="0"/>
              <a:t>1.25</a:t>
            </a:r>
            <a:endParaRPr lang="en-CA" sz="54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300" y="2458244"/>
            <a:ext cx="18326100" cy="100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195359" y="824805"/>
            <a:ext cx="7657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Lambda:</a:t>
            </a:r>
            <a:r>
              <a:rPr lang="en-CA" sz="5400" b="1" dirty="0" smtClean="0"/>
              <a:t>0.0</a:t>
            </a:r>
            <a:r>
              <a:rPr lang="en-CA" sz="5400" dirty="0" smtClean="0"/>
              <a:t>, </a:t>
            </a:r>
            <a:r>
              <a:rPr lang="en-CA" sz="5400" dirty="0" err="1" smtClean="0"/>
              <a:t>lq</a:t>
            </a:r>
            <a:r>
              <a:rPr lang="en-CA" sz="5400" dirty="0" smtClean="0"/>
              <a:t>: </a:t>
            </a:r>
            <a:r>
              <a:rPr lang="en-CA" sz="5400" b="1" dirty="0" smtClean="0"/>
              <a:t>2.0</a:t>
            </a:r>
            <a:r>
              <a:rPr lang="en-CA" sz="5400" dirty="0" smtClean="0"/>
              <a:t>, </a:t>
            </a:r>
            <a:r>
              <a:rPr lang="en-CA" sz="5400" dirty="0" err="1" smtClean="0"/>
              <a:t>lp</a:t>
            </a:r>
            <a:r>
              <a:rPr lang="en-CA" sz="5400" dirty="0" smtClean="0"/>
              <a:t>: </a:t>
            </a:r>
            <a:r>
              <a:rPr lang="en-CA" sz="5400" b="1" dirty="0" smtClean="0"/>
              <a:t>2.0</a:t>
            </a:r>
            <a:endParaRPr lang="en-CA" sz="5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900" y="16155988"/>
            <a:ext cx="18326100" cy="100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994100" y="14632384"/>
            <a:ext cx="835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 smtClean="0"/>
              <a:t>Lambda:</a:t>
            </a:r>
            <a:r>
              <a:rPr lang="en-CA" sz="5400" b="1" dirty="0" smtClean="0"/>
              <a:t>4.0</a:t>
            </a:r>
            <a:r>
              <a:rPr lang="en-CA" sz="5400" dirty="0" smtClean="0"/>
              <a:t>, </a:t>
            </a:r>
            <a:r>
              <a:rPr lang="en-CA" sz="5400" dirty="0" err="1" smtClean="0"/>
              <a:t>lq</a:t>
            </a:r>
            <a:r>
              <a:rPr lang="en-CA" sz="5400" dirty="0" smtClean="0"/>
              <a:t>: </a:t>
            </a:r>
            <a:r>
              <a:rPr lang="en-CA" sz="5400" b="1" dirty="0" smtClean="0"/>
              <a:t>0.25</a:t>
            </a:r>
            <a:r>
              <a:rPr lang="en-CA" sz="5400" dirty="0" smtClean="0"/>
              <a:t>, </a:t>
            </a:r>
            <a:r>
              <a:rPr lang="en-CA" sz="5400" dirty="0" err="1" smtClean="0"/>
              <a:t>lp</a:t>
            </a:r>
            <a:r>
              <a:rPr lang="en-CA" sz="5400" dirty="0" smtClean="0"/>
              <a:t>: </a:t>
            </a:r>
            <a:r>
              <a:rPr lang="en-CA" sz="5400" b="1" dirty="0" smtClean="0"/>
              <a:t>1.25</a:t>
            </a:r>
            <a:endParaRPr lang="en-CA" sz="5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29183" y="0"/>
            <a:ext cx="89870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5400" dirty="0" smtClean="0"/>
              <a:t>True model: </a:t>
            </a:r>
            <a:r>
              <a:rPr lang="en-CA" sz="5400" dirty="0" smtClean="0"/>
              <a:t>10 </a:t>
            </a:r>
            <a:r>
              <a:rPr lang="en-CA" sz="5400" dirty="0" smtClean="0"/>
              <a:t>x </a:t>
            </a:r>
            <a:r>
              <a:rPr lang="en-CA" sz="5400" dirty="0" smtClean="0"/>
              <a:t>10 </a:t>
            </a:r>
            <a:r>
              <a:rPr lang="en-CA" sz="5400" dirty="0" smtClean="0"/>
              <a:t>x </a:t>
            </a:r>
            <a:r>
              <a:rPr lang="en-CA" sz="5400" dirty="0" smtClean="0"/>
              <a:t>10m cells</a:t>
            </a:r>
          </a:p>
          <a:p>
            <a:pPr algn="ctr"/>
            <a:r>
              <a:rPr lang="en-CA" sz="5400" dirty="0" smtClean="0"/>
              <a:t>1M cells</a:t>
            </a:r>
            <a:endParaRPr lang="en-CA" sz="5400" dirty="0" smtClean="0"/>
          </a:p>
          <a:p>
            <a:pPr algn="ctr"/>
            <a:r>
              <a:rPr lang="en-CA" sz="5400" b="1" dirty="0" smtClean="0"/>
              <a:t>2880 data</a:t>
            </a:r>
            <a:endParaRPr lang="en-CA" sz="5400" b="1" dirty="0"/>
          </a:p>
        </p:txBody>
      </p:sp>
    </p:spTree>
    <p:extLst>
      <p:ext uri="{BB962C8B-B14F-4D97-AF65-F5344CB8AC3E}">
        <p14:creationId xmlns:p14="http://schemas.microsoft.com/office/powerpoint/2010/main" val="254659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dominiquef</dc:creator>
  <cp:lastModifiedBy>Dominique Fournier</cp:lastModifiedBy>
  <cp:revision>17</cp:revision>
  <dcterms:created xsi:type="dcterms:W3CDTF">2006-08-16T00:00:00Z</dcterms:created>
  <dcterms:modified xsi:type="dcterms:W3CDTF">2013-03-25T16:12:55Z</dcterms:modified>
</cp:coreProperties>
</file>