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57" r:id="rId5"/>
    <p:sldId id="258" r:id="rId6"/>
    <p:sldId id="25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6ED3E-8D27-0FAB-A726-746EC6B0C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236C61-B741-C263-42F0-BD1B732FF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A161EF-F9E0-2362-0B0B-CAFCD5FD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881-9843-433F-85F2-5DB5377F204A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59E6DE-659F-7649-9E63-8593AFD8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3DF34F-A045-ECA1-00F3-8BBF6CFD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BDDB-D3A7-42FC-AA30-E29AC75C4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80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49E15-458C-64DF-86F9-60B1E532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860C6E-C962-B196-927F-D1D2B8FE4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60D4AB-D8AE-CE35-B7C6-764A8B8B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881-9843-433F-85F2-5DB5377F204A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8F89B0-9C00-1949-79BC-BFD12EB0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3EF2F-4BCA-50D9-0708-41544F3A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BDDB-D3A7-42FC-AA30-E29AC75C4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7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7A6D46-A5CC-AA75-34B0-E325D1FAF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897436-D532-8C77-8F4E-C305E7D7C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050724-0951-2EBE-94BF-96FB70A3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881-9843-433F-85F2-5DB5377F204A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6156C4-9B3D-4E11-4B96-BD41D4F2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D1E2C-C75C-778D-049B-D027D051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BDDB-D3A7-42FC-AA30-E29AC75C4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96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760B8-8EDD-E0B3-04C5-A82D8DF4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7A110-E57C-3797-213F-CE147F35C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0CD603-D595-E83F-6EB0-3570BBD7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881-9843-433F-85F2-5DB5377F204A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C9F8F-EFD9-04DA-80C5-2492C368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9893E6-7770-1D98-431F-E9B9B325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BDDB-D3A7-42FC-AA30-E29AC75C4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07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A9C2F-AF79-4914-C119-64242873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7FA74A-6875-B4C6-D3C7-6DE5905B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3B675E-5A97-4DE1-A284-BE02D6B9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881-9843-433F-85F2-5DB5377F204A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FF72F0-8964-5798-8784-9A1B61D5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C860D-C0AE-DE8D-A010-3E94D1B8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BDDB-D3A7-42FC-AA30-E29AC75C4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29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77FF8-972F-1B76-0E26-407F004B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C09668-3F4D-24A7-8694-CE52B654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D43352-150B-93C8-21C8-80BA3DC0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DC9325-747D-DD3F-4987-F17508B5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881-9843-433F-85F2-5DB5377F204A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6CB001-AC4B-B28B-A932-5F5ABEEC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693C18-CBEC-5255-81B5-36829E48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BDDB-D3A7-42FC-AA30-E29AC75C4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8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55932-8BDF-847D-659C-57F16037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F85631-9EF6-F3B8-49F4-EA651C62A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E86877-8571-49FB-FB27-DD0F61F23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DC50FC-4437-DDF2-124F-9AA898B5A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1A44CC-CE43-5DA8-C3FF-F3EC55C34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FFC8C4-7C4C-C54F-5A4E-BCBA796D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881-9843-433F-85F2-5DB5377F204A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66AE51-2516-45C7-8F94-2074D0AE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2A8139-513E-69B4-13BF-242C84F0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BDDB-D3A7-42FC-AA30-E29AC75C4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04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AC15E-230E-32FF-1E9E-E566E50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CBAB7A-6967-6A08-C4B1-355C86BE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881-9843-433F-85F2-5DB5377F204A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D6565B-7D3B-C240-AE1C-69C2EFD6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29AE36-5016-C145-591D-90595514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BDDB-D3A7-42FC-AA30-E29AC75C4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66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9AB04A-D6BD-9525-C156-144AF142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881-9843-433F-85F2-5DB5377F204A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387E34-0E23-C10F-81FF-48E9A315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F0A9B6-17A7-5997-5CBE-58E38777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BDDB-D3A7-42FC-AA30-E29AC75C4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83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1E3F5-BB72-EBF2-C695-6AC50D53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9BC64-30F4-45BC-D83B-B7ACD092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E186B7-C077-67EB-0FEF-EED3CEC7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94EE71-A89A-C933-F32A-B2DB1BD7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881-9843-433F-85F2-5DB5377F204A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A30D87-DFA5-5E19-8822-4BBABB14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AA1D54-3856-BF86-143E-754A90D9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BDDB-D3A7-42FC-AA30-E29AC75C4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03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9BF1A-5471-856D-99E5-9297BF33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E3F8F5-0281-1063-9410-5BD9582AE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7016A7-039C-EF25-EB55-010904F0C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008718-7D78-81C4-DD4D-1958EA97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881-9843-433F-85F2-5DB5377F204A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DABF17-DD01-7925-FFFD-4888E5D2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592BB9-A7C8-1025-D87B-F0C4A1F5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BDDB-D3A7-42FC-AA30-E29AC75C4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21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905916-A352-D9F8-F981-64C6FAD2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012EF7-EA8C-43D5-5111-4063EA795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E87B8F-B6C5-ADB8-CAFD-4B17AF229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6B881-9843-433F-85F2-5DB5377F204A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4CABCF-7259-812F-537E-D83D414B6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02EC15-E6B4-DA8A-5AB7-6CD5A866A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0BDDB-D3A7-42FC-AA30-E29AC75C4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81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90E5251E-D027-5C87-9421-8C1DDBEEC1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876584"/>
              </p:ext>
            </p:extLst>
          </p:nvPr>
        </p:nvGraphicFramePr>
        <p:xfrm>
          <a:off x="-1" y="0"/>
          <a:ext cx="12192001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Reader.Document">
                  <p:embed/>
                </p:oleObj>
              </mc:Choice>
              <mc:Fallback>
                <p:oleObj name="PDF" r:id="rId2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" y="0"/>
                        <a:ext cx="12192001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445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417772-8A55-4851-1DFD-AA3E8B24D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5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871A923-7DDC-4B01-5585-2D1B5EB7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2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CD3C11E-79FE-9409-7A3D-6899D3B31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0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EA57F5-3AB8-E1BC-492D-5426DCDC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9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82AAB-9B51-7835-C481-5EEF33077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EB95D-6029-E0F6-53A1-1C4E729A2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DD685C-AE9D-DDF8-9A89-9981B19BB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2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Foxit PDF Document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JULIENE DA CONCEIÇÃO PEREIRA</dc:creator>
  <cp:lastModifiedBy>JULIENE DA CONCEIÇÃO PEREIRA</cp:lastModifiedBy>
  <cp:revision>1</cp:revision>
  <dcterms:created xsi:type="dcterms:W3CDTF">2023-02-13T07:32:04Z</dcterms:created>
  <dcterms:modified xsi:type="dcterms:W3CDTF">2023-02-13T07:32:26Z</dcterms:modified>
</cp:coreProperties>
</file>