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8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C3E2-28F6-4C6E-BE02-D192D3D048E3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8F1D-2CDB-473F-96EC-C1CC3B9BC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info@adlabel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zebr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04800"/>
            <a:ext cx="716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ea typeface="Batang" panose="02030600000101010101" pitchFamily="18" charset="-127"/>
              </a:rPr>
              <a:t>QR Label material requirements </a:t>
            </a:r>
            <a:endParaRPr lang="en-US" sz="2400" b="1" dirty="0">
              <a:ea typeface="Batang" panose="02030600000101010101" pitchFamily="18" charset="-127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517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05692"/>
              </p:ext>
            </p:extLst>
          </p:nvPr>
        </p:nvGraphicFramePr>
        <p:xfrm>
          <a:off x="380998" y="1066801"/>
          <a:ext cx="8382002" cy="54115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95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Printer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QR Label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Model or Part #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Zebra GX430t Desktop Thermal Printer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LAB1X0.5I-B / LAB1X0.5I-W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Shop &amp; Contact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sng" strike="noStrike" dirty="0" smtClean="0">
                          <a:effectLst/>
                          <a:hlinkClick r:id="rId2"/>
                        </a:rPr>
                        <a:t>Website : www.zebra.com</a:t>
                      </a:r>
                      <a:endParaRPr lang="en-US" sz="1400" b="0" i="0" u="sng" strike="noStrike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sng" strike="noStrike" dirty="0">
                          <a:effectLst/>
                          <a:hlinkClick r:id="rId3"/>
                        </a:rPr>
                        <a:t>Email: </a:t>
                      </a:r>
                      <a:r>
                        <a:rPr lang="en-US" sz="1400" u="sng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royce.smith@adlabel.com</a:t>
                      </a:r>
                      <a:endParaRPr lang="en-US" sz="140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Tel: 469-877-6228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921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3418" r="4325" b="4677"/>
          <a:stretch/>
        </p:blipFill>
        <p:spPr bwMode="auto">
          <a:xfrm>
            <a:off x="1981200" y="2362200"/>
            <a:ext cx="2819400" cy="2819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2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86400"/>
            <a:ext cx="235267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5" name="AutoShape 9"/>
          <p:cNvSpPr>
            <a:spLocks noChangeArrowheads="1"/>
          </p:cNvSpPr>
          <p:nvPr/>
        </p:nvSpPr>
        <p:spPr bwMode="auto">
          <a:xfrm rot="5400000">
            <a:off x="2362200" y="4572000"/>
            <a:ext cx="1981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7" t="3307" r="12606" b="3024"/>
          <a:stretch/>
        </p:blipFill>
        <p:spPr bwMode="auto">
          <a:xfrm rot="16200000">
            <a:off x="6195724" y="1576676"/>
            <a:ext cx="1400751" cy="34290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t="3079" r="7356" b="2492"/>
          <a:stretch/>
        </p:blipFill>
        <p:spPr bwMode="auto">
          <a:xfrm rot="16200000">
            <a:off x="6217444" y="3702843"/>
            <a:ext cx="1357313" cy="34290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4" name="TextBox 23"/>
          <p:cNvSpPr txBox="1"/>
          <p:nvPr/>
        </p:nvSpPr>
        <p:spPr>
          <a:xfrm>
            <a:off x="5091541" y="2209800"/>
            <a:ext cx="374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(Body)"/>
              </a:rPr>
              <a:t>* Use for only NEW Parts</a:t>
            </a:r>
            <a:endParaRPr lang="en-US" sz="1600" dirty="0">
              <a:latin typeface="Calibri (Body)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1541" y="4357687"/>
            <a:ext cx="359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(Body)"/>
              </a:rPr>
              <a:t>* Use for </a:t>
            </a:r>
            <a:r>
              <a:rPr lang="en-US" sz="1600" dirty="0">
                <a:latin typeface="Calibri (Body)"/>
              </a:rPr>
              <a:t>R</a:t>
            </a:r>
            <a:r>
              <a:rPr lang="en-US" sz="1600" dirty="0" smtClean="0">
                <a:latin typeface="Calibri (Body)"/>
              </a:rPr>
              <a:t>eclamation Parts </a:t>
            </a:r>
            <a:endParaRPr lang="en-US" sz="1600" dirty="0">
              <a:latin typeface="Calibri (Body)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502229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kristylee</dc:creator>
  <cp:lastModifiedBy>kristylee</cp:lastModifiedBy>
  <cp:revision>16</cp:revision>
  <dcterms:created xsi:type="dcterms:W3CDTF">2017-12-13T19:37:04Z</dcterms:created>
  <dcterms:modified xsi:type="dcterms:W3CDTF">2017-12-14T16:04:42Z</dcterms:modified>
</cp:coreProperties>
</file>