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821eced8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821eced8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21eced8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21eced8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f7e91f1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f7e91f1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821eced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821eced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21ec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21ec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21eced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21eced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21eced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21eced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21eced8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21eced8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21eced88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21eced8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21eced8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21eced8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ourthbrook/Spring2020-SoftwareEngineering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OarEQiVFk0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700"/>
              <a:t>nghbrly</a:t>
            </a:r>
            <a:endParaRPr b="1" i="1" sz="77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56875" y="2752875"/>
            <a:ext cx="7889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Mobile App Focused on Fostering Neighbor to Neighbor Interactions</a:t>
            </a:r>
            <a:endParaRPr sz="2000"/>
          </a:p>
        </p:txBody>
      </p:sp>
      <p:sp>
        <p:nvSpPr>
          <p:cNvPr id="69" name="Google Shape;69;p13"/>
          <p:cNvSpPr txBox="1"/>
          <p:nvPr/>
        </p:nvSpPr>
        <p:spPr>
          <a:xfrm>
            <a:off x="556875" y="3185775"/>
            <a:ext cx="1805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6EAE0"/>
                </a:solidFill>
                <a:latin typeface="Roboto"/>
                <a:ea typeface="Roboto"/>
                <a:cs typeface="Roboto"/>
                <a:sym typeface="Roboto"/>
              </a:rPr>
              <a:t>Andrew Brook</a:t>
            </a:r>
            <a:endParaRPr sz="2000">
              <a:solidFill>
                <a:srgbClr val="B6EA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What I learned</a:t>
            </a:r>
            <a:endParaRPr b="1" i="1" sz="22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app on your own is more time consuming than you might think.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react-native and its many components to build a working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Google firebase to register users and store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install and utilize 3rd party react-native modules.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create an app with a specific function in mind.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503750" y="730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Link to GitHub</a:t>
            </a:r>
            <a:endParaRPr b="1" i="1" sz="22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2460275"/>
            <a:ext cx="82221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https://github.com/fourthbrook/Spring2020-SoftwareEngineeringProject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8600"/>
              <a:t>nghbrly</a:t>
            </a:r>
            <a:endParaRPr b="1" i="1" sz="8600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65500" y="724227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pronounced: neighborly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nghbrly</a:t>
            </a:r>
            <a:r>
              <a:rPr lang="en"/>
              <a:t> is a mobile app thats focus is to provide an easy way for neighbors to both ask for help as well as provide help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Screenshots</a:t>
            </a:r>
            <a:endParaRPr b="1" i="1" sz="30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2052526" cy="41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625" y="771450"/>
            <a:ext cx="2052526" cy="41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850" y="771450"/>
            <a:ext cx="2052526" cy="41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9077" y="771450"/>
            <a:ext cx="2052522" cy="410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60950" y="226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Demo</a:t>
            </a:r>
            <a:endParaRPr b="1" i="1"/>
          </a:p>
        </p:txBody>
      </p:sp>
      <p:pic>
        <p:nvPicPr>
          <p:cNvPr id="90" name="Google Shape;90;p16" title="nghbrly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38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Database Screenshot</a:t>
            </a:r>
            <a:endParaRPr b="1" i="1" sz="2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88" y="763475"/>
            <a:ext cx="791582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Login UML Diagram</a:t>
            </a:r>
            <a:endParaRPr b="1" i="1" sz="2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25" y="795325"/>
            <a:ext cx="429104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Sequence Diagram</a:t>
            </a:r>
            <a:endParaRPr b="1" i="1" sz="22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25" y="787350"/>
            <a:ext cx="445754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60950" y="0"/>
            <a:ext cx="82221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Example Code</a:t>
            </a:r>
            <a:endParaRPr b="1" i="1" sz="2200"/>
          </a:p>
        </p:txBody>
      </p:sp>
      <p:sp>
        <p:nvSpPr>
          <p:cNvPr id="114" name="Google Shape;114;p20"/>
          <p:cNvSpPr txBox="1"/>
          <p:nvPr/>
        </p:nvSpPr>
        <p:spPr>
          <a:xfrm>
            <a:off x="0" y="557350"/>
            <a:ext cx="43314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import React from 'react';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import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StyleSheet,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View,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Image,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Text,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Dimensions,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TouchableHighlight,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 from 'react-native';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 deviceHeight = Dimensions.get('window').height;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 deviceWidth = Dimensions.get('window').width;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export default function Home({ navigation })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const profileHandler = 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navigation.navigate('Profile');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const settingsHandler = 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navigation.navigate('Settings');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return(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{styles.container}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{styles.topMenu}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{styles.profile}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activeOpacity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{0.6}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underlayColor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#1ABC9C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onPress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{profileHandler}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&lt;Image style={styles.profile}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source={require('../../images/icons/user.png')}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/&gt;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94125" y="557275"/>
            <a:ext cx="45498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{styles.settings}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activeOpacity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{0.6}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underlayColor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#1ABC9C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onPress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{settingsHandler}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&lt;Image style={styles.settings}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source={require('../../images/icons/settings.png')}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/&gt;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{styles.logo}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{styles.logoText}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nghbrly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{styles.buttons}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&lt;TouchableHighlight style={styles.button}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onPress={()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alert('Feature not yet implamented')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}}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{styles.buttonText}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LEND A HAND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&lt;TouchableHighlight style={styles.button}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onPress={()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alert('Feature not yet implamented')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}}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{styles.buttonText}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REQUEST A HAND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60950" y="0"/>
            <a:ext cx="82221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Example Code</a:t>
            </a:r>
            <a:endParaRPr b="1" i="1" sz="2200"/>
          </a:p>
        </p:txBody>
      </p:sp>
      <p:sp>
        <p:nvSpPr>
          <p:cNvPr id="121" name="Google Shape;121;p21"/>
          <p:cNvSpPr txBox="1"/>
          <p:nvPr/>
        </p:nvSpPr>
        <p:spPr>
          <a:xfrm>
            <a:off x="0" y="557350"/>
            <a:ext cx="43314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const styles = StyleSheet.create({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container: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flex: 1,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backgroundColor: '#1ABC9C'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topMenu: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flexDirection: 'row',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marginLeft: deviceWidth/30,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marginRight: deviceWidth/30,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'space-between',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alignItems: 'center'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profile: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width: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settings: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width: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logo: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6*(deviceHeight/10),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'center',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alignItems: 'center',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logoText: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color: 'white',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fontStyle: 'italic',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fontWeight: '700',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fontSize: 60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594125" y="557275"/>
            <a:ext cx="45498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buttons: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3*(deviceHeight/10),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paddingLeft: deviceWidth/20,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paddingRight: deviceWidth/20,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paddingTop: deviceWidth/20,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paddingBottom: deviceWidth/15,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'space-around',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button:{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deviceHeight/12,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backgroundColor: 'white',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borderRadius: 50,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alignItems: 'center',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'center'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buttonText:{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color: '#1ABC9C',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fontStyle: 'italic',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fontWeight: '700',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fontSize: 30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