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821eced88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821eced88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821eced88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821eced88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8399d594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8399d594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8399d594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8399d594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821eced88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821eced88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821eced88_1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821eced88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821eced88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821eced88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7f7e91f10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7f7e91f10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8399d594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8399d594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821eced8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821eced8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8399d594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8399d594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821eced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821eced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821eced8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821eced8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821eced8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821eced8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821eced88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821eced88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fourthbrook/Spring2020-SoftwareEngineeringProjec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OarEQiVFk0M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BC9C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7700"/>
              <a:t>nghbrly</a:t>
            </a:r>
            <a:endParaRPr b="1" i="1" sz="77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556875" y="2752875"/>
            <a:ext cx="78894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Mobile App Focused on Fostering Neighbor to Neighbor Interactions</a:t>
            </a:r>
            <a:endParaRPr sz="2000"/>
          </a:p>
        </p:txBody>
      </p:sp>
      <p:sp>
        <p:nvSpPr>
          <p:cNvPr id="69" name="Google Shape;69;p13"/>
          <p:cNvSpPr txBox="1"/>
          <p:nvPr/>
        </p:nvSpPr>
        <p:spPr>
          <a:xfrm>
            <a:off x="556875" y="3185775"/>
            <a:ext cx="37725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6EAE0"/>
                </a:solidFill>
                <a:latin typeface="Roboto"/>
                <a:ea typeface="Roboto"/>
                <a:cs typeface="Roboto"/>
                <a:sym typeface="Roboto"/>
              </a:rPr>
              <a:t>Team Brook: Andrew Brook</a:t>
            </a:r>
            <a:endParaRPr sz="2000">
              <a:solidFill>
                <a:srgbClr val="B6EAE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BC9C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60950" y="0"/>
            <a:ext cx="82221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/>
              <a:t>Example Code</a:t>
            </a:r>
            <a:endParaRPr b="1" i="1" sz="2200"/>
          </a:p>
        </p:txBody>
      </p:sp>
      <p:sp>
        <p:nvSpPr>
          <p:cNvPr id="127" name="Google Shape;127;p22"/>
          <p:cNvSpPr txBox="1"/>
          <p:nvPr/>
        </p:nvSpPr>
        <p:spPr>
          <a:xfrm>
            <a:off x="0" y="557350"/>
            <a:ext cx="4331400" cy="45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import React from 'react';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import {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StyleSheet,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View,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Image,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Text,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Dimensions,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TouchableHighlight,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 from 'react-native';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let deviceHeight = Dimensions.get('window').height;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let deviceWidth = Dimensions.get('window').width;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export default function Home({ navigation }) {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const profileHandler = () =&gt; {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navigation.navigate('Profile');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const settingsHandler = () =&gt; {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navigation.navigate('Settings');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return(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&lt;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View </a:t>
            </a:r>
            <a:r>
              <a:rPr lang="en" sz="7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style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7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{styles.container}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&lt;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View </a:t>
            </a:r>
            <a:r>
              <a:rPr lang="en" sz="7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style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7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{styles.topMenu}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&lt;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TouchableHighlight </a:t>
            </a:r>
            <a:r>
              <a:rPr lang="en" sz="7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style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7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{styles.profile}</a:t>
            </a:r>
            <a:endParaRPr sz="75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</a:t>
            </a:r>
            <a:r>
              <a:rPr lang="en" sz="7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activeOpacity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7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{0.6}</a:t>
            </a:r>
            <a:endParaRPr sz="75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</a:t>
            </a:r>
            <a:r>
              <a:rPr lang="en" sz="7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underlayColor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" sz="7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#1ABC9C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75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</a:t>
            </a:r>
            <a:r>
              <a:rPr lang="en" sz="7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onPress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7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{profileHandler}</a:t>
            </a:r>
            <a:endParaRPr sz="75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&lt;Image style={styles.profile}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source={require('../../images/icons/user.png')}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/&gt;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&lt;/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TouchableHighlight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});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4594125" y="557275"/>
            <a:ext cx="4549800" cy="45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TouchableHighlight </a:t>
            </a:r>
            <a:r>
              <a:rPr lang="en" sz="7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style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7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{styles.settings}</a:t>
            </a:r>
            <a:endParaRPr sz="75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</a:t>
            </a:r>
            <a:r>
              <a:rPr lang="en" sz="7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activeOpacity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7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{0.6}</a:t>
            </a:r>
            <a:endParaRPr sz="75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</a:t>
            </a:r>
            <a:r>
              <a:rPr lang="en" sz="7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underlayColor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" sz="7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#1ABC9C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75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</a:t>
            </a:r>
            <a:r>
              <a:rPr lang="en" sz="7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onPress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7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{settingsHandler}</a:t>
            </a:r>
            <a:endParaRPr sz="75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&lt;Image style={styles.settings}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source={require('../../images/icons/settings.png')}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/&gt;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&lt;/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TouchableHighlight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&lt;/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View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&lt;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View </a:t>
            </a:r>
            <a:r>
              <a:rPr lang="en" sz="7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style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7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{styles.logo}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&lt;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Text </a:t>
            </a:r>
            <a:r>
              <a:rPr lang="en" sz="7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style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7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{styles.logoText}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nghbrly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&lt;/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&lt;/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View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&lt;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View </a:t>
            </a:r>
            <a:r>
              <a:rPr lang="en" sz="7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style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7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{styles.buttons}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&lt;TouchableHighlight style={styles.button}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onPress={() =&gt; {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alert('Feature not yet implamented')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}}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&lt;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Text </a:t>
            </a:r>
            <a:r>
              <a:rPr lang="en" sz="7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style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7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{styles.buttonText}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LEND A HAND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&lt;/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&lt;/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TouchableHighlight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&lt;TouchableHighlight style={styles.button}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onPress={() =&gt; {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alert('Feature not yet implamented')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}}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&lt;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Text </a:t>
            </a:r>
            <a:r>
              <a:rPr lang="en" sz="7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style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7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{styles.buttonText}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REQUEST A HAND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&lt;/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&lt;/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TouchableHighlight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&lt;/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View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&lt;/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View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)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BC9C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60950" y="0"/>
            <a:ext cx="82221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/>
              <a:t>Example Code</a:t>
            </a:r>
            <a:endParaRPr b="1" i="1" sz="2200"/>
          </a:p>
        </p:txBody>
      </p:sp>
      <p:sp>
        <p:nvSpPr>
          <p:cNvPr id="134" name="Google Shape;134;p23"/>
          <p:cNvSpPr txBox="1"/>
          <p:nvPr/>
        </p:nvSpPr>
        <p:spPr>
          <a:xfrm>
            <a:off x="0" y="557350"/>
            <a:ext cx="4331400" cy="45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const styles = StyleSheet.create({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container: {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flex: 1,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backgroundColor: '#1ABC9C'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topMenu: {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flexDirection: 'row',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marginLeft: deviceWidth/30,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marginRight: deviceWidth/30,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height: deviceHeight/10,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justifyContent: 'space-between',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alignItems: 'center'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profile: {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height: deviceHeight/15,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width: deviceHeight/15,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settings: {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height: deviceHeight/15,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width: deviceHeight/15,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logo: {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height: 6*(deviceHeight/10),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justifyContent: 'center',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alignItems: 'center',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logoText: {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color: 'white',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fontStyle: 'italic',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fontWeight: '700',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fontSize: 60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4594125" y="557275"/>
            <a:ext cx="4549800" cy="45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buttons: {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height: 3*(deviceHeight/10),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paddingLeft: deviceWidth/20,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paddingRight: deviceWidth/20,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paddingTop: deviceWidth/20,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paddingBottom: deviceWidth/15,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justifyContent: 'space-around',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button:{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height: deviceHeight/12,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backgroundColor: 'white',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borderRadius: 50,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alignItems: 'center',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justifyContent: 'center'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buttonText:{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color: '#1ABC9C',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fontStyle: 'italic',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fontWeight: '700',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fontSize: 30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BC9C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/>
        </p:nvSpPr>
        <p:spPr>
          <a:xfrm>
            <a:off x="0" y="1564500"/>
            <a:ext cx="32724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Client/Server Architecture</a:t>
            </a:r>
            <a:endParaRPr b="1" i="1" sz="4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325" y="351475"/>
            <a:ext cx="5156625" cy="4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BC9C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100"/>
              <a:t>Testing</a:t>
            </a:r>
            <a:endParaRPr b="1" i="1" sz="4100"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Testing: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Usability Testing: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Unit Testing: </a:t>
            </a:r>
            <a:endParaRPr/>
          </a:p>
        </p:txBody>
      </p:sp>
      <p:sp>
        <p:nvSpPr>
          <p:cNvPr id="148" name="Google Shape;148;p2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test whether or not my app communicates with the firebase api correctly.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test how easily users could accomplish tasks within the app.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Tested continuously as features were added to make sure each not feature worked properly and didn’t break any previous features.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BC9C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/>
              <a:t>Lessons Learned</a:t>
            </a:r>
            <a:endParaRPr b="1" i="1" sz="2200"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an app on your own is more time consuming than you might think.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to use react-native and its many components to build a working app.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to use Google firebase to register users and store information.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to install and utilize 3rd party react-native modules.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to create an app with a specific function in mind.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BC9C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/>
              <a:t>References</a:t>
            </a:r>
            <a:endParaRPr b="1" i="1" sz="2200"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 Native · A framework for building native apps using React. (n.d.). Retrieved May, 2020, from https://reactnative.dev/</a:t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Sommerville, I. (2019). Software engineering, tenth edition. Harlow: Pearson Education.</a:t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 Native Firebase. (n.d.). Retrieved May, 2020, from https://rnfirebase.io/</a:t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BC9C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503750" y="7307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/>
              <a:t>Link to GitHub</a:t>
            </a:r>
            <a:endParaRPr b="1" i="1" sz="2200"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471900" y="2460275"/>
            <a:ext cx="8222100" cy="21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https://github.com/fourthbrook/Spring2020-SoftwareEngineeringProject</a:t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BC9C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265500" y="724227"/>
            <a:ext cx="4045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/>
              <a:t>Team Brook:</a:t>
            </a:r>
            <a:endParaRPr b="1" i="1"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Brook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Designer</a:t>
            </a:r>
            <a:endParaRPr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Developer</a:t>
            </a:r>
            <a:endParaRPr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Bug Fixer</a:t>
            </a:r>
            <a:endParaRPr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Documenter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869838" y="1058066"/>
            <a:ext cx="4036496" cy="3027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BC9C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8600"/>
              <a:t>nghbrly</a:t>
            </a:r>
            <a:endParaRPr b="1" i="1" sz="8600"/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265500" y="724227"/>
            <a:ext cx="4045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pronounced: neighborly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nghbrly</a:t>
            </a:r>
            <a:r>
              <a:rPr lang="en"/>
              <a:t> is a mobile app thats focus is to provide an easy way for neighbors to both ask for help as well as provide help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BC9C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318475"/>
            <a:ext cx="82221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/>
              <a:t>Details</a:t>
            </a:r>
            <a:endParaRPr b="1" i="1" sz="3000"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IDE: Microsoft Visual Studio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Language: React-Native and JS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Version controal: Git/Git-Hub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Database: Firebase Firestore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Authentication api: Firebase Auth</a:t>
            </a:r>
            <a:endParaRPr/>
          </a:p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BC9C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/>
              <a:t>Screenshots</a:t>
            </a:r>
            <a:endParaRPr b="1" i="1" sz="30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2052526" cy="410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4625" y="771450"/>
            <a:ext cx="2052526" cy="410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6850" y="771450"/>
            <a:ext cx="2052526" cy="410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9077" y="771450"/>
            <a:ext cx="2052522" cy="4105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BC9C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60950" y="2261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Demo</a:t>
            </a:r>
            <a:endParaRPr b="1" i="1"/>
          </a:p>
        </p:txBody>
      </p:sp>
      <p:pic>
        <p:nvPicPr>
          <p:cNvPr id="103" name="Google Shape;103;p18" title="nghbrly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389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BC9C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/>
              <a:t>Database Screenshot</a:t>
            </a:r>
            <a:endParaRPr b="1" i="1" sz="2400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088" y="763475"/>
            <a:ext cx="7915828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BC9C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/>
              <a:t>Login UML Diagram</a:t>
            </a:r>
            <a:endParaRPr b="1" i="1" sz="220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025" y="795325"/>
            <a:ext cx="4291048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BC9C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/>
              <a:t>Sequence Diagram</a:t>
            </a:r>
            <a:endParaRPr b="1" i="1" sz="2200"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225" y="787350"/>
            <a:ext cx="4457543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