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4740-426A-4CCB-8B28-B1290BD9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35E9A-89DB-413F-B13F-E0100E76D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527C8-A037-4F88-94A4-ABDB6447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3B86A-3F2C-4948-A5DA-68703935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23B7B-E12E-4B3A-92BF-9F85A16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3038-24E6-411B-875C-87088006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64F24-33E4-4D6F-8E47-61B0C690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74F4C-C9ED-4DA5-85FC-58512CE0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44F37-AB65-45DB-9777-0690E504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0682A-D751-4B8B-8A70-35DC9D34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94B72A-4035-4764-983B-F47D13E07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87524-282F-4F3A-AFE7-A0EC5BFE9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C0C7B-23FE-409E-A2FF-B68FF1B4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AEC38-D7E3-4F97-96CB-528B0E3D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E161-510A-426A-918C-AB4D428D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12DBF-44DB-46E8-BFA2-FA7F5F1E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6794-067D-40C8-BB0E-DEBE29AE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1E4E9-3EC3-488D-8379-2E7CD29E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ADD92-3F31-4D21-9C0C-3C137A14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9355B-C8B3-4D02-B853-F74C49A9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1F22-5B9A-434C-AF03-98D2214D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3193D-91DF-4019-A35D-E189783F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BC588-D427-4363-A607-69AFC494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62888-CF41-4FE7-82B3-FB426BE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6AAC1-A228-4D3C-848F-887ED69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5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4D589-08FD-4E99-A41F-F12BDF21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E3B06-B062-423C-AF75-BD2A49C91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BECD2-C478-40E2-8374-FA5BC595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98ACF-0D24-4E31-B868-7340E356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D42B7-9D6C-419F-99F4-C2452746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3B417-CBA4-4A50-8D99-3988BBCC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B873C-0D96-47A8-A9B1-B4A2D0FC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7D6FD-5BB0-4221-8A53-5F26D118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2BE6E-4863-4852-B6D0-E54B4852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F1ECBF-B4FC-4883-862C-3BB13FE9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2F74F-2246-4353-8309-D25E964B2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C50BA0-4AA7-40D5-B61A-C199E2D9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06945-E760-4742-9851-F561399F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9F069B-7032-4710-BAEC-1BBEB129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96455-176A-4899-B566-D2C929DC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5C611-563C-4D9E-8A49-43E0C739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E6417-F18D-43F7-8B49-70EC1889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3B187-4C40-4323-ADB6-25CACC04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3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89BD9C-2502-4F17-902C-6FF9FE53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FDD7D-A371-4440-AAC3-81E87DFB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B3F98-5D81-4183-B548-E306A59D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4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A6935-2F1D-4542-8CEC-0BD8832A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47F9D-E4A4-41B7-A95F-EBB88C3E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D099C-8CE5-4DA2-8F3B-3E313C39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A7392-4BED-43F0-A8D1-EFE18E7E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E1B77-2455-4847-85F2-1EFEBFB8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332A8-D87E-4A73-BC27-4433A6C3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3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3836-DA17-4934-A4B9-19563C60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4E7D08-8540-4389-9097-FCC75A61D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2ECA9-D499-4E13-B8AE-84780144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059F9-53A4-47D4-8ADD-F829D82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64065-3695-4290-9C51-1C75FD52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85E7D-22AC-4604-96DF-2135D6C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1E5731-5424-43B4-8155-4573D817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0F089-CD13-4FEB-B3F6-492F3FBE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0612D-085A-4A29-9744-797B7D4D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A985-3D69-4B5F-914D-C65677C1AC6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6573F-1455-4092-93FE-C00C710F6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930FD-C0DE-4806-A1C8-C5A47CCAD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2FCC-13F5-4968-9242-9CB05BF3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9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hsong@fourthlogic.co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urthlogic/newbie_project_bit_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9EE6F-C0D9-493D-811E-EFC686DF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004"/>
            <a:ext cx="9144000" cy="3424687"/>
          </a:xfrm>
        </p:spPr>
        <p:txBody>
          <a:bodyPr>
            <a:normAutofit/>
          </a:bodyPr>
          <a:lstStyle/>
          <a:p>
            <a:r>
              <a:rPr lang="ko-KR" altLang="en-US" dirty="0"/>
              <a:t>비트 교육센터</a:t>
            </a:r>
            <a:br>
              <a:rPr lang="en-US" altLang="ko-KR" dirty="0"/>
            </a:br>
            <a:r>
              <a:rPr lang="en-US" altLang="ko-KR" dirty="0"/>
              <a:t>Pilot Project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(Image Processing)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00FA95-CB04-407C-8976-0F60199F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주식회사 </a:t>
            </a:r>
            <a:r>
              <a:rPr lang="ko-KR" altLang="en-US" dirty="0" err="1"/>
              <a:t>포스로직</a:t>
            </a:r>
            <a:endParaRPr lang="en-US" altLang="ko-KR" dirty="0"/>
          </a:p>
          <a:p>
            <a:r>
              <a:rPr lang="en-US" altLang="ko-KR" dirty="0"/>
              <a:t>(Fourth Logic Incorporated)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37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4F20-C1B6-42C8-99CA-922FCFC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19CB9-B40C-4544-B461-47165BD0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이미지 뷰어 개발</a:t>
            </a:r>
            <a:endParaRPr lang="en-US" altLang="ko-KR" dirty="0"/>
          </a:p>
          <a:p>
            <a:pPr lvl="1"/>
            <a:r>
              <a:rPr lang="ko-KR" altLang="en-US" dirty="0"/>
              <a:t>지원 기능</a:t>
            </a:r>
            <a:endParaRPr lang="en-US" altLang="ko-KR" dirty="0"/>
          </a:p>
          <a:p>
            <a:pPr lvl="2"/>
            <a:r>
              <a:rPr lang="ko-KR" altLang="en-US" dirty="0"/>
              <a:t>이미지 디스플레이</a:t>
            </a:r>
            <a:endParaRPr lang="en-US" altLang="ko-KR" dirty="0"/>
          </a:p>
          <a:p>
            <a:pPr lvl="2"/>
            <a:r>
              <a:rPr lang="ko-KR" altLang="en-US" dirty="0"/>
              <a:t>이미지 로드</a:t>
            </a:r>
            <a:endParaRPr lang="en-US" altLang="ko-KR" dirty="0"/>
          </a:p>
          <a:p>
            <a:pPr lvl="2"/>
            <a:r>
              <a:rPr lang="ko-KR" altLang="en-US" dirty="0"/>
              <a:t>이미지 저장</a:t>
            </a:r>
            <a:endParaRPr lang="en-US" altLang="ko-KR" dirty="0"/>
          </a:p>
          <a:p>
            <a:pPr lvl="2"/>
            <a:r>
              <a:rPr lang="ko-KR" altLang="en-US" dirty="0"/>
              <a:t>확대</a:t>
            </a:r>
            <a:endParaRPr lang="en-US" altLang="ko-KR" dirty="0"/>
          </a:p>
          <a:p>
            <a:pPr lvl="3"/>
            <a:r>
              <a:rPr lang="ko-KR" altLang="en-US" dirty="0"/>
              <a:t>마우스 </a:t>
            </a:r>
            <a:r>
              <a:rPr lang="ko-KR" altLang="en-US" dirty="0" err="1"/>
              <a:t>휠을</a:t>
            </a:r>
            <a:r>
              <a:rPr lang="ko-KR" altLang="en-US" dirty="0"/>
              <a:t> 위로 굴릴 때 마다 </a:t>
            </a:r>
            <a:r>
              <a:rPr lang="en-US" altLang="ko-KR" dirty="0"/>
              <a:t>1.25</a:t>
            </a:r>
            <a:r>
              <a:rPr lang="ko-KR" altLang="en-US" dirty="0" err="1"/>
              <a:t>배씩</a:t>
            </a:r>
            <a:r>
              <a:rPr lang="ko-KR" altLang="en-US" dirty="0"/>
              <a:t> 확대</a:t>
            </a:r>
            <a:endParaRPr lang="en-US" altLang="ko-KR" dirty="0"/>
          </a:p>
          <a:p>
            <a:pPr lvl="3"/>
            <a:r>
              <a:rPr lang="ko-KR" altLang="en-US" dirty="0"/>
              <a:t>마우스 포인터를 중심으로 이미지가 확대 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축소</a:t>
            </a:r>
            <a:endParaRPr lang="en-US" altLang="ko-KR" dirty="0"/>
          </a:p>
          <a:p>
            <a:pPr lvl="3"/>
            <a:r>
              <a:rPr lang="ko-KR" altLang="en-US" dirty="0"/>
              <a:t>마우스 </a:t>
            </a:r>
            <a:r>
              <a:rPr lang="ko-KR" altLang="en-US" dirty="0" err="1"/>
              <a:t>휠을</a:t>
            </a:r>
            <a:r>
              <a:rPr lang="ko-KR" altLang="en-US" dirty="0"/>
              <a:t> 아래로 굴릴 때 마다 </a:t>
            </a:r>
            <a:r>
              <a:rPr lang="en-US" altLang="ko-KR" dirty="0"/>
              <a:t>0.8</a:t>
            </a:r>
            <a:r>
              <a:rPr lang="ko-KR" altLang="en-US" dirty="0" err="1"/>
              <a:t>배씩</a:t>
            </a:r>
            <a:r>
              <a:rPr lang="ko-KR" altLang="en-US" dirty="0"/>
              <a:t> 축소</a:t>
            </a:r>
            <a:endParaRPr lang="en-US" altLang="ko-KR" dirty="0"/>
          </a:p>
          <a:p>
            <a:pPr lvl="3"/>
            <a:r>
              <a:rPr lang="ko-KR" altLang="en-US" dirty="0"/>
              <a:t>마우스 포인터를 중심으로 이미지가 축소 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패닝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마우스 </a:t>
            </a:r>
            <a:r>
              <a:rPr lang="ko-KR" altLang="en-US" dirty="0" err="1"/>
              <a:t>휠을</a:t>
            </a:r>
            <a:r>
              <a:rPr lang="ko-KR" altLang="en-US" dirty="0"/>
              <a:t> 누른 채 움직이면 이미지가 마우스 </a:t>
            </a:r>
            <a:r>
              <a:rPr lang="ko-KR" altLang="en-US" dirty="0" err="1"/>
              <a:t>이동량</a:t>
            </a:r>
            <a:r>
              <a:rPr lang="ko-KR" altLang="en-US" dirty="0"/>
              <a:t> 만큼 움직인다</a:t>
            </a:r>
            <a:endParaRPr lang="en-US" altLang="ko-KR" dirty="0"/>
          </a:p>
          <a:p>
            <a:pPr lvl="2"/>
            <a:r>
              <a:rPr lang="ko-KR" altLang="en-US" dirty="0"/>
              <a:t>화면에 도형 그리기</a:t>
            </a:r>
            <a:endParaRPr lang="en-US" altLang="ko-KR" dirty="0"/>
          </a:p>
          <a:p>
            <a:pPr lvl="3"/>
            <a:r>
              <a:rPr lang="ko-KR" altLang="en-US" dirty="0" err="1"/>
              <a:t>크로스헤어</a:t>
            </a:r>
            <a:r>
              <a:rPr lang="en-US" altLang="ko-KR" dirty="0"/>
              <a:t>,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원 등</a:t>
            </a:r>
            <a:r>
              <a:rPr lang="en-US" altLang="ko-KR" dirty="0"/>
              <a:t>..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4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38BEE-A983-4641-8497-9187D37C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7B98E-8D9B-409C-8F32-4354E760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설정 창 개발</a:t>
            </a:r>
            <a:endParaRPr lang="en-US" altLang="ko-KR" dirty="0"/>
          </a:p>
          <a:p>
            <a:pPr lvl="1"/>
            <a:r>
              <a:rPr lang="ko-KR" altLang="en-US" dirty="0"/>
              <a:t>검사에 필요한 파라미터 설정을 실시간으로 수행</a:t>
            </a:r>
            <a:endParaRPr lang="en-US" altLang="ko-KR" dirty="0"/>
          </a:p>
          <a:p>
            <a:pPr lvl="1"/>
            <a:r>
              <a:rPr lang="ko-KR" altLang="en-US" dirty="0"/>
              <a:t>프로그램 </a:t>
            </a:r>
            <a:r>
              <a:rPr lang="ko-KR" altLang="en-US" dirty="0" err="1"/>
              <a:t>시작시</a:t>
            </a:r>
            <a:r>
              <a:rPr lang="ko-KR" altLang="en-US" dirty="0"/>
              <a:t> 저장된 파라미터 복원</a:t>
            </a:r>
            <a:endParaRPr lang="en-US" altLang="ko-KR" dirty="0"/>
          </a:p>
          <a:p>
            <a:pPr lvl="1"/>
            <a:r>
              <a:rPr lang="ko-KR" altLang="en-US" dirty="0"/>
              <a:t>파라미터 수정</a:t>
            </a:r>
            <a:r>
              <a:rPr lang="en-US" altLang="ko-KR" dirty="0"/>
              <a:t>/ </a:t>
            </a:r>
            <a:r>
              <a:rPr lang="ko-KR" altLang="en-US" dirty="0"/>
              <a:t>프로그램 종료 시 파일에 파라미터 설정을 저장</a:t>
            </a:r>
            <a:endParaRPr lang="en-US" altLang="ko-KR" dirty="0"/>
          </a:p>
          <a:p>
            <a:pPr lvl="1"/>
            <a:r>
              <a:rPr lang="ko-KR" altLang="en-US" dirty="0"/>
              <a:t>저장할 파라미터 항목은 알고리즘 파트와 지속적인 협의를 통해 갱신</a:t>
            </a:r>
          </a:p>
        </p:txBody>
      </p:sp>
    </p:spTree>
    <p:extLst>
      <p:ext uri="{BB962C8B-B14F-4D97-AF65-F5344CB8AC3E}">
        <p14:creationId xmlns:p14="http://schemas.microsoft.com/office/powerpoint/2010/main" val="223765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844A4-040D-4F67-9FBD-CC598EA0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관련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35D99-6198-4615-925E-719D9128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 구성 시 </a:t>
            </a:r>
            <a:r>
              <a:rPr lang="en-US" altLang="ko-KR" dirty="0" err="1"/>
              <a:t>Github</a:t>
            </a:r>
            <a:r>
              <a:rPr lang="ko-KR" altLang="en-US" dirty="0"/>
              <a:t>에 개발소스를 업로드위한 선행 작업</a:t>
            </a:r>
            <a:endParaRPr lang="en-US" altLang="ko-KR" dirty="0"/>
          </a:p>
          <a:p>
            <a:pPr lvl="1"/>
            <a:r>
              <a:rPr lang="ko-KR" altLang="en-US" dirty="0"/>
              <a:t>본인의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아이디를 검색 가능하도록 설정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jhsong@fourthlogic.co.kr</a:t>
            </a:r>
            <a:r>
              <a:rPr lang="en-US" altLang="ko-KR" dirty="0"/>
              <a:t> </a:t>
            </a:r>
            <a:r>
              <a:rPr lang="ko-KR" altLang="en-US" dirty="0"/>
              <a:t>에 본인의 인적사항을 적어 메일 발신</a:t>
            </a:r>
            <a:endParaRPr lang="en-US" altLang="ko-KR" dirty="0"/>
          </a:p>
          <a:p>
            <a:pPr lvl="1"/>
            <a:r>
              <a:rPr lang="ko-KR" altLang="en-US" dirty="0"/>
              <a:t>확인 후 해당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개발자로 등록</a:t>
            </a:r>
            <a:endParaRPr lang="en-US" altLang="ko-KR" dirty="0"/>
          </a:p>
          <a:p>
            <a:r>
              <a:rPr lang="ko-KR" altLang="en-US" dirty="0" err="1"/>
              <a:t>과제용</a:t>
            </a:r>
            <a:r>
              <a:rPr lang="ko-KR" altLang="en-US" dirty="0"/>
              <a:t> 구성물</a:t>
            </a:r>
            <a:endParaRPr lang="en-US" altLang="ko-KR" dirty="0"/>
          </a:p>
          <a:p>
            <a:pPr lvl="1"/>
            <a:r>
              <a:rPr lang="ko-KR" altLang="en-US" dirty="0"/>
              <a:t>검사할 이미지는 </a:t>
            </a:r>
            <a:r>
              <a:rPr lang="en-US" altLang="ko-KR" dirty="0" err="1"/>
              <a:t>Github</a:t>
            </a:r>
            <a:r>
              <a:rPr lang="ko-KR" altLang="en-US" dirty="0"/>
              <a:t>에 올려져 있음</a:t>
            </a:r>
            <a:endParaRPr lang="en-US" altLang="ko-KR" dirty="0"/>
          </a:p>
          <a:p>
            <a:r>
              <a:rPr lang="ko-KR" altLang="en-US" dirty="0"/>
              <a:t>소스 업로드 시</a:t>
            </a:r>
            <a:endParaRPr lang="en-US" altLang="ko-KR" dirty="0"/>
          </a:p>
          <a:p>
            <a:pPr lvl="1"/>
            <a:r>
              <a:rPr lang="ko-KR" altLang="en-US" dirty="0"/>
              <a:t>개발 소스는 가능하면 매일 </a:t>
            </a:r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  <a:p>
            <a:pPr lvl="2"/>
            <a:r>
              <a:rPr lang="ko-KR" altLang="en-US" dirty="0"/>
              <a:t>개발 된 내용이 미비 하더라도 매일 </a:t>
            </a:r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할 때에는 반드시 상세한 </a:t>
            </a:r>
            <a:r>
              <a:rPr lang="en-US" altLang="ko-KR" dirty="0"/>
              <a:t>comment </a:t>
            </a:r>
            <a:r>
              <a:rPr lang="ko-KR" altLang="en-US" dirty="0"/>
              <a:t>를 기록</a:t>
            </a:r>
          </a:p>
        </p:txBody>
      </p:sp>
    </p:spTree>
    <p:extLst>
      <p:ext uri="{BB962C8B-B14F-4D97-AF65-F5344CB8AC3E}">
        <p14:creationId xmlns:p14="http://schemas.microsoft.com/office/powerpoint/2010/main" val="261923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DCF77-6444-4F94-AB94-344C8BA7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9F90C-C2F6-4761-A1AB-C2C15889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/>
          </a:bodyPr>
          <a:lstStyle/>
          <a:p>
            <a:r>
              <a:rPr lang="ko-KR" altLang="en-US" dirty="0"/>
              <a:t>반도체 칩 </a:t>
            </a:r>
            <a:r>
              <a:rPr lang="en-US" altLang="ko-KR" dirty="0"/>
              <a:t>BGA </a:t>
            </a:r>
            <a:r>
              <a:rPr lang="ko-KR" altLang="en-US" dirty="0"/>
              <a:t>영역 검사를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개발 항목</a:t>
            </a:r>
            <a:endParaRPr lang="en-US" altLang="ko-KR" dirty="0"/>
          </a:p>
          <a:p>
            <a:pPr lvl="1"/>
            <a:r>
              <a:rPr lang="ko-KR" altLang="en-US" dirty="0"/>
              <a:t>최 외곽 볼을 인식하여 모든 볼의 중심을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방향별로 </a:t>
            </a:r>
            <a:r>
              <a:rPr lang="ko-KR" altLang="en-US" dirty="0" err="1"/>
              <a:t>최소제곱법을</a:t>
            </a:r>
            <a:r>
              <a:rPr lang="ko-KR" altLang="en-US" dirty="0"/>
              <a:t> 이용해 직선의 방정식을 도출한다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도출된 두개의 직선의 방정식을 연립하여 교점을 찾아 외곽 볼을 이용한 코너를 추정한다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 인터페이스 개발 항목</a:t>
            </a:r>
            <a:endParaRPr lang="en-US" altLang="ko-KR" dirty="0"/>
          </a:p>
          <a:p>
            <a:pPr lvl="1"/>
            <a:r>
              <a:rPr lang="ko-KR" altLang="en-US" dirty="0"/>
              <a:t>이미지 뷰어 구성</a:t>
            </a:r>
            <a:endParaRPr lang="en-US" altLang="ko-KR" dirty="0"/>
          </a:p>
          <a:p>
            <a:pPr lvl="1"/>
            <a:r>
              <a:rPr lang="ko-KR" altLang="en-US" dirty="0"/>
              <a:t>알고리즘 검사에 수행할 파라미터 설정 창 구성</a:t>
            </a:r>
            <a:endParaRPr lang="en-US" altLang="ko-KR" dirty="0"/>
          </a:p>
          <a:p>
            <a:r>
              <a:rPr lang="ko-KR" altLang="en-US" dirty="0"/>
              <a:t>프로젝트 저장소 </a:t>
            </a:r>
            <a:r>
              <a:rPr lang="en-US" altLang="ko-KR" dirty="0"/>
              <a:t>(</a:t>
            </a:r>
            <a:r>
              <a:rPr lang="ko-KR" altLang="en-US" dirty="0"/>
              <a:t>회사에서 주기적으로 리뷰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https://github.com/fourthlogic/newbie_project_bit_edu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84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E86C-15D7-44B0-BF97-9593D058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1E5C6-9136-4EA6-B0EB-017C2ACE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739" cy="4351338"/>
          </a:xfrm>
        </p:spPr>
        <p:txBody>
          <a:bodyPr/>
          <a:lstStyle/>
          <a:p>
            <a:r>
              <a:rPr lang="ko-KR" altLang="en-US" dirty="0"/>
              <a:t>최 외곽 볼 인식</a:t>
            </a:r>
            <a:endParaRPr lang="en-US" altLang="ko-KR" dirty="0"/>
          </a:p>
          <a:p>
            <a:pPr lvl="1"/>
            <a:r>
              <a:rPr lang="ko-KR" altLang="en-US" dirty="0"/>
              <a:t>빨간색 박스 영역이 이미지상 최 외각 볼 영역</a:t>
            </a:r>
            <a:endParaRPr lang="en-US" altLang="ko-KR" dirty="0"/>
          </a:p>
          <a:p>
            <a:pPr lvl="1"/>
            <a:r>
              <a:rPr lang="ko-KR" altLang="en-US" dirty="0"/>
              <a:t>인식한 볼은 하단 그림과 같이 붉은색 원을 이미지 뷰에 그려 확인할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DAF4B-9173-43C6-89EA-7B72DF86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39" y="365125"/>
            <a:ext cx="6052220" cy="62763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346E72-F485-43FA-B2F8-A7E027F18BA0}"/>
              </a:ext>
            </a:extLst>
          </p:cNvPr>
          <p:cNvSpPr/>
          <p:nvPr/>
        </p:nvSpPr>
        <p:spPr>
          <a:xfrm>
            <a:off x="7572375" y="508958"/>
            <a:ext cx="113761" cy="5287993"/>
          </a:xfrm>
          <a:prstGeom prst="rect">
            <a:avLst/>
          </a:prstGeom>
          <a:solidFill>
            <a:srgbClr val="92D050">
              <a:alpha val="3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A99CE4-FEE4-4F99-9EAE-E499C18FD148}"/>
              </a:ext>
            </a:extLst>
          </p:cNvPr>
          <p:cNvSpPr/>
          <p:nvPr/>
        </p:nvSpPr>
        <p:spPr>
          <a:xfrm rot="5400000">
            <a:off x="9578219" y="3966331"/>
            <a:ext cx="117938" cy="3786727"/>
          </a:xfrm>
          <a:prstGeom prst="rect">
            <a:avLst/>
          </a:prstGeom>
          <a:solidFill>
            <a:srgbClr val="92D050">
              <a:alpha val="3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C27B9F-AD95-4E94-A11E-EC94EC567A7F}"/>
              </a:ext>
            </a:extLst>
          </p:cNvPr>
          <p:cNvGrpSpPr/>
          <p:nvPr/>
        </p:nvGrpSpPr>
        <p:grpSpPr>
          <a:xfrm>
            <a:off x="1633916" y="4115594"/>
            <a:ext cx="2050794" cy="1925681"/>
            <a:chOff x="4178556" y="4715820"/>
            <a:chExt cx="2050794" cy="19256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C165D0-BA3D-4DE0-A9EF-9ED6F19EF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556" y="4715820"/>
              <a:ext cx="2044187" cy="192568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EBE8C0-2E23-4E71-B838-C494C1C2265A}"/>
                </a:ext>
              </a:extLst>
            </p:cNvPr>
            <p:cNvSpPr/>
            <p:nvPr/>
          </p:nvSpPr>
          <p:spPr>
            <a:xfrm>
              <a:off x="5238750" y="5595047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0111A4-F192-41B7-AA80-D321948D9BA2}"/>
                </a:ext>
              </a:extLst>
            </p:cNvPr>
            <p:cNvSpPr/>
            <p:nvPr/>
          </p:nvSpPr>
          <p:spPr>
            <a:xfrm>
              <a:off x="5248275" y="593982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0FD7D3-E386-4906-AE11-9C8701F7CFBE}"/>
                </a:ext>
              </a:extLst>
            </p:cNvPr>
            <p:cNvSpPr/>
            <p:nvPr/>
          </p:nvSpPr>
          <p:spPr>
            <a:xfrm>
              <a:off x="5243512" y="5250268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C682B31-C2B7-40A4-9857-AE7E73D2AD57}"/>
                </a:ext>
              </a:extLst>
            </p:cNvPr>
            <p:cNvSpPr/>
            <p:nvPr/>
          </p:nvSpPr>
          <p:spPr>
            <a:xfrm>
              <a:off x="5243512" y="4897843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D473C7-A78D-433C-A298-6712136757D7}"/>
                </a:ext>
              </a:extLst>
            </p:cNvPr>
            <p:cNvSpPr/>
            <p:nvPr/>
          </p:nvSpPr>
          <p:spPr>
            <a:xfrm>
              <a:off x="5715000" y="645417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44A411-6292-436C-93BF-6BAA3F98666C}"/>
                </a:ext>
              </a:extLst>
            </p:cNvPr>
            <p:cNvSpPr/>
            <p:nvPr/>
          </p:nvSpPr>
          <p:spPr>
            <a:xfrm>
              <a:off x="5905500" y="645417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1602E8-D7D2-4A39-BAB7-C28729AFD2D2}"/>
                </a:ext>
              </a:extLst>
            </p:cNvPr>
            <p:cNvSpPr/>
            <p:nvPr/>
          </p:nvSpPr>
          <p:spPr>
            <a:xfrm>
              <a:off x="6105525" y="645417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9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E86C-15D7-44B0-BF97-9593D058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1E5C6-9136-4EA6-B0EB-017C2ACE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739" cy="4351338"/>
          </a:xfrm>
          <a:ln>
            <a:noFill/>
          </a:ln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방향별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r>
              <a:rPr lang="ko-KR" altLang="en-US" dirty="0"/>
              <a:t>원의 중심을 이용해 </a:t>
            </a:r>
            <a:r>
              <a:rPr lang="ko-KR" altLang="en-US" dirty="0" err="1"/>
              <a:t>최소제곱법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lang="ko-KR" altLang="en-US" dirty="0"/>
              <a:t>계산된 직선의 방정식 두개를 각각 이미지 뷰에 주황색으로 우측과 같이 디스플레이</a:t>
            </a:r>
            <a:endParaRPr lang="en-US" altLang="ko-KR" dirty="0"/>
          </a:p>
          <a:p>
            <a:r>
              <a:rPr lang="ko-KR" altLang="en-US" dirty="0"/>
              <a:t>두개의 직선의 방정식을 이용해 </a:t>
            </a:r>
            <a:r>
              <a:rPr lang="ko-KR" altLang="en-US" dirty="0" err="1"/>
              <a:t>코너점</a:t>
            </a:r>
            <a:r>
              <a:rPr lang="ko-KR" altLang="en-US" dirty="0"/>
              <a:t> 계산 및 </a:t>
            </a:r>
            <a:r>
              <a:rPr lang="en-US" altLang="ko-KR" dirty="0"/>
              <a:t>LIME </a:t>
            </a:r>
            <a:r>
              <a:rPr lang="ko-KR" altLang="en-US" dirty="0"/>
              <a:t>컬러로 </a:t>
            </a:r>
            <a:r>
              <a:rPr lang="en-US" altLang="ko-KR" dirty="0"/>
              <a:t>X</a:t>
            </a:r>
            <a:r>
              <a:rPr lang="ko-KR" altLang="en-US" dirty="0"/>
              <a:t>표시를 이미지 뷰에 정확히 디스플레이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C27B9F-AD95-4E94-A11E-EC94EC567A7F}"/>
              </a:ext>
            </a:extLst>
          </p:cNvPr>
          <p:cNvGrpSpPr/>
          <p:nvPr/>
        </p:nvGrpSpPr>
        <p:grpSpPr>
          <a:xfrm>
            <a:off x="7853741" y="1865334"/>
            <a:ext cx="2050794" cy="1925681"/>
            <a:chOff x="4178556" y="4715820"/>
            <a:chExt cx="2050794" cy="19256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C165D0-BA3D-4DE0-A9EF-9ED6F19EF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556" y="4715820"/>
              <a:ext cx="2044187" cy="192568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EBE8C0-2E23-4E71-B838-C494C1C2265A}"/>
                </a:ext>
              </a:extLst>
            </p:cNvPr>
            <p:cNvSpPr/>
            <p:nvPr/>
          </p:nvSpPr>
          <p:spPr>
            <a:xfrm>
              <a:off x="5238750" y="5595047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0111A4-F192-41B7-AA80-D321948D9BA2}"/>
                </a:ext>
              </a:extLst>
            </p:cNvPr>
            <p:cNvSpPr/>
            <p:nvPr/>
          </p:nvSpPr>
          <p:spPr>
            <a:xfrm>
              <a:off x="5248275" y="593982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0FD7D3-E386-4906-AE11-9C8701F7CFBE}"/>
                </a:ext>
              </a:extLst>
            </p:cNvPr>
            <p:cNvSpPr/>
            <p:nvPr/>
          </p:nvSpPr>
          <p:spPr>
            <a:xfrm>
              <a:off x="5243512" y="5250268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C682B31-C2B7-40A4-9857-AE7E73D2AD57}"/>
                </a:ext>
              </a:extLst>
            </p:cNvPr>
            <p:cNvSpPr/>
            <p:nvPr/>
          </p:nvSpPr>
          <p:spPr>
            <a:xfrm>
              <a:off x="5243512" y="4897843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D473C7-A78D-433C-A298-6712136757D7}"/>
                </a:ext>
              </a:extLst>
            </p:cNvPr>
            <p:cNvSpPr/>
            <p:nvPr/>
          </p:nvSpPr>
          <p:spPr>
            <a:xfrm>
              <a:off x="5715000" y="645417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44A411-6292-436C-93BF-6BAA3F98666C}"/>
                </a:ext>
              </a:extLst>
            </p:cNvPr>
            <p:cNvSpPr/>
            <p:nvPr/>
          </p:nvSpPr>
          <p:spPr>
            <a:xfrm>
              <a:off x="5905500" y="645417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1602E8-D7D2-4A39-BAB7-C28729AFD2D2}"/>
                </a:ext>
              </a:extLst>
            </p:cNvPr>
            <p:cNvSpPr/>
            <p:nvPr/>
          </p:nvSpPr>
          <p:spPr>
            <a:xfrm>
              <a:off x="6105525" y="6454176"/>
              <a:ext cx="123825" cy="1217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F6BF64-86B1-44C6-AFBF-2C7D3CDE34DB}"/>
              </a:ext>
            </a:extLst>
          </p:cNvPr>
          <p:cNvCxnSpPr/>
          <p:nvPr/>
        </p:nvCxnSpPr>
        <p:spPr>
          <a:xfrm>
            <a:off x="8524875" y="2047357"/>
            <a:ext cx="0" cy="13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F6273C-2F98-475C-A45B-C873487072C1}"/>
              </a:ext>
            </a:extLst>
          </p:cNvPr>
          <p:cNvCxnSpPr/>
          <p:nvPr/>
        </p:nvCxnSpPr>
        <p:spPr>
          <a:xfrm flipH="1">
            <a:off x="8985372" y="4001294"/>
            <a:ext cx="1025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E6AD4E-D1F7-4FA2-A162-B7033B259E73}"/>
              </a:ext>
            </a:extLst>
          </p:cNvPr>
          <p:cNvCxnSpPr/>
          <p:nvPr/>
        </p:nvCxnSpPr>
        <p:spPr>
          <a:xfrm>
            <a:off x="8975847" y="819150"/>
            <a:ext cx="0" cy="4552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5DF90A-07B5-426C-8105-C247B3E6D3B9}"/>
              </a:ext>
            </a:extLst>
          </p:cNvPr>
          <p:cNvCxnSpPr/>
          <p:nvPr/>
        </p:nvCxnSpPr>
        <p:spPr>
          <a:xfrm flipH="1">
            <a:off x="7534275" y="3664546"/>
            <a:ext cx="4514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CDFCA5-C2B8-4C1C-A087-0DDE43DC32F9}"/>
              </a:ext>
            </a:extLst>
          </p:cNvPr>
          <p:cNvCxnSpPr>
            <a:cxnSpLocks/>
          </p:cNvCxnSpPr>
          <p:nvPr/>
        </p:nvCxnSpPr>
        <p:spPr>
          <a:xfrm flipH="1">
            <a:off x="8875835" y="3575115"/>
            <a:ext cx="214312" cy="18732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C937FB9-736B-4B39-8FD0-81FB2BAE0390}"/>
              </a:ext>
            </a:extLst>
          </p:cNvPr>
          <p:cNvCxnSpPr/>
          <p:nvPr/>
        </p:nvCxnSpPr>
        <p:spPr>
          <a:xfrm>
            <a:off x="8875834" y="3575115"/>
            <a:ext cx="214313" cy="18732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4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A4778-1A3E-4F1A-B503-6B9DA3CD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스펙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0BF3-C579-468F-939C-640A3F4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ko-KR" altLang="en-US" dirty="0"/>
              <a:t>사용 라이브러리</a:t>
            </a:r>
            <a:endParaRPr lang="en-US" altLang="ko-KR" dirty="0"/>
          </a:p>
          <a:p>
            <a:pPr lvl="1"/>
            <a:r>
              <a:rPr lang="en-US" altLang="ko-KR" dirty="0"/>
              <a:t>OpenCV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2"/>
            <a:r>
              <a:rPr lang="ko-KR" altLang="en-US" dirty="0"/>
              <a:t>알고리즘 자체 구현 시 가산점</a:t>
            </a:r>
            <a:endParaRPr lang="en-US" altLang="ko-KR" dirty="0"/>
          </a:p>
          <a:p>
            <a:pPr lvl="1"/>
            <a:r>
              <a:rPr lang="en-US" altLang="ko-KR" dirty="0"/>
              <a:t>Boost </a:t>
            </a:r>
            <a:r>
              <a:rPr lang="ko-KR" altLang="en-US" dirty="0"/>
              <a:t>라이브러리 사용 가능</a:t>
            </a:r>
            <a:endParaRPr lang="en-US" altLang="ko-KR" dirty="0"/>
          </a:p>
          <a:p>
            <a:pPr lvl="1"/>
            <a:r>
              <a:rPr lang="ko-KR" altLang="en-US" dirty="0"/>
              <a:t>검사 속도 </a:t>
            </a:r>
            <a:r>
              <a:rPr lang="en-US" altLang="ko-KR" dirty="0"/>
              <a:t>200ms </a:t>
            </a:r>
            <a:r>
              <a:rPr lang="ko-KR" altLang="en-US" dirty="0"/>
              <a:t>이하</a:t>
            </a:r>
            <a:endParaRPr lang="en-US" altLang="ko-KR" dirty="0"/>
          </a:p>
          <a:p>
            <a:pPr lvl="2"/>
            <a:r>
              <a:rPr lang="ko-KR" altLang="en-US" dirty="0"/>
              <a:t>이 프로젝트는 실제로 </a:t>
            </a:r>
            <a:r>
              <a:rPr lang="ko-KR" altLang="en-US" dirty="0" err="1"/>
              <a:t>프로텍에</a:t>
            </a:r>
            <a:r>
              <a:rPr lang="ko-KR" altLang="en-US" dirty="0"/>
              <a:t> </a:t>
            </a:r>
            <a:r>
              <a:rPr lang="ko-KR" altLang="en-US" dirty="0" err="1"/>
              <a:t>포스로직이</a:t>
            </a:r>
            <a:r>
              <a:rPr lang="ko-KR" altLang="en-US" dirty="0"/>
              <a:t> 비전 파트를 위탁 개발한 프로젝트</a:t>
            </a:r>
            <a:endParaRPr lang="en-US" altLang="ko-KR" dirty="0"/>
          </a:p>
          <a:p>
            <a:pPr lvl="2"/>
            <a:r>
              <a:rPr lang="ko-KR" altLang="en-US" dirty="0"/>
              <a:t>실 장비에 탑재된 알고리즘은 더 많은 검사항목에도 </a:t>
            </a:r>
            <a:r>
              <a:rPr lang="en-US" altLang="ko-KR" dirty="0"/>
              <a:t>10~15ms </a:t>
            </a:r>
            <a:r>
              <a:rPr lang="ko-KR" altLang="en-US" dirty="0"/>
              <a:t>의 검사시간 소요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9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0CFC3-DDAA-4397-B1EB-C49F04E1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A6AC2-85E3-4B4C-A13B-4CD59571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ko-KR" altLang="en-US" dirty="0"/>
              <a:t>개발 </a:t>
            </a:r>
            <a:r>
              <a:rPr lang="en-US" altLang="ko-KR" dirty="0"/>
              <a:t>GUI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en-US" altLang="ko-KR" dirty="0"/>
              <a:t>MFC, Qt </a:t>
            </a:r>
            <a:r>
              <a:rPr lang="ko-KR" altLang="en-US" dirty="0"/>
              <a:t>중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사용 라이브러리</a:t>
            </a:r>
            <a:endParaRPr lang="en-US" altLang="ko-KR" dirty="0"/>
          </a:p>
          <a:p>
            <a:pPr lvl="1"/>
            <a:r>
              <a:rPr lang="en-US" altLang="ko-KR" dirty="0"/>
              <a:t>Boost </a:t>
            </a:r>
            <a:r>
              <a:rPr lang="ko-KR" altLang="en-US" dirty="0"/>
              <a:t>라이브러리 사용 가능</a:t>
            </a:r>
            <a:endParaRPr lang="en-US" altLang="ko-KR" dirty="0"/>
          </a:p>
          <a:p>
            <a:r>
              <a:rPr lang="ko-KR" altLang="en-US" dirty="0"/>
              <a:t>프로그램 타입</a:t>
            </a:r>
            <a:endParaRPr lang="en-US" altLang="ko-KR" dirty="0"/>
          </a:p>
          <a:p>
            <a:pPr lvl="1"/>
            <a:r>
              <a:rPr lang="en-US" altLang="ko-KR" dirty="0"/>
              <a:t>MDI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2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D0E49-9A4B-4DD2-ACF6-4FEBA553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인터페이스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711629-1F64-45E0-BE51-A1ABBE3B92DC}"/>
              </a:ext>
            </a:extLst>
          </p:cNvPr>
          <p:cNvSpPr/>
          <p:nvPr/>
        </p:nvSpPr>
        <p:spPr>
          <a:xfrm>
            <a:off x="838200" y="1436688"/>
            <a:ext cx="10639425" cy="5173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76E05B-93AB-4B05-822E-92F12ADDE628}"/>
              </a:ext>
            </a:extLst>
          </p:cNvPr>
          <p:cNvSpPr/>
          <p:nvPr/>
        </p:nvSpPr>
        <p:spPr>
          <a:xfrm>
            <a:off x="838200" y="1428750"/>
            <a:ext cx="10639425" cy="26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비트 교육센터 팀 프로젝트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054E62-5756-4754-9A42-305F5ACB2DDE}"/>
              </a:ext>
            </a:extLst>
          </p:cNvPr>
          <p:cNvSpPr/>
          <p:nvPr/>
        </p:nvSpPr>
        <p:spPr>
          <a:xfrm>
            <a:off x="10515602" y="1430337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_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C9CF8-51F8-45F8-852E-D056FDDE1C16}"/>
              </a:ext>
            </a:extLst>
          </p:cNvPr>
          <p:cNvSpPr/>
          <p:nvPr/>
        </p:nvSpPr>
        <p:spPr>
          <a:xfrm>
            <a:off x="10839452" y="1430337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A2BDB2-2544-4B27-A928-1F6C27374A36}"/>
              </a:ext>
            </a:extLst>
          </p:cNvPr>
          <p:cNvSpPr/>
          <p:nvPr/>
        </p:nvSpPr>
        <p:spPr>
          <a:xfrm>
            <a:off x="11153776" y="1430337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055546-E52C-4A27-923D-3A1EDE2D698F}"/>
              </a:ext>
            </a:extLst>
          </p:cNvPr>
          <p:cNvSpPr/>
          <p:nvPr/>
        </p:nvSpPr>
        <p:spPr>
          <a:xfrm>
            <a:off x="838200" y="1700213"/>
            <a:ext cx="10639425" cy="261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(&amp;F)  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r>
              <a:rPr lang="en-US" altLang="ko-KR" dirty="0">
                <a:solidFill>
                  <a:schemeClr val="tx1"/>
                </a:solidFill>
              </a:rPr>
              <a:t>(&amp;F)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2B572-F0EA-40E4-A3C4-788FEDCE7516}"/>
              </a:ext>
            </a:extLst>
          </p:cNvPr>
          <p:cNvSpPr/>
          <p:nvPr/>
        </p:nvSpPr>
        <p:spPr>
          <a:xfrm>
            <a:off x="838200" y="1962151"/>
            <a:ext cx="6848475" cy="4648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33D5AA-8801-40B8-BE14-8A034C39558A}"/>
              </a:ext>
            </a:extLst>
          </p:cNvPr>
          <p:cNvSpPr/>
          <p:nvPr/>
        </p:nvSpPr>
        <p:spPr>
          <a:xfrm>
            <a:off x="838199" y="1968502"/>
            <a:ext cx="6848475" cy="26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이미지 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37603E-EE39-499E-A3DA-D97C692029AA}"/>
              </a:ext>
            </a:extLst>
          </p:cNvPr>
          <p:cNvSpPr/>
          <p:nvPr/>
        </p:nvSpPr>
        <p:spPr>
          <a:xfrm>
            <a:off x="6724651" y="1962151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_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88D201-521F-43BD-BFB3-B97BD36CDEEB}"/>
              </a:ext>
            </a:extLst>
          </p:cNvPr>
          <p:cNvSpPr/>
          <p:nvPr/>
        </p:nvSpPr>
        <p:spPr>
          <a:xfrm>
            <a:off x="7048501" y="1962151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64C11-4FB0-4CC0-B58A-83E35F0594D7}"/>
              </a:ext>
            </a:extLst>
          </p:cNvPr>
          <p:cNvSpPr/>
          <p:nvPr/>
        </p:nvSpPr>
        <p:spPr>
          <a:xfrm>
            <a:off x="7362825" y="1962151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7EDF87-D382-45A3-BC29-7158ED267F22}"/>
              </a:ext>
            </a:extLst>
          </p:cNvPr>
          <p:cNvSpPr/>
          <p:nvPr/>
        </p:nvSpPr>
        <p:spPr>
          <a:xfrm>
            <a:off x="7686674" y="1962151"/>
            <a:ext cx="3790951" cy="465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B563F3-6564-4EAF-BDE7-99F3B541D8EC}"/>
              </a:ext>
            </a:extLst>
          </p:cNvPr>
          <p:cNvSpPr/>
          <p:nvPr/>
        </p:nvSpPr>
        <p:spPr>
          <a:xfrm>
            <a:off x="7686674" y="1952626"/>
            <a:ext cx="3790951" cy="26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파라미터 설정 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BB66C-EB42-4A18-AF51-4D0C349F84B0}"/>
              </a:ext>
            </a:extLst>
          </p:cNvPr>
          <p:cNvSpPr/>
          <p:nvPr/>
        </p:nvSpPr>
        <p:spPr>
          <a:xfrm>
            <a:off x="10515601" y="1951039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_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1FCB13-9125-4AC5-BEAD-4A3DA7883AD6}"/>
              </a:ext>
            </a:extLst>
          </p:cNvPr>
          <p:cNvSpPr/>
          <p:nvPr/>
        </p:nvSpPr>
        <p:spPr>
          <a:xfrm>
            <a:off x="10839451" y="1951039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E73FD5-503F-483A-8E59-457493E5722B}"/>
              </a:ext>
            </a:extLst>
          </p:cNvPr>
          <p:cNvSpPr/>
          <p:nvPr/>
        </p:nvSpPr>
        <p:spPr>
          <a:xfrm>
            <a:off x="11153775" y="1951039"/>
            <a:ext cx="323850" cy="269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BD17E6A-A492-4BD8-A465-2EC41507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6791"/>
            <a:ext cx="6848474" cy="4381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5B014F-EC70-4F1B-987B-78B78E423C1A}"/>
              </a:ext>
            </a:extLst>
          </p:cNvPr>
          <p:cNvSpPr txBox="1"/>
          <p:nvPr/>
        </p:nvSpPr>
        <p:spPr>
          <a:xfrm>
            <a:off x="7924800" y="2438400"/>
            <a:ext cx="15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GV </a:t>
            </a:r>
            <a:r>
              <a:rPr lang="ko-KR" altLang="en-US" dirty="0" err="1"/>
              <a:t>임계값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10673-44E7-4693-83C0-1EC5F041CEA8}"/>
              </a:ext>
            </a:extLst>
          </p:cNvPr>
          <p:cNvSpPr/>
          <p:nvPr/>
        </p:nvSpPr>
        <p:spPr>
          <a:xfrm>
            <a:off x="9500809" y="2438400"/>
            <a:ext cx="17767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D5B1D-AF04-4F4F-A4AB-688824091D9A}"/>
              </a:ext>
            </a:extLst>
          </p:cNvPr>
          <p:cNvSpPr txBox="1"/>
          <p:nvPr/>
        </p:nvSpPr>
        <p:spPr>
          <a:xfrm>
            <a:off x="7924800" y="29395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볼 가로 크기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C1EFB9-CE3F-4F71-BF64-E300F9D90E16}"/>
              </a:ext>
            </a:extLst>
          </p:cNvPr>
          <p:cNvSpPr/>
          <p:nvPr/>
        </p:nvSpPr>
        <p:spPr>
          <a:xfrm>
            <a:off x="9500808" y="2928938"/>
            <a:ext cx="17767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AC100-76AD-4B67-879B-30BB3AD47D57}"/>
              </a:ext>
            </a:extLst>
          </p:cNvPr>
          <p:cNvSpPr txBox="1"/>
          <p:nvPr/>
        </p:nvSpPr>
        <p:spPr>
          <a:xfrm>
            <a:off x="7924800" y="34406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볼 세로 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459D52-81E9-446A-876B-D2B06E311D9B}"/>
              </a:ext>
            </a:extLst>
          </p:cNvPr>
          <p:cNvSpPr/>
          <p:nvPr/>
        </p:nvSpPr>
        <p:spPr>
          <a:xfrm>
            <a:off x="9500808" y="3419476"/>
            <a:ext cx="17767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92A15-9EA3-455F-B8EC-21856FE1335E}"/>
              </a:ext>
            </a:extLst>
          </p:cNvPr>
          <p:cNvSpPr txBox="1"/>
          <p:nvPr/>
        </p:nvSpPr>
        <p:spPr>
          <a:xfrm>
            <a:off x="9143567" y="4095750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등등등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AF9529-3ECA-4BF0-84F5-5EC026ED8AA7}"/>
              </a:ext>
            </a:extLst>
          </p:cNvPr>
          <p:cNvSpPr/>
          <p:nvPr/>
        </p:nvSpPr>
        <p:spPr>
          <a:xfrm>
            <a:off x="9886950" y="5963961"/>
            <a:ext cx="1390649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61264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2E3B-A785-4AC4-B288-1D3E2806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3BEA-86A1-4FC1-B4D0-D201CC29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구성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(&amp;F) </a:t>
            </a:r>
            <a:r>
              <a:rPr lang="ko-KR" altLang="en-US" dirty="0"/>
              <a:t>서브메뉴</a:t>
            </a:r>
            <a:endParaRPr lang="en-US" altLang="ko-KR" dirty="0"/>
          </a:p>
          <a:p>
            <a:pPr lvl="2"/>
            <a:r>
              <a:rPr lang="ko-KR" altLang="en-US" dirty="0"/>
              <a:t>로드</a:t>
            </a:r>
            <a:endParaRPr lang="en-US" altLang="ko-KR" dirty="0"/>
          </a:p>
          <a:p>
            <a:pPr lvl="3"/>
            <a:r>
              <a:rPr lang="ko-KR" altLang="en-US" dirty="0"/>
              <a:t>이미지 파일을 이미지 뷰어에 </a:t>
            </a:r>
            <a:r>
              <a:rPr lang="ko-KR" altLang="en-US" dirty="0" err="1"/>
              <a:t>로드한다</a:t>
            </a:r>
            <a:endParaRPr lang="en-US" altLang="ko-KR" dirty="0"/>
          </a:p>
          <a:p>
            <a:pPr lvl="3"/>
            <a:r>
              <a:rPr lang="ko-KR" altLang="en-US" dirty="0"/>
              <a:t>열기 다이얼로그를 통해 파일 선택 가능하도록 구현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  <a:p>
            <a:pPr lvl="3"/>
            <a:r>
              <a:rPr lang="ko-KR" altLang="en-US" dirty="0"/>
              <a:t>이미지 뷰어에 있는 이미지를 파일에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저장 다이얼로그를 통해 파일 선택 가능하도록 구현</a:t>
            </a:r>
            <a:endParaRPr lang="en-US" altLang="ko-KR" dirty="0"/>
          </a:p>
          <a:p>
            <a:pPr lvl="2"/>
            <a:r>
              <a:rPr lang="ko-KR" altLang="en-US" dirty="0"/>
              <a:t>끝내기</a:t>
            </a:r>
            <a:endParaRPr lang="en-US" altLang="ko-KR" dirty="0"/>
          </a:p>
          <a:p>
            <a:pPr lvl="3"/>
            <a:r>
              <a:rPr lang="ko-KR" altLang="en-US" dirty="0"/>
              <a:t>프로그램을 종료한다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0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2E3B-A785-4AC4-B288-1D3E2806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3BEA-86A1-4FC1-B4D0-D201CC29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구성</a:t>
            </a:r>
            <a:endParaRPr lang="en-US" altLang="ko-KR" dirty="0"/>
          </a:p>
          <a:p>
            <a:pPr lvl="1"/>
            <a:r>
              <a:rPr lang="ko-KR" altLang="en-US" dirty="0"/>
              <a:t>설정</a:t>
            </a:r>
            <a:r>
              <a:rPr lang="en-US" altLang="ko-KR" dirty="0"/>
              <a:t>(&amp;F) </a:t>
            </a:r>
            <a:r>
              <a:rPr lang="ko-KR" altLang="en-US" dirty="0"/>
              <a:t>서브메뉴</a:t>
            </a:r>
            <a:endParaRPr lang="en-US" altLang="ko-KR" dirty="0"/>
          </a:p>
          <a:p>
            <a:pPr lvl="2"/>
            <a:r>
              <a:rPr lang="ko-KR" altLang="en-US" dirty="0"/>
              <a:t>설정파일 열기</a:t>
            </a:r>
            <a:endParaRPr lang="en-US" altLang="ko-KR" dirty="0"/>
          </a:p>
          <a:p>
            <a:pPr lvl="3"/>
            <a:r>
              <a:rPr lang="ko-KR" altLang="en-US" dirty="0"/>
              <a:t>설정파일을 열어 설정창에 갱신한다</a:t>
            </a:r>
            <a:endParaRPr lang="en-US" altLang="ko-KR" dirty="0"/>
          </a:p>
          <a:p>
            <a:pPr lvl="2"/>
            <a:r>
              <a:rPr lang="ko-KR" altLang="en-US" dirty="0"/>
              <a:t>설정파일 저장</a:t>
            </a:r>
            <a:endParaRPr lang="en-US" altLang="ko-KR" dirty="0"/>
          </a:p>
          <a:p>
            <a:pPr lvl="3"/>
            <a:r>
              <a:rPr lang="ko-KR" altLang="en-US" dirty="0"/>
              <a:t>설정창에 설정된 내용을 파일에 저장한다</a:t>
            </a:r>
          </a:p>
        </p:txBody>
      </p:sp>
    </p:spTree>
    <p:extLst>
      <p:ext uri="{BB962C8B-B14F-4D97-AF65-F5344CB8AC3E}">
        <p14:creationId xmlns:p14="http://schemas.microsoft.com/office/powerpoint/2010/main" val="72635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55</TotalTime>
  <Words>523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비트 교육센터 Pilot Project  (Image Processing)</vt:lpstr>
      <vt:lpstr>개요</vt:lpstr>
      <vt:lpstr>알고리즘</vt:lpstr>
      <vt:lpstr>알고리즘</vt:lpstr>
      <vt:lpstr>알고리즘 스펙</vt:lpstr>
      <vt:lpstr>유저 인터페이스</vt:lpstr>
      <vt:lpstr>유저 인터페이스</vt:lpstr>
      <vt:lpstr>유저 인터페이스</vt:lpstr>
      <vt:lpstr>유저 인터페이스</vt:lpstr>
      <vt:lpstr>유저 인터페이스</vt:lpstr>
      <vt:lpstr>유저 인터페이스</vt:lpstr>
      <vt:lpstr>개발 관련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 교육센터 실무 과제</dc:title>
  <dc:creator>Song JongHyun</dc:creator>
  <cp:lastModifiedBy>Song JongHyun</cp:lastModifiedBy>
  <cp:revision>8</cp:revision>
  <dcterms:created xsi:type="dcterms:W3CDTF">2020-04-15T05:17:40Z</dcterms:created>
  <dcterms:modified xsi:type="dcterms:W3CDTF">2020-04-15T06:22:54Z</dcterms:modified>
</cp:coreProperties>
</file>