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85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2016-12-7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2016-12-7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2016-12-7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2016-12-7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2016-12-7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2016-12-7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2016-12-7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2016-12-7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2016-12-7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2016-12-7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2016-12-7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2016-12-7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Strategy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——</a:t>
            </a:r>
            <a:r>
              <a:rPr lang="zh-CN" altLang="en-US" dirty="0" smtClean="0"/>
              <a:t>魏强  多媒体中心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灾难是有长期的临时方案累积而成的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原因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确实无法预测新需求如何变化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如果试图预测变化，那么分析阶段就会止步不前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如果我们要把软件编写的足够灵活，设计就会停滞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没有这样做的预算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进度限制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后面再考虑这个问题</a:t>
            </a:r>
            <a:endParaRPr lang="en-US" altLang="zh-CN" dirty="0" smtClean="0"/>
          </a:p>
          <a:p>
            <a:r>
              <a:rPr lang="zh-CN" altLang="en-US" dirty="0" smtClean="0"/>
              <a:t>结果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过度分析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直接上代码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针对接口进行编程，而不是针对实现编程</a:t>
            </a:r>
            <a:endParaRPr lang="en-US" altLang="zh-CN" dirty="0" smtClean="0"/>
          </a:p>
          <a:p>
            <a:r>
              <a:rPr lang="zh-CN" altLang="en-US" dirty="0" smtClean="0"/>
              <a:t>优先使用对象组合，而不是类继承</a:t>
            </a:r>
            <a:endParaRPr lang="en-US" altLang="zh-CN" dirty="0" smtClean="0"/>
          </a:p>
          <a:p>
            <a:r>
              <a:rPr lang="zh-CN" altLang="en-US" dirty="0" smtClean="0"/>
              <a:t>对变化的概念进行封装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案例：原始需求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某国际电子商务公司，其订单系统需要处理许多不同国家的订单。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2928934"/>
            <a:ext cx="4610100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需求细化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err="1" smtClean="0"/>
              <a:t>SalesOrder</a:t>
            </a:r>
            <a:r>
              <a:rPr lang="zh-CN" altLang="en-US" dirty="0" smtClean="0"/>
              <a:t>的功能：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允许客户使用</a:t>
            </a:r>
            <a:r>
              <a:rPr lang="en-US" altLang="zh-CN" dirty="0" smtClean="0"/>
              <a:t>GUI</a:t>
            </a:r>
            <a:r>
              <a:rPr lang="zh-CN" altLang="en-US" dirty="0" smtClean="0"/>
              <a:t>填写订单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处理税额问题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处理订单，打印销售数据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3243136"/>
            <a:ext cx="5214974" cy="3400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需求变化：各国税额计算不一致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方案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复制粘贴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if</a:t>
            </a:r>
            <a:r>
              <a:rPr lang="zh-CN" altLang="en-US" dirty="0" smtClean="0"/>
              <a:t>，并且添加一个状态变量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使用函数指针或者委托，让另外一个代表每一种情况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继承，让派生类用新的方式处理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将整个功能委托给新的对象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3625</TotalTime>
  <Words>189</Words>
  <PresentationFormat>全屏显示(4:3)</PresentationFormat>
  <Paragraphs>32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凸显</vt:lpstr>
      <vt:lpstr>Strategy模式</vt:lpstr>
      <vt:lpstr>灾难是有长期的临时方案累积而成的</vt:lpstr>
      <vt:lpstr>基本原则</vt:lpstr>
      <vt:lpstr>案例：原始需求</vt:lpstr>
      <vt:lpstr>需求细化</vt:lpstr>
      <vt:lpstr>需求变化：各国税额计算不一致</vt:lpstr>
      <vt:lpstr>幻灯片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面向对象与UML</dc:title>
  <dc:creator>camera</dc:creator>
  <cp:lastModifiedBy>qwei</cp:lastModifiedBy>
  <cp:revision>152</cp:revision>
  <dcterms:created xsi:type="dcterms:W3CDTF">2016-11-28T11:00:44Z</dcterms:created>
  <dcterms:modified xsi:type="dcterms:W3CDTF">2016-12-07T11:14:59Z</dcterms:modified>
</cp:coreProperties>
</file>