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490" r:id="rId3"/>
    <p:sldId id="491" r:id="rId4"/>
    <p:sldId id="492" r:id="rId5"/>
    <p:sldId id="493" r:id="rId6"/>
    <p:sldId id="494" r:id="rId7"/>
    <p:sldId id="495" r:id="rId8"/>
    <p:sldId id="489" r:id="rId9"/>
  </p:sldIdLst>
  <p:sldSz cx="9142413" cy="5145088"/>
  <p:notesSz cx="6858000" cy="9144000"/>
  <p:defaultTextStyle>
    <a:defPPr>
      <a:defRPr lang="zh-CN"/>
    </a:defPPr>
    <a:lvl1pPr marL="0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88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76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64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53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941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129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317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505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632" autoAdjust="0"/>
    <p:restoredTop sz="94660"/>
  </p:normalViewPr>
  <p:slideViewPr>
    <p:cSldViewPr>
      <p:cViewPr varScale="1">
        <p:scale>
          <a:sx n="108" d="100"/>
          <a:sy n="108" d="100"/>
        </p:scale>
        <p:origin x="-78" y="-24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1D9F-35D7-4688-AAAB-A8C9EFD41EF1}" type="datetimeFigureOut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46694-F02E-4E6D-AAD0-EBEC33AD52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081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88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76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564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753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941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129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317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505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46694-F02E-4E6D-AAD0-EBEC33AD529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857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681" y="1598313"/>
            <a:ext cx="7771051" cy="1102859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2" y="2915550"/>
            <a:ext cx="6399689" cy="1314856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微软雅黑" pitchFamily="34" charset="-122"/>
              </a:defRPr>
            </a:lvl1pPr>
            <a:lvl2pPr marL="40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476F-3C8B-42CB-90B7-A7753AAB7735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fotter_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71140" y="4644246"/>
            <a:ext cx="914324" cy="1645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E0EF-FAAF-4916-89FC-5A5FA5737C17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249" y="206042"/>
            <a:ext cx="2057043" cy="43899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1" y="206042"/>
            <a:ext cx="6018755" cy="43899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ABE2-B159-406C-B7D2-140735389B73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1" y="206043"/>
            <a:ext cx="8228172" cy="366238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21" y="786594"/>
            <a:ext cx="8228172" cy="380944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5E75-46F4-4114-91CF-4E80CBF4ADAF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99966" y="4787122"/>
            <a:ext cx="2895097" cy="27392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3040" y="4871160"/>
            <a:ext cx="2133230" cy="273928"/>
          </a:xfrm>
        </p:spPr>
        <p:txBody>
          <a:bodyPr/>
          <a:lstStyle>
            <a:lvl1pPr algn="ctr">
              <a:defRPr/>
            </a:lvl1pPr>
          </a:lstStyle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6364" y="572280"/>
            <a:ext cx="8454454" cy="18286"/>
          </a:xfrm>
          <a:prstGeom prst="rect">
            <a:avLst/>
          </a:prstGeom>
        </p:spPr>
      </p:pic>
      <p:pic>
        <p:nvPicPr>
          <p:cNvPr id="8" name="图片 7" descr="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032" y="4702757"/>
            <a:ext cx="1840840" cy="298679"/>
          </a:xfrm>
          <a:prstGeom prst="rect">
            <a:avLst/>
          </a:prstGeom>
        </p:spPr>
      </p:pic>
      <p:pic>
        <p:nvPicPr>
          <p:cNvPr id="9" name="图片 8" descr="fotter_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9240" y="4787122"/>
            <a:ext cx="914324" cy="1645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8" y="3306196"/>
            <a:ext cx="7771051" cy="102187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8" y="2180708"/>
            <a:ext cx="7771051" cy="112548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7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9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9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3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5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81BD-D737-413A-B7F4-6AABBCF0EF28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21" y="1200521"/>
            <a:ext cx="4037899" cy="33955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393" y="1200521"/>
            <a:ext cx="4037899" cy="33955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7BD6-12CC-4B28-B626-A4A26F05851A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1" y="1151690"/>
            <a:ext cx="4039487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88" indent="0">
              <a:buNone/>
              <a:defRPr sz="1800" b="1"/>
            </a:lvl2pPr>
            <a:lvl3pPr marL="816376" indent="0">
              <a:buNone/>
              <a:defRPr sz="1600" b="1"/>
            </a:lvl3pPr>
            <a:lvl4pPr marL="1224564" indent="0">
              <a:buNone/>
              <a:defRPr sz="1400" b="1"/>
            </a:lvl4pPr>
            <a:lvl5pPr marL="1632753" indent="0">
              <a:buNone/>
              <a:defRPr sz="1400" b="1"/>
            </a:lvl5pPr>
            <a:lvl6pPr marL="2040941" indent="0">
              <a:buNone/>
              <a:defRPr sz="1400" b="1"/>
            </a:lvl6pPr>
            <a:lvl7pPr marL="2449129" indent="0">
              <a:buNone/>
              <a:defRPr sz="1400" b="1"/>
            </a:lvl7pPr>
            <a:lvl8pPr marL="2857317" indent="0">
              <a:buNone/>
              <a:defRPr sz="1400" b="1"/>
            </a:lvl8pPr>
            <a:lvl9pPr marL="3265505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1" y="1631660"/>
            <a:ext cx="4039487" cy="296438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219" y="1151690"/>
            <a:ext cx="4041074" cy="47997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88" indent="0">
              <a:buNone/>
              <a:defRPr sz="1800" b="1"/>
            </a:lvl2pPr>
            <a:lvl3pPr marL="816376" indent="0">
              <a:buNone/>
              <a:defRPr sz="1600" b="1"/>
            </a:lvl3pPr>
            <a:lvl4pPr marL="1224564" indent="0">
              <a:buNone/>
              <a:defRPr sz="1400" b="1"/>
            </a:lvl4pPr>
            <a:lvl5pPr marL="1632753" indent="0">
              <a:buNone/>
              <a:defRPr sz="1400" b="1"/>
            </a:lvl5pPr>
            <a:lvl6pPr marL="2040941" indent="0">
              <a:buNone/>
              <a:defRPr sz="1400" b="1"/>
            </a:lvl6pPr>
            <a:lvl7pPr marL="2449129" indent="0">
              <a:buNone/>
              <a:defRPr sz="1400" b="1"/>
            </a:lvl7pPr>
            <a:lvl8pPr marL="2857317" indent="0">
              <a:buNone/>
              <a:defRPr sz="1400" b="1"/>
            </a:lvl8pPr>
            <a:lvl9pPr marL="3265505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219" y="1631660"/>
            <a:ext cx="4041074" cy="296438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873A-6286-47B7-8227-78A9F7E135BD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E7DF-0A8B-4BBE-8FC4-98E67BA266F0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11F-284D-432C-BB45-4BCAD198E393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1" y="204851"/>
            <a:ext cx="3007791" cy="8718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429" y="204851"/>
            <a:ext cx="5110863" cy="439119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1" y="1076658"/>
            <a:ext cx="3007791" cy="3519383"/>
          </a:xfrm>
        </p:spPr>
        <p:txBody>
          <a:bodyPr/>
          <a:lstStyle>
            <a:lvl1pPr marL="0" indent="0">
              <a:buNone/>
              <a:defRPr sz="1200"/>
            </a:lvl1pPr>
            <a:lvl2pPr marL="408188" indent="0">
              <a:buNone/>
              <a:defRPr sz="1100"/>
            </a:lvl2pPr>
            <a:lvl3pPr marL="816376" indent="0">
              <a:buNone/>
              <a:defRPr sz="900"/>
            </a:lvl3pPr>
            <a:lvl4pPr marL="1224564" indent="0">
              <a:buNone/>
              <a:defRPr sz="800"/>
            </a:lvl4pPr>
            <a:lvl5pPr marL="1632753" indent="0">
              <a:buNone/>
              <a:defRPr sz="800"/>
            </a:lvl5pPr>
            <a:lvl6pPr marL="2040941" indent="0">
              <a:buNone/>
              <a:defRPr sz="800"/>
            </a:lvl6pPr>
            <a:lvl7pPr marL="2449129" indent="0">
              <a:buNone/>
              <a:defRPr sz="800"/>
            </a:lvl7pPr>
            <a:lvl8pPr marL="2857317" indent="0">
              <a:buNone/>
              <a:defRPr sz="800"/>
            </a:lvl8pPr>
            <a:lvl9pPr marL="326550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EC81-BAE7-4E01-A794-95E4CE121E92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977" y="3601561"/>
            <a:ext cx="5485448" cy="42518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977" y="459723"/>
            <a:ext cx="5485448" cy="3087053"/>
          </a:xfrm>
        </p:spPr>
        <p:txBody>
          <a:bodyPr/>
          <a:lstStyle>
            <a:lvl1pPr marL="0" indent="0">
              <a:buNone/>
              <a:defRPr sz="2900"/>
            </a:lvl1pPr>
            <a:lvl2pPr marL="408188" indent="0">
              <a:buNone/>
              <a:defRPr sz="2500"/>
            </a:lvl2pPr>
            <a:lvl3pPr marL="816376" indent="0">
              <a:buNone/>
              <a:defRPr sz="2100"/>
            </a:lvl3pPr>
            <a:lvl4pPr marL="1224564" indent="0">
              <a:buNone/>
              <a:defRPr sz="1800"/>
            </a:lvl4pPr>
            <a:lvl5pPr marL="1632753" indent="0">
              <a:buNone/>
              <a:defRPr sz="1800"/>
            </a:lvl5pPr>
            <a:lvl6pPr marL="2040941" indent="0">
              <a:buNone/>
              <a:defRPr sz="1800"/>
            </a:lvl6pPr>
            <a:lvl7pPr marL="2449129" indent="0">
              <a:buNone/>
              <a:defRPr sz="1800"/>
            </a:lvl7pPr>
            <a:lvl8pPr marL="2857317" indent="0">
              <a:buNone/>
              <a:defRPr sz="1800"/>
            </a:lvl8pPr>
            <a:lvl9pPr marL="3265505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977" y="4026746"/>
            <a:ext cx="5485448" cy="603833"/>
          </a:xfrm>
        </p:spPr>
        <p:txBody>
          <a:bodyPr/>
          <a:lstStyle>
            <a:lvl1pPr marL="0" indent="0">
              <a:buNone/>
              <a:defRPr sz="1200"/>
            </a:lvl1pPr>
            <a:lvl2pPr marL="408188" indent="0">
              <a:buNone/>
              <a:defRPr sz="1100"/>
            </a:lvl2pPr>
            <a:lvl3pPr marL="816376" indent="0">
              <a:buNone/>
              <a:defRPr sz="900"/>
            </a:lvl3pPr>
            <a:lvl4pPr marL="1224564" indent="0">
              <a:buNone/>
              <a:defRPr sz="800"/>
            </a:lvl4pPr>
            <a:lvl5pPr marL="1632753" indent="0">
              <a:buNone/>
              <a:defRPr sz="800"/>
            </a:lvl5pPr>
            <a:lvl6pPr marL="2040941" indent="0">
              <a:buNone/>
              <a:defRPr sz="800"/>
            </a:lvl6pPr>
            <a:lvl7pPr marL="2449129" indent="0">
              <a:buNone/>
              <a:defRPr sz="800"/>
            </a:lvl7pPr>
            <a:lvl8pPr marL="2857317" indent="0">
              <a:buNone/>
              <a:defRPr sz="800"/>
            </a:lvl8pPr>
            <a:lvl9pPr marL="3265505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A403-ADE7-4EA6-A94C-2358952DD922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121" y="206042"/>
            <a:ext cx="8228172" cy="857515"/>
          </a:xfrm>
          <a:prstGeom prst="rect">
            <a:avLst/>
          </a:prstGeom>
        </p:spPr>
        <p:txBody>
          <a:bodyPr vert="horz" lIns="81638" tIns="40819" rIns="81638" bIns="4081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1" y="1200521"/>
            <a:ext cx="8228172" cy="3395520"/>
          </a:xfrm>
          <a:prstGeom prst="rect">
            <a:avLst/>
          </a:prstGeom>
        </p:spPr>
        <p:txBody>
          <a:bodyPr vert="horz" lIns="81638" tIns="40819" rIns="81638" bIns="4081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121" y="4768735"/>
            <a:ext cx="2133230" cy="273928"/>
          </a:xfrm>
          <a:prstGeom prst="rect">
            <a:avLst/>
          </a:prstGeom>
        </p:spPr>
        <p:txBody>
          <a:bodyPr vert="horz" lIns="81638" tIns="40819" rIns="81638" bIns="4081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859B-B94C-43F3-836C-D76B50D7E848}" type="datetime1">
              <a:rPr lang="zh-CN" altLang="en-US" smtClean="0"/>
              <a:pPr/>
              <a:t>2016-12-8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3658" y="4768735"/>
            <a:ext cx="2895097" cy="273928"/>
          </a:xfrm>
          <a:prstGeom prst="rect">
            <a:avLst/>
          </a:prstGeom>
        </p:spPr>
        <p:txBody>
          <a:bodyPr vert="horz" lIns="81638" tIns="40819" rIns="81638" bIns="4081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2063" y="4768735"/>
            <a:ext cx="2133230" cy="273928"/>
          </a:xfrm>
          <a:prstGeom prst="rect">
            <a:avLst/>
          </a:prstGeom>
        </p:spPr>
        <p:txBody>
          <a:bodyPr vert="horz" lIns="81638" tIns="40819" rIns="81638" bIns="4081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774-6C28-4F7E-8C0D-E5555EB1A8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16376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41" indent="-306141" algn="l" defTabSz="81637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306" indent="-255118" algn="l" defTabSz="81637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70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59" indent="-204094" algn="l" defTabSz="81637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847" indent="-204094" algn="l" defTabSz="81637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35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23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11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99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8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6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64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53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41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29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05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Bridge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多媒体中心 魏强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将抽象与其实现解耦，使它们都可以独立地变化。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编写一个程序，使用两个绘图程序之一绘制矩形。</a:t>
            </a:r>
            <a:endParaRPr lang="en-US" altLang="zh-CN" dirty="0" smtClean="0"/>
          </a:p>
          <a:p>
            <a:r>
              <a:rPr lang="zh-CN" altLang="en-US" dirty="0" smtClean="0"/>
              <a:t>在实例化矩形时，可以确定是使用绘图程序</a:t>
            </a:r>
            <a:r>
              <a:rPr lang="en-US" altLang="zh-CN" dirty="0" smtClean="0"/>
              <a:t>1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进行绘制。</a:t>
            </a:r>
            <a:endParaRPr lang="en-US" altLang="zh-CN" dirty="0" smtClean="0"/>
          </a:p>
          <a:p>
            <a:r>
              <a:rPr lang="zh-CN" altLang="en-US" dirty="0" smtClean="0"/>
              <a:t>矩形是用两个坐标点来定义的。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554" y="1715287"/>
            <a:ext cx="3286148" cy="283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需求变化： 画圆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组合爆炸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06960" y="785813"/>
            <a:ext cx="392849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Bridge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7802" y="1072346"/>
            <a:ext cx="47529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目的：一组实现与一组使用它们的对象分离</a:t>
            </a:r>
            <a:endParaRPr lang="en-US" altLang="zh-CN" dirty="0" smtClean="0"/>
          </a:p>
          <a:p>
            <a:r>
              <a:rPr lang="zh-CN" altLang="en-US" dirty="0" smtClean="0"/>
              <a:t>问题：一个抽象类的派生必须使用多个实现，但不能出现组合爆炸</a:t>
            </a:r>
            <a:endParaRPr lang="en-US" altLang="zh-CN" dirty="0" smtClean="0"/>
          </a:p>
          <a:p>
            <a:r>
              <a:rPr lang="zh-CN" altLang="en-US" dirty="0" smtClean="0"/>
              <a:t>效果：实现与使用实现的的对象解耦，提供了可扩展性，客户对象无需关注实现问题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几个重要原则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对象对自己负责</a:t>
            </a:r>
            <a:endParaRPr lang="en-US" altLang="zh-CN" dirty="0" smtClean="0"/>
          </a:p>
          <a:p>
            <a:r>
              <a:rPr lang="zh-CN" altLang="en-US" dirty="0" smtClean="0"/>
              <a:t>用抽象类表示概念</a:t>
            </a:r>
            <a:endParaRPr lang="en-US" altLang="zh-CN" dirty="0" smtClean="0"/>
          </a:p>
          <a:p>
            <a:r>
              <a:rPr lang="zh-CN" altLang="en-US" dirty="0" smtClean="0"/>
              <a:t>使用抽象进行封装</a:t>
            </a:r>
            <a:endParaRPr lang="en-US" altLang="zh-CN" dirty="0" smtClean="0"/>
          </a:p>
          <a:p>
            <a:r>
              <a:rPr lang="zh-CN" altLang="en-US" smtClean="0"/>
              <a:t>可</a:t>
            </a:r>
            <a:r>
              <a:rPr lang="zh-CN" altLang="en-US" smtClean="0"/>
              <a:t>测试：实际上就是模块独立，低耦合。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2774-6C28-4F7E-8C0D-E5555EB1A8C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30786</TotalTime>
  <Words>168</Words>
  <Application>Microsoft Office PowerPoint</Application>
  <PresentationFormat>自定义</PresentationFormat>
  <Paragraphs>27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Bridge模式</vt:lpstr>
      <vt:lpstr>概念</vt:lpstr>
      <vt:lpstr>原始需求</vt:lpstr>
      <vt:lpstr>需求变化： 画圆——组合爆炸</vt:lpstr>
      <vt:lpstr>Bridge模式</vt:lpstr>
      <vt:lpstr>关键特征</vt:lpstr>
      <vt:lpstr>几个重要原则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nubia</dc:creator>
  <cp:lastModifiedBy>qwei</cp:lastModifiedBy>
  <cp:revision>2334</cp:revision>
  <dcterms:created xsi:type="dcterms:W3CDTF">2015-08-13T00:02:28Z</dcterms:created>
  <dcterms:modified xsi:type="dcterms:W3CDTF">2016-12-09T09:45:21Z</dcterms:modified>
</cp:coreProperties>
</file>