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Strategy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魏强  多媒体中心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继承可以使用，但是要有限制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继承的层次太深，会让代码难以理解，或者是产生冗余</a:t>
            </a:r>
            <a:endParaRPr lang="en-US" altLang="zh-CN" dirty="0" smtClean="0"/>
          </a:p>
          <a:p>
            <a:r>
              <a:rPr lang="zh-CN" altLang="en-US" dirty="0" smtClean="0"/>
              <a:t>继承自然发展容易出现巨型继承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Camera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1571612"/>
            <a:ext cx="8668907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封装变化，使用聚集代替继承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5000660" cy="323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Strategy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目的：根据所处的上下文，使用不同的业务规则或算法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786058"/>
            <a:ext cx="4357718" cy="315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灾难是有长期的临时方案累积而成的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原因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确实无法预测新需求如何变化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如果试图预测变化，那么分析阶段就会止步不前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如果我们要把软件编写的足够灵活，设计就会停滞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没有这样做的预算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进度限制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后面再考虑这个问题</a:t>
            </a:r>
            <a:endParaRPr lang="en-US" altLang="zh-CN" dirty="0" smtClean="0"/>
          </a:p>
          <a:p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过度分析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直接上代码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针对接口进行编程，而不是针对实现编程</a:t>
            </a:r>
            <a:endParaRPr lang="en-US" altLang="zh-CN" dirty="0" smtClean="0"/>
          </a:p>
          <a:p>
            <a:r>
              <a:rPr lang="zh-CN" altLang="en-US" dirty="0" smtClean="0"/>
              <a:t>优先使用对象组合，而不是类继承</a:t>
            </a:r>
            <a:endParaRPr lang="en-US" altLang="zh-CN" dirty="0" smtClean="0"/>
          </a:p>
          <a:p>
            <a:r>
              <a:rPr lang="zh-CN" altLang="en-US" dirty="0" smtClean="0"/>
              <a:t>对变化的概念进行封装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案例：原始需求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某国际电子商务公司，其订单系统需要处理许多不同国家的订单。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928934"/>
            <a:ext cx="46101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SalesOrder</a:t>
            </a:r>
            <a:r>
              <a:rPr lang="zh-CN" altLang="en-US" dirty="0" smtClean="0"/>
              <a:t>的功能：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允许客户使用</a:t>
            </a:r>
            <a:r>
              <a:rPr lang="en-US" altLang="zh-CN" dirty="0" smtClean="0"/>
              <a:t>GUI</a:t>
            </a:r>
            <a:r>
              <a:rPr lang="zh-CN" altLang="en-US" dirty="0" smtClean="0"/>
              <a:t>填写订单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处理税额问题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处理订单，打印销售数据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43136"/>
            <a:ext cx="5214974" cy="340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需求变化：各国税额计算不一致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复制粘贴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，并且添加一个状态变量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使用函数指针或者委托，让另外一个代表每一种情况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继承，让派生类用新的方式处理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将整个功能委托给新的对象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加复制粘贴大法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3" y="1571612"/>
            <a:ext cx="247739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571612"/>
            <a:ext cx="292895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214818"/>
            <a:ext cx="2357454" cy="230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形标注 6"/>
          <p:cNvSpPr/>
          <p:nvPr/>
        </p:nvSpPr>
        <p:spPr>
          <a:xfrm>
            <a:off x="3500430" y="4500570"/>
            <a:ext cx="2500330" cy="14287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如果增加到十个国家该如何？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分支蔓延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1"/>
            <a:ext cx="3500462" cy="44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继承的方案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1" y="1857364"/>
            <a:ext cx="6500858" cy="354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3977</TotalTime>
  <Words>265</Words>
  <PresentationFormat>全屏显示(4:3)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凸显</vt:lpstr>
      <vt:lpstr>Strategy模式</vt:lpstr>
      <vt:lpstr>灾难是有长期的临时方案累积而成的</vt:lpstr>
      <vt:lpstr>基本原则</vt:lpstr>
      <vt:lpstr>案例：原始需求</vt:lpstr>
      <vt:lpstr>需求细化</vt:lpstr>
      <vt:lpstr>需求变化：各国税额计算不一致</vt:lpstr>
      <vt:lpstr>Switch加复制粘贴大法</vt:lpstr>
      <vt:lpstr>分支蔓延</vt:lpstr>
      <vt:lpstr>继承的方案</vt:lpstr>
      <vt:lpstr>继承可以使用，但是要有限制</vt:lpstr>
      <vt:lpstr>Camera Config</vt:lpstr>
      <vt:lpstr>封装变化，使用聚集代替继承</vt:lpstr>
      <vt:lpstr>Strategy模式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面向对象与UML</dc:title>
  <dc:creator>camera</dc:creator>
  <cp:lastModifiedBy>qwei</cp:lastModifiedBy>
  <cp:revision>176</cp:revision>
  <dcterms:created xsi:type="dcterms:W3CDTF">2016-11-28T11:00:44Z</dcterms:created>
  <dcterms:modified xsi:type="dcterms:W3CDTF">2016-12-08T07:44:57Z</dcterms:modified>
</cp:coreProperties>
</file>