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57" r:id="rId4"/>
    <p:sldId id="261" r:id="rId5"/>
    <p:sldId id="258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59" r:id="rId22"/>
    <p:sldId id="278" r:id="rId23"/>
    <p:sldId id="260" r:id="rId24"/>
    <p:sldId id="279" r:id="rId25"/>
    <p:sldId id="28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面向对象与</a:t>
            </a:r>
            <a:r>
              <a:rPr lang="en-US" altLang="zh-CN" dirty="0" smtClean="0"/>
              <a:t>UML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——</a:t>
            </a:r>
            <a:r>
              <a:rPr lang="zh-CN" altLang="en-US" dirty="0" smtClean="0"/>
              <a:t>魏</a:t>
            </a:r>
            <a:r>
              <a:rPr lang="zh-CN" altLang="en-US" dirty="0" smtClean="0"/>
              <a:t>强  多媒体中心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耦合：</a:t>
            </a:r>
            <a:r>
              <a:rPr lang="zh-CN" altLang="en-US" dirty="0" smtClean="0"/>
              <a:t>模块之间的联系</a:t>
            </a:r>
            <a:r>
              <a:rPr lang="zh-CN" altLang="en-US" dirty="0" smtClean="0"/>
              <a:t>程度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模块和很多其他模块牵扯在一起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</a:t>
            </a:r>
            <a:r>
              <a:rPr lang="zh-CN" altLang="en-US" dirty="0" smtClean="0"/>
              <a:t>了问题很难修改，修改了容易导致隐藏风险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修改问题的时间都花费在了弄清模块间的联系，以及避免修改出现副作用上，真正修改代码的时间很短。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如果一次修改为了避免某个隐藏风险而采用了一些特殊的方法，那么下一次的维护必须要先理解这个特殊的修改方法的始末。问题是这时除了代码，你可能已经找不到任何相关的其他资料了。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范例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讲师：上完课后告知学生下一节课去什么地方，不同的学生下一节课内容不相同。</a:t>
            </a:r>
            <a:endParaRPr lang="en-US" altLang="zh-CN" dirty="0" smtClean="0"/>
          </a:p>
          <a:p>
            <a:r>
              <a:rPr lang="zh-CN" altLang="en-US" dirty="0" smtClean="0"/>
              <a:t>学生：去上下一节课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机构化程序设计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85926"/>
            <a:ext cx="7143800" cy="306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4786346" cy="207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929066"/>
            <a:ext cx="600079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结构化设计方法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有一</a:t>
            </a:r>
            <a:r>
              <a:rPr lang="zh-CN" altLang="en-US" dirty="0" smtClean="0"/>
              <a:t>个集中的控制对象，需要关注大量信息。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做自己该做的事，提供通用信息，并发出指令。学生自己做自己的事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责任转移。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课堂上有本科生和研究生两种，研究生需要在课堂结束后填写调查问卷，然后才能去下一节课。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具体的对象为自己的行为负责</a:t>
            </a:r>
            <a:r>
              <a:rPr lang="zh-CN" altLang="en-US" dirty="0" smtClean="0"/>
              <a:t>，</a:t>
            </a:r>
            <a:r>
              <a:rPr lang="zh-CN" altLang="en-US" dirty="0" smtClean="0"/>
              <a:t>自己的事情自己做（内聚）</a:t>
            </a:r>
            <a:endParaRPr lang="en-US" altLang="zh-CN" dirty="0" smtClean="0"/>
          </a:p>
          <a:p>
            <a:r>
              <a:rPr lang="zh-CN" altLang="en-US" dirty="0" smtClean="0"/>
              <a:t>控制程序可以与不同类型的人打交道，好像他们都一样（面向接口、封装变化）</a:t>
            </a:r>
            <a:endParaRPr lang="en-US" altLang="zh-CN" dirty="0" smtClean="0"/>
          </a:p>
          <a:p>
            <a:r>
              <a:rPr lang="zh-CN" altLang="en-US" dirty="0" smtClean="0"/>
              <a:t>控制程序不需要知道学生采用何种方式去其他教师（耦合）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软件开发的视角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软件要负责什么？</a:t>
            </a:r>
            <a:endParaRPr lang="en-US" altLang="zh-CN" dirty="0" smtClean="0"/>
          </a:p>
          <a:p>
            <a:r>
              <a:rPr lang="zh-CN" altLang="en-US" dirty="0" smtClean="0"/>
              <a:t>规约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软件的接口是什么，怎么使用软件？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软件如何实现？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对象：自己为自己负责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对象：自己负责自己的事物</a:t>
            </a:r>
            <a:endParaRPr lang="en-US" altLang="zh-CN" dirty="0" smtClean="0"/>
          </a:p>
          <a:p>
            <a:r>
              <a:rPr lang="zh-CN" altLang="en-US" dirty="0" smtClean="0"/>
              <a:t>不同视角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概念：对象是一组责任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规约：对象是</a:t>
            </a:r>
            <a:r>
              <a:rPr lang="en-US" altLang="zh-CN" dirty="0" smtClean="0"/>
              <a:t>API</a:t>
            </a:r>
          </a:p>
          <a:p>
            <a:pPr lvl="1"/>
            <a:r>
              <a:rPr lang="zh-CN" altLang="en-US" dirty="0" smtClean="0"/>
              <a:t>实现：代码和数据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从数据库中找到形状列表</a:t>
            </a:r>
            <a:endParaRPr lang="en-US" altLang="zh-CN" dirty="0" smtClean="0"/>
          </a:p>
          <a:p>
            <a:r>
              <a:rPr lang="zh-CN" altLang="en-US" dirty="0" smtClean="0"/>
              <a:t>打开形状列表</a:t>
            </a:r>
            <a:endParaRPr lang="en-US" altLang="zh-CN" dirty="0" smtClean="0"/>
          </a:p>
          <a:p>
            <a:r>
              <a:rPr lang="zh-CN" altLang="en-US" dirty="0" smtClean="0"/>
              <a:t>按照某种规则对列表进行排列</a:t>
            </a:r>
            <a:endParaRPr lang="en-US" altLang="zh-CN" dirty="0" smtClean="0"/>
          </a:p>
          <a:p>
            <a:r>
              <a:rPr lang="zh-CN" altLang="en-US" dirty="0" smtClean="0"/>
              <a:t>在显示器上显示形状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注：需求可能会发生哪些变化？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模块：可大可小，可以指代码片段、方法，也可以指一个功能，一个系统。</a:t>
            </a:r>
            <a:endParaRPr lang="en-US" altLang="zh-CN" dirty="0" smtClean="0"/>
          </a:p>
          <a:p>
            <a:r>
              <a:rPr lang="zh-CN" altLang="en-US" dirty="0" smtClean="0"/>
              <a:t>接口（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）：模块对外公布的操作属性或者方法。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范例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8702" y="1428736"/>
            <a:ext cx="5173562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开发交流的语言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开发人员之间的交流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自己与自己的交流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常见图表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交互图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状态图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：类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1928826" cy="1190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9217" y="1857364"/>
            <a:ext cx="1831411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1714488"/>
            <a:ext cx="178595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984" y="3429000"/>
            <a:ext cx="3929090" cy="223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：关系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1" y="1714488"/>
            <a:ext cx="3458055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1785926"/>
            <a:ext cx="1671643" cy="280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：交互图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75" y="1547813"/>
            <a:ext cx="7564387" cy="4452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的要点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以表达思想为主要目标，不强求细节的精确</a:t>
            </a:r>
            <a:endParaRPr lang="en-US" altLang="zh-CN" dirty="0" smtClean="0"/>
          </a:p>
          <a:p>
            <a:r>
              <a:rPr lang="zh-CN" altLang="en-US" dirty="0" smtClean="0"/>
              <a:t>以规约的层次考虑问题，而不是实现层次</a:t>
            </a:r>
            <a:endParaRPr lang="en-US" altLang="zh-CN" dirty="0" smtClean="0"/>
          </a:p>
          <a:p>
            <a:r>
              <a:rPr lang="zh-CN" altLang="en-US" dirty="0" smtClean="0"/>
              <a:t>容易犯的错误就是：大而全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功能分解：最自然的思考方式</a:t>
            </a:r>
            <a:endParaRPr lang="zh-CN" altLang="en-US" dirty="0"/>
          </a:p>
        </p:txBody>
      </p:sp>
      <p:pic>
        <p:nvPicPr>
          <p:cNvPr id="1026" name="Picture 2" descr="C:\Users\camera\Desktop\设计模式解析\MindMap\功能分解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500174"/>
            <a:ext cx="6286544" cy="53302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功能分解的特点：像面向过程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需要一个主的程序来控制子程序，可能导致主程序过于复杂。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让子程序来负责自己的行为，并且信任它可以做好。也就是委托</a:t>
            </a:r>
            <a:r>
              <a:rPr lang="en-US" altLang="zh-CN" dirty="0" smtClean="0"/>
              <a:t>——delegation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难以适应变化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主程序是面向过程的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修改代码容易出现隐错：牵连太多，害怕修改，又必须修改！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需求特点：变化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需求不完整</a:t>
            </a:r>
            <a:endParaRPr lang="en-US" altLang="zh-CN" dirty="0" smtClean="0"/>
          </a:p>
          <a:p>
            <a:r>
              <a:rPr lang="zh-CN" altLang="en-US" dirty="0" smtClean="0"/>
              <a:t>需求经常是错误的</a:t>
            </a:r>
            <a:endParaRPr lang="en-US" altLang="zh-CN" dirty="0" smtClean="0"/>
          </a:p>
          <a:p>
            <a:r>
              <a:rPr lang="zh-CN" altLang="en-US" dirty="0" smtClean="0"/>
              <a:t>和用户沟通困难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你不可能听到：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需求已经完善、清晰，并且易于理解，未来五年都不会再发生变化！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需求为何变化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外部环境变化：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项目计划修改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市场环境变化</a:t>
            </a:r>
            <a:endParaRPr lang="en-US" altLang="zh-CN" dirty="0" smtClean="0"/>
          </a:p>
          <a:p>
            <a:r>
              <a:rPr lang="zh-CN" altLang="en-US" dirty="0" smtClean="0"/>
              <a:t>内部环境变化：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技术实力不足或者超出预期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如何应对需求变化？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预测需求发生的变化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</a:t>
            </a:r>
            <a:r>
              <a:rPr lang="zh-CN" altLang="en-US" dirty="0" smtClean="0"/>
              <a:t>，你很难预测需求会发生什么变化</a:t>
            </a:r>
            <a:r>
              <a:rPr lang="en-US" altLang="zh-CN" dirty="0" smtClean="0"/>
              <a:t>……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预测需求会在哪里发生变化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YES</a:t>
            </a:r>
            <a:r>
              <a:rPr lang="zh-CN" altLang="en-US" dirty="0" smtClean="0"/>
              <a:t>， 这是开发时应该去真正考虑的问题。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0"/>
            <a:ext cx="821951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内聚：</a:t>
            </a:r>
            <a:r>
              <a:rPr lang="zh-CN" altLang="en-US" dirty="0" smtClean="0"/>
              <a:t>模块操作之间联系的紧密</a:t>
            </a:r>
            <a:r>
              <a:rPr lang="zh-CN" altLang="en-US" dirty="0" smtClean="0"/>
              <a:t>程度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低内聚的典型特征是模块内部有一大团东西，很难直接理解模块的功能。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低内</a:t>
            </a:r>
            <a:r>
              <a:rPr lang="zh-CN" altLang="en-US" dirty="0" smtClean="0"/>
              <a:t>聚的另外典型特使是很难针对性命名。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低内</a:t>
            </a:r>
            <a:r>
              <a:rPr lang="zh-CN" altLang="en-US" dirty="0" smtClean="0"/>
              <a:t>聚的极端例子是“万能对象”、“上帝对象”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2599</TotalTime>
  <Words>704</Words>
  <PresentationFormat>全屏显示(4:3)</PresentationFormat>
  <Paragraphs>102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凸显</vt:lpstr>
      <vt:lpstr>面向对象与UML</vt:lpstr>
      <vt:lpstr>术语</vt:lpstr>
      <vt:lpstr>功能分解：最自然的思考方式</vt:lpstr>
      <vt:lpstr>功能分解的特点：像面向过程</vt:lpstr>
      <vt:lpstr>需求特点：变化</vt:lpstr>
      <vt:lpstr>需求为何变化</vt:lpstr>
      <vt:lpstr>如何应对需求变化？</vt:lpstr>
      <vt:lpstr>幻灯片 8</vt:lpstr>
      <vt:lpstr>内聚：模块操作之间联系的紧密程度</vt:lpstr>
      <vt:lpstr>耦合：模块之间的联系程度</vt:lpstr>
      <vt:lpstr>范例</vt:lpstr>
      <vt:lpstr>机构化程序设计</vt:lpstr>
      <vt:lpstr>面向对象</vt:lpstr>
      <vt:lpstr>比较</vt:lpstr>
      <vt:lpstr>需求变化</vt:lpstr>
      <vt:lpstr>总结</vt:lpstr>
      <vt:lpstr>软件开发的视角</vt:lpstr>
      <vt:lpstr>对象：自己为自己负责</vt:lpstr>
      <vt:lpstr>设计实践</vt:lpstr>
      <vt:lpstr>范例</vt:lpstr>
      <vt:lpstr>UML</vt:lpstr>
      <vt:lpstr>UML：类</vt:lpstr>
      <vt:lpstr>UML：关系</vt:lpstr>
      <vt:lpstr>UML：交互图</vt:lpstr>
      <vt:lpstr>UML的要点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面向对象与UML</dc:title>
  <dc:creator>camera</dc:creator>
  <cp:lastModifiedBy>camera</cp:lastModifiedBy>
  <cp:revision>114</cp:revision>
  <dcterms:created xsi:type="dcterms:W3CDTF">2016-11-28T11:00:44Z</dcterms:created>
  <dcterms:modified xsi:type="dcterms:W3CDTF">2016-11-30T06:23:39Z</dcterms:modified>
</cp:coreProperties>
</file>