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面向对象实例分析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魏强  多媒体中心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公司购买了一个昂贵的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打印系统，对公司的设计进行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</a:t>
            </a:r>
            <a:endParaRPr lang="en-US" altLang="zh-CN" dirty="0" smtClean="0"/>
          </a:p>
          <a:p>
            <a:r>
              <a:rPr lang="zh-CN" altLang="en-US" dirty="0" smtClean="0"/>
              <a:t>公司原有一个设计系统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，现在正在开发一个新的系统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，新旧系统的标准并不兼容，但是公司希望原来系统的成果可以复用，也就是两个系统的数据都可以被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打印出来。</a:t>
            </a:r>
            <a:endParaRPr lang="en-US" altLang="zh-CN" dirty="0" smtClean="0"/>
          </a:p>
          <a:p>
            <a:r>
              <a:rPr lang="zh-CN" altLang="en-US" dirty="0" smtClean="0"/>
              <a:t>你负责开发一个系统，控制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打印系统打印设计系统的结果。这个打印系统比较复杂，很难修改。</a:t>
            </a:r>
            <a:endParaRPr lang="en-US" altLang="zh-CN" dirty="0" smtClean="0"/>
          </a:p>
          <a:p>
            <a:r>
              <a:rPr lang="zh-CN" altLang="en-US" dirty="0" smtClean="0"/>
              <a:t>为了简化理解，这里将设计系统的成果假设为平面的二维图形，比如方形、圆形、菱形、多边形、复合型等。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高层解决方案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143108" y="2000240"/>
            <a:ext cx="128588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主程序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85786" y="4071942"/>
            <a:ext cx="1428760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3D</a:t>
            </a:r>
            <a:r>
              <a:rPr lang="zh-CN" altLang="en-US" dirty="0" smtClean="0"/>
              <a:t>打印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071802" y="4071942"/>
            <a:ext cx="192882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提取特征模块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72198" y="3214686"/>
            <a:ext cx="128588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72198" y="4572008"/>
            <a:ext cx="128588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V2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 rot="1591593">
            <a:off x="1621703" y="291421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9983710">
            <a:off x="3193339" y="291421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6200000">
            <a:off x="2398759" y="4102043"/>
            <a:ext cx="484632" cy="710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14943595">
            <a:off x="5184841" y="3530540"/>
            <a:ext cx="484632" cy="710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6913982">
            <a:off x="5247990" y="4427259"/>
            <a:ext cx="484632" cy="710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为了避免设计系统的变化对打印系统的影响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5048274" cy="35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不同的形状有不同的集合特征，为了统一处理，需要对其进行抽象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6267000" cy="352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一个设计方案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697" y="1662113"/>
            <a:ext cx="8551707" cy="355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3496</TotalTime>
  <Words>175</Words>
  <PresentationFormat>全屏显示(4:3)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凸显</vt:lpstr>
      <vt:lpstr>面向对象实例分析</vt:lpstr>
      <vt:lpstr>需求</vt:lpstr>
      <vt:lpstr>高层解决方案</vt:lpstr>
      <vt:lpstr>为了避免设计系统的变化对打印系统的影响</vt:lpstr>
      <vt:lpstr>不同的形状有不同的集合特征，为了统一处理，需要对其进行抽象</vt:lpstr>
      <vt:lpstr>一个设计方案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面向对象与UML</dc:title>
  <dc:creator>camera</dc:creator>
  <cp:lastModifiedBy>camera</cp:lastModifiedBy>
  <cp:revision>129</cp:revision>
  <dcterms:created xsi:type="dcterms:W3CDTF">2016-11-28T11:00:44Z</dcterms:created>
  <dcterms:modified xsi:type="dcterms:W3CDTF">2016-12-01T00:39:46Z</dcterms:modified>
</cp:coreProperties>
</file>