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Facade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魏强  多媒体中心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57290" y="2857496"/>
            <a:ext cx="5786478" cy="30003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Façade:</a:t>
            </a:r>
            <a:r>
              <a:rPr lang="zh-CN" altLang="en-US" dirty="0" smtClean="0"/>
              <a:t>为复杂系统提供简单接口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00232" y="3357562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00430" y="3357562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14942" y="3357562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00232" y="4214818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14942" y="4214818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00430" y="4143380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00232" y="5000636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14942" y="5000636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00430" y="5000636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43438" y="2643182"/>
            <a:ext cx="1500198" cy="4286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071670" y="2643182"/>
            <a:ext cx="1500198" cy="4286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643438" y="1500174"/>
            <a:ext cx="135732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143108" y="1500174"/>
            <a:ext cx="1357322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2"/>
            <a:endCxn id="15" idx="0"/>
          </p:cNvCxnSpPr>
          <p:nvPr/>
        </p:nvCxnSpPr>
        <p:spPr>
          <a:xfrm rot="5400000">
            <a:off x="2464579" y="228599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4" idx="0"/>
          </p:cNvCxnSpPr>
          <p:nvPr/>
        </p:nvCxnSpPr>
        <p:spPr>
          <a:xfrm rot="16200000" flipH="1">
            <a:off x="5000628" y="2250273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目的：简化原有系统使用方式。</a:t>
            </a:r>
            <a:endParaRPr lang="en-US" altLang="zh-CN" dirty="0" smtClean="0"/>
          </a:p>
          <a:p>
            <a:r>
              <a:rPr lang="zh-CN" altLang="en-US" dirty="0" smtClean="0"/>
              <a:t>背景</a:t>
            </a:r>
            <a:r>
              <a:rPr lang="zh-CN" altLang="en-US" dirty="0" smtClean="0"/>
              <a:t>：只需要使用复杂系统的子集、或者是需要以一种特殊方式与系统交互。</a:t>
            </a:r>
            <a:endParaRPr lang="en-US" altLang="zh-CN" dirty="0" smtClean="0"/>
          </a:p>
          <a:p>
            <a:r>
              <a:rPr lang="zh-CN" altLang="en-US" dirty="0" smtClean="0"/>
              <a:t>方案：为原有系统的用户提供新的接口</a:t>
            </a:r>
            <a:endParaRPr lang="en-US" altLang="zh-CN" dirty="0" smtClean="0"/>
          </a:p>
          <a:p>
            <a:r>
              <a:rPr lang="zh-CN" altLang="en-US" dirty="0" smtClean="0"/>
              <a:t>效果：简化原有系统的使用方式，但是也可能使得无法使用原系统的所有功能。</a:t>
            </a:r>
            <a:endParaRPr lang="en-US" altLang="zh-CN" dirty="0" smtClean="0"/>
          </a:p>
          <a:p>
            <a:r>
              <a:rPr lang="zh-CN" altLang="en-US" dirty="0" smtClean="0"/>
              <a:t>实现：定义一个或者多个新的接口，让新的接口使用原有的系统。</a:t>
            </a:r>
            <a:endParaRPr lang="en-US" altLang="zh-CN" dirty="0" smtClean="0"/>
          </a:p>
          <a:p>
            <a:r>
              <a:rPr lang="zh-CN" altLang="en-US" dirty="0" smtClean="0"/>
              <a:t>典型场景：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修饰符的作用、算法库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Façade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endParaRPr lang="en-US" altLang="zh-CN" dirty="0" smtClean="0"/>
          </a:p>
          <a:p>
            <a:r>
              <a:rPr lang="zh-CN" altLang="en-US" dirty="0" smtClean="0"/>
              <a:t>封装、隐藏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模式：接口到接口的转换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2"/>
            <a:ext cx="5000660" cy="203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071942"/>
            <a:ext cx="51121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目的：使控制之外的某个原有对象与某接口匹配</a:t>
            </a:r>
            <a:endParaRPr lang="en-US" altLang="zh-CN" dirty="0" smtClean="0"/>
          </a:p>
          <a:p>
            <a:r>
              <a:rPr lang="zh-CN" altLang="en-US" dirty="0" smtClean="0"/>
              <a:t>背景：系统数据和行为正确，但是接口不符。</a:t>
            </a:r>
            <a:endParaRPr lang="en-US" altLang="zh-CN" dirty="0" smtClean="0"/>
          </a:p>
          <a:p>
            <a:r>
              <a:rPr lang="zh-CN" altLang="en-US" dirty="0" smtClean="0"/>
              <a:t>方案：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提供了具有所需接口的包装类</a:t>
            </a:r>
            <a:endParaRPr lang="en-US" altLang="zh-CN" dirty="0" smtClean="0"/>
          </a:p>
          <a:p>
            <a:r>
              <a:rPr lang="zh-CN" altLang="en-US" dirty="0" smtClean="0"/>
              <a:t>实现：将原有类包含在另一个类中，让包含类与需要的接口进行匹配。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3559</TotalTime>
  <Words>212</Words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Facade 、Adapter模式</vt:lpstr>
      <vt:lpstr>Façade:为复杂系统提供简单接口</vt:lpstr>
      <vt:lpstr>特征说明</vt:lpstr>
      <vt:lpstr>Façade的本质</vt:lpstr>
      <vt:lpstr>Adapter模式：接口到接口的转换</vt:lpstr>
      <vt:lpstr>特征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面向对象与UML</dc:title>
  <dc:creator>camera</dc:creator>
  <cp:lastModifiedBy>camera</cp:lastModifiedBy>
  <cp:revision>139</cp:revision>
  <dcterms:created xsi:type="dcterms:W3CDTF">2016-11-28T11:00:44Z</dcterms:created>
  <dcterms:modified xsi:type="dcterms:W3CDTF">2016-12-01T01:45:11Z</dcterms:modified>
</cp:coreProperties>
</file>