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98" r:id="rId2"/>
    <p:sldId id="304" r:id="rId3"/>
    <p:sldId id="305" r:id="rId4"/>
    <p:sldId id="334" r:id="rId5"/>
    <p:sldId id="321" r:id="rId6"/>
    <p:sldId id="310" r:id="rId7"/>
    <p:sldId id="407" r:id="rId8"/>
    <p:sldId id="409" r:id="rId9"/>
    <p:sldId id="410" r:id="rId10"/>
    <p:sldId id="411" r:id="rId11"/>
    <p:sldId id="307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현우" initials="박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F2"/>
    <a:srgbClr val="FFD700"/>
    <a:srgbClr val="333333"/>
    <a:srgbClr val="CACACA"/>
    <a:srgbClr val="7F7F7F"/>
    <a:srgbClr val="81DBF7"/>
    <a:srgbClr val="26C2F2"/>
    <a:srgbClr val="AF9061"/>
    <a:srgbClr val="D1AD15"/>
    <a:srgbClr val="E6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9" autoAdjust="0"/>
    <p:restoredTop sz="90520" autoAdjust="0"/>
  </p:normalViewPr>
  <p:slideViewPr>
    <p:cSldViewPr>
      <p:cViewPr>
        <p:scale>
          <a:sx n="76" d="100"/>
          <a:sy n="76" d="100"/>
        </p:scale>
        <p:origin x="1712" y="7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10" d="100"/>
          <a:sy n="110" d="100"/>
        </p:scale>
        <p:origin x="3288" y="-8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5475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06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spcAft>
        <a:spcPts val="600"/>
      </a:spcAft>
      <a:buFont typeface="Arial" panose="020B0604020202020204" pitchFamily="34" charset="0"/>
      <a:buChar char="•"/>
      <a:defRPr sz="16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/>
          <a:lstStyle/>
          <a:p>
            <a:fld id="{F928070B-4AF7-431A-A56E-D5B55CFBEA3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86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서론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85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93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73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79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252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524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790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Results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43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Discussion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41041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13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Discussion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720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18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Conclusion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5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j-ea"/>
                <a:ea typeface="+mj-ea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1943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땡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4104492"/>
            <a:ext cx="5616624" cy="359916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6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763688" y="2708920"/>
            <a:ext cx="5616624" cy="1319083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763688" y="4028004"/>
            <a:ext cx="5616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4221088"/>
            <a:ext cx="7920880" cy="359916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20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소속입력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043608" y="2321584"/>
            <a:ext cx="7056784" cy="1823016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논문제목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043608" y="4144600"/>
            <a:ext cx="705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2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5"/>
          <p:cNvSpPr txBox="1">
            <a:spLocks noChangeArrowheads="1"/>
          </p:cNvSpPr>
          <p:nvPr userDrawn="1"/>
        </p:nvSpPr>
        <p:spPr bwMode="auto">
          <a:xfrm>
            <a:off x="899592" y="1268760"/>
            <a:ext cx="176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04419" y="1141294"/>
            <a:ext cx="32722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34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980728"/>
            <a:ext cx="5940660" cy="51125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kumimoji="0" lang="ko-KR" altLang="en-US" sz="3200" b="0" i="0" u="none" strike="noStrike" kern="1200" cap="none" spc="-2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01 / </a:t>
            </a:r>
            <a:r>
              <a:rPr lang="ko-KR" altLang="en-US" dirty="0" smtClean="0"/>
              <a:t>차례입력</a:t>
            </a:r>
            <a:r>
              <a:rPr lang="en-US" altLang="ko-KR" dirty="0" smtClean="0"/>
              <a:t> </a:t>
            </a:r>
          </a:p>
          <a:p>
            <a:pPr lvl="0"/>
            <a:r>
              <a:rPr lang="en-US" altLang="ko-KR" dirty="0" smtClean="0"/>
              <a:t>02 / </a:t>
            </a:r>
          </a:p>
          <a:p>
            <a:pPr lvl="0"/>
            <a:r>
              <a:rPr lang="en-US" altLang="ko-KR" dirty="0" smtClean="0"/>
              <a:t>03 / </a:t>
            </a:r>
          </a:p>
          <a:p>
            <a:pPr lvl="0"/>
            <a:r>
              <a:rPr lang="en-US" altLang="ko-KR" dirty="0" smtClean="0"/>
              <a:t>04 / </a:t>
            </a:r>
          </a:p>
          <a:p>
            <a:pPr lvl="0"/>
            <a:r>
              <a:rPr lang="en-US" altLang="ko-KR" dirty="0" smtClean="0"/>
              <a:t>05 / </a:t>
            </a:r>
          </a:p>
          <a:p>
            <a:pPr lvl="0"/>
            <a:r>
              <a:rPr lang="en-US" altLang="ko-KR" dirty="0" smtClean="0"/>
              <a:t>06 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장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4372" y="2852739"/>
            <a:ext cx="4825900" cy="504254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lang="ko-KR" altLang="en-US" sz="3000" b="1" kern="1200" dirty="0">
                <a:ln>
                  <a:noFill/>
                </a:ln>
                <a:solidFill>
                  <a:srgbClr val="26C2F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lvl="0"/>
            <a:r>
              <a:rPr lang="ko-KR" altLang="en-US" dirty="0" err="1" smtClean="0"/>
              <a:t>장제목입력</a:t>
            </a: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44389" y="3375222"/>
            <a:ext cx="2925866" cy="409575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800" b="1" kern="12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영어제목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94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18718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01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Login</a:t>
            </a:r>
            <a:endParaRPr lang="en-US" altLang="ko-KR" sz="1400" b="1" dirty="0" smtClean="0">
              <a:solidFill>
                <a:srgbClr val="79797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81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Library</a:t>
            </a:r>
            <a:endParaRPr lang="en-US" altLang="ko-KR" sz="1400" b="1" dirty="0" smtClean="0">
              <a:solidFill>
                <a:srgbClr val="797979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192424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9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03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Layout</a:t>
            </a:r>
            <a:endParaRPr lang="en-US" altLang="ko-KR" sz="1400" b="1" dirty="0" smtClean="0">
              <a:solidFill>
                <a:srgbClr val="797979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2087910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33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Results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02401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04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97979"/>
                </a:solidFill>
                <a:latin typeface="+mn-ea"/>
                <a:ea typeface="+mn-ea"/>
              </a:rPr>
              <a:t>Firebase</a:t>
            </a:r>
            <a:endParaRPr lang="en-US" altLang="ko-KR" sz="1400" b="1" dirty="0" smtClean="0">
              <a:solidFill>
                <a:srgbClr val="797979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45606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1" r:id="rId3"/>
    <p:sldLayoutId id="2147483657" r:id="rId4"/>
    <p:sldLayoutId id="2147483658" r:id="rId5"/>
    <p:sldLayoutId id="2147483659" r:id="rId6"/>
    <p:sldLayoutId id="2147483660" r:id="rId7"/>
    <p:sldLayoutId id="2147483666" r:id="rId8"/>
    <p:sldLayoutId id="2147483661" r:id="rId9"/>
    <p:sldLayoutId id="2147483667" r:id="rId10"/>
    <p:sldLayoutId id="2147483662" r:id="rId11"/>
    <p:sldLayoutId id="2147483668" r:id="rId12"/>
    <p:sldLayoutId id="2147483663" r:id="rId13"/>
    <p:sldLayoutId id="2147483664" r:id="rId14"/>
    <p:sldLayoutId id="214748366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컴퓨터공학과 박현우</a:t>
            </a:r>
            <a:r>
              <a:rPr lang="en-US" altLang="ko-KR" dirty="0" smtClean="0"/>
              <a:t>┃ </a:t>
            </a:r>
            <a:r>
              <a:rPr lang="ko-KR" altLang="en-US" dirty="0" smtClean="0"/>
              <a:t> </a:t>
            </a:r>
            <a:r>
              <a:rPr lang="ko-KR" altLang="en-US" dirty="0" smtClean="0"/>
              <a:t>박성훈</a:t>
            </a:r>
            <a:r>
              <a:rPr lang="ko-KR" altLang="en-US" dirty="0" smtClean="0"/>
              <a:t> </a:t>
            </a:r>
            <a:r>
              <a:rPr lang="ko-KR" altLang="en-US" dirty="0" smtClean="0"/>
              <a:t>교수님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웹프로그래밍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1998" y="2013807"/>
            <a:ext cx="269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Web Programming Final Project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Firebase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97520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날짜를 기준으로 </a:t>
            </a:r>
            <a:r>
              <a:rPr kumimoji="1" lang="en-US" altLang="ko-KR" dirty="0" smtClean="0">
                <a:solidFill>
                  <a:schemeClr val="bg1"/>
                </a:solidFill>
              </a:rPr>
              <a:t>Firebase</a:t>
            </a:r>
            <a:r>
              <a:rPr kumimoji="1" lang="ko-KR" altLang="en-US" dirty="0" smtClean="0">
                <a:solidFill>
                  <a:schemeClr val="bg1"/>
                </a:solidFill>
              </a:rPr>
              <a:t>에 저장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 smtClean="0">
                <a:solidFill>
                  <a:schemeClr val="bg1"/>
                </a:solidFill>
              </a:rPr>
              <a:t>PUT</a:t>
            </a:r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method </a:t>
            </a:r>
            <a:r>
              <a:rPr kumimoji="1" lang="ko-KR" altLang="en-US" dirty="0" smtClean="0">
                <a:solidFill>
                  <a:schemeClr val="bg1"/>
                </a:solidFill>
              </a:rPr>
              <a:t>사용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04" y="2348880"/>
            <a:ext cx="6588224" cy="41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2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8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 /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02 / </a:t>
            </a:r>
            <a:r>
              <a:rPr lang="ko-KR" altLang="en-US" dirty="0" smtClean="0"/>
              <a:t>활용 라이브러리</a:t>
            </a:r>
            <a:endParaRPr lang="en-US" altLang="ko-KR" dirty="0" smtClean="0"/>
          </a:p>
          <a:p>
            <a:r>
              <a:rPr lang="en-US" altLang="ko-KR" dirty="0" smtClean="0"/>
              <a:t>03 / </a:t>
            </a:r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r>
              <a:rPr lang="en-US" altLang="ko-KR" dirty="0" smtClean="0"/>
              <a:t>04 / </a:t>
            </a:r>
            <a:r>
              <a:rPr lang="en-US" altLang="ko-KR" dirty="0" smtClean="0"/>
              <a:t>Firebase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2879998" cy="5048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9983" y="2636912"/>
            <a:ext cx="62760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우측 상단에 있는 로그인 박스를 통해 로그인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지정된  아이디와 비번과 일치하지 않을시 로그인 거부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로그인 성공해야 다이어리 조회 가능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2204864"/>
            <a:ext cx="7560840" cy="2520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5616" y="2204864"/>
            <a:ext cx="6336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ID :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fous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 	PW : 1111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ID : 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konkuk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	PW : 1111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ID :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korea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	PW :  1111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ID: teacher 	PW : 1111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PT Sans" pitchFamily="34" charset="0"/>
              </a:rPr>
              <a:t>ID : student 	PW : 1111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2375942" cy="5048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데모 아이디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6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활용 라이브러리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Library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7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2519958" cy="504825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라이브러리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700335"/>
            <a:ext cx="5508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 err="1" smtClean="0">
                <a:solidFill>
                  <a:schemeClr val="bg1"/>
                </a:solidFill>
              </a:rPr>
              <a:t>Javascript</a:t>
            </a:r>
            <a:endParaRPr kumimoji="1"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 smtClean="0">
                <a:solidFill>
                  <a:schemeClr val="bg1"/>
                </a:solidFill>
              </a:rPr>
              <a:t>Ajax</a:t>
            </a:r>
            <a:endParaRPr kumimoji="1"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89881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전반적으로</a:t>
            </a:r>
            <a:r>
              <a:rPr kumimoji="1" lang="en-US" altLang="ko-KR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Javascript</a:t>
            </a:r>
            <a:r>
              <a:rPr kumimoji="1" lang="ko-KR" altLang="en-US" dirty="0" smtClean="0">
                <a:solidFill>
                  <a:schemeClr val="bg1"/>
                </a:solidFill>
              </a:rPr>
              <a:t>를 이용해 코드 작성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 smtClean="0">
                <a:solidFill>
                  <a:schemeClr val="bg1"/>
                </a:solidFill>
              </a:rPr>
              <a:t>Firebase</a:t>
            </a:r>
            <a:r>
              <a:rPr kumimoji="1" lang="ko-KR" altLang="en-US" dirty="0" smtClean="0">
                <a:solidFill>
                  <a:schemeClr val="bg1"/>
                </a:solidFill>
              </a:rPr>
              <a:t> 이용시 </a:t>
            </a:r>
            <a:r>
              <a:rPr kumimoji="1" lang="en-US" altLang="ko-KR" dirty="0">
                <a:solidFill>
                  <a:schemeClr val="bg1"/>
                </a:solidFill>
              </a:rPr>
              <a:t>A</a:t>
            </a:r>
            <a:r>
              <a:rPr kumimoji="1" lang="en-US" altLang="ko-KR" dirty="0" smtClean="0">
                <a:solidFill>
                  <a:schemeClr val="bg1"/>
                </a:solidFill>
              </a:rPr>
              <a:t>jax</a:t>
            </a:r>
            <a:r>
              <a:rPr kumimoji="1" lang="ko-KR" altLang="en-US" dirty="0" smtClean="0">
                <a:solidFill>
                  <a:schemeClr val="bg1"/>
                </a:solidFill>
              </a:rPr>
              <a:t> 사용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 smtClean="0">
                <a:solidFill>
                  <a:schemeClr val="bg1"/>
                </a:solidFill>
              </a:rPr>
              <a:t>jQuery</a:t>
            </a:r>
            <a:r>
              <a:rPr kumimoji="1" lang="ko-KR" altLang="en-US" dirty="0" smtClean="0">
                <a:solidFill>
                  <a:schemeClr val="bg1"/>
                </a:solidFill>
              </a:rPr>
              <a:t> 이용하고 싶었으나 두 언어 동시에 사용이 너무 복잡해서  </a:t>
            </a:r>
            <a:r>
              <a:rPr kumimoji="1" lang="en-US" altLang="ko-KR" dirty="0" err="1">
                <a:solidFill>
                  <a:schemeClr val="bg1"/>
                </a:solidFill>
              </a:rPr>
              <a:t>J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avascript</a:t>
            </a:r>
            <a:r>
              <a:rPr kumimoji="1" lang="ko-KR" altLang="en-US" dirty="0" smtClean="0">
                <a:solidFill>
                  <a:schemeClr val="bg1"/>
                </a:solidFill>
              </a:rPr>
              <a:t>로 통일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레이아웃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Layout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1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059997" y="2602647"/>
            <a:ext cx="57246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 smtClean="0">
                <a:solidFill>
                  <a:srgbClr val="CACACA"/>
                </a:solidFill>
                <a:latin typeface="PT Sans" pitchFamily="34" charset="0"/>
              </a:rPr>
              <a:t>로그인 박스</a:t>
            </a:r>
            <a:endParaRPr lang="en-US" altLang="ko-KR" sz="2000" dirty="0">
              <a:solidFill>
                <a:srgbClr val="CACACA"/>
              </a:solidFill>
              <a:latin typeface="PT Sans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ko-KR" altLang="en-US" sz="2000" dirty="0" smtClean="0">
                <a:solidFill>
                  <a:srgbClr val="26C2F2"/>
                </a:solidFill>
                <a:latin typeface="PT Sans" pitchFamily="34" charset="0"/>
              </a:rPr>
              <a:t>모바일</a:t>
            </a:r>
            <a:r>
              <a:rPr lang="en-US" altLang="ko-KR" sz="2000" dirty="0" smtClean="0">
                <a:solidFill>
                  <a:srgbClr val="26C2F2"/>
                </a:solidFill>
                <a:latin typeface="PT Sans" pitchFamily="34" charset="0"/>
              </a:rPr>
              <a:t>(</a:t>
            </a:r>
            <a:r>
              <a:rPr lang="ko-KR" altLang="en-US" sz="2000" dirty="0" smtClean="0">
                <a:solidFill>
                  <a:srgbClr val="26C2F2"/>
                </a:solidFill>
                <a:latin typeface="PT Sans" pitchFamily="34" charset="0"/>
              </a:rPr>
              <a:t>가로 </a:t>
            </a:r>
            <a:r>
              <a:rPr lang="en-US" altLang="ko-KR" sz="2000" dirty="0" smtClean="0">
                <a:solidFill>
                  <a:srgbClr val="26C2F2"/>
                </a:solidFill>
                <a:latin typeface="PT Sans" pitchFamily="34" charset="0"/>
              </a:rPr>
              <a:t>600px</a:t>
            </a:r>
            <a:r>
              <a:rPr lang="ko-KR" altLang="en-US" sz="2000" dirty="0" smtClean="0">
                <a:solidFill>
                  <a:srgbClr val="26C2F2"/>
                </a:solidFill>
                <a:latin typeface="PT Sans" pitchFamily="34" charset="0"/>
              </a:rPr>
              <a:t>이하</a:t>
            </a:r>
            <a:r>
              <a:rPr lang="en-US" altLang="ko-KR" sz="2000" dirty="0" smtClean="0">
                <a:solidFill>
                  <a:srgbClr val="26C2F2"/>
                </a:solidFill>
                <a:latin typeface="PT Sans" pitchFamily="34" charset="0"/>
              </a:rPr>
              <a:t>)</a:t>
            </a:r>
          </a:p>
          <a:p>
            <a:pPr marL="1257300" lvl="2" indent="-342900">
              <a:buFont typeface="Arial" charset="0"/>
              <a:buChar char="•"/>
            </a:pPr>
            <a:r>
              <a:rPr lang="ko-KR" altLang="en-US" sz="2000" dirty="0" smtClean="0">
                <a:solidFill>
                  <a:srgbClr val="26C2F2"/>
                </a:solidFill>
                <a:latin typeface="PT Sans" pitchFamily="34" charset="0"/>
              </a:rPr>
              <a:t>우측상단의 </a:t>
            </a:r>
            <a:r>
              <a:rPr lang="en-US" altLang="ko-KR" sz="2000" dirty="0" smtClean="0">
                <a:solidFill>
                  <a:srgbClr val="26C2F2"/>
                </a:solidFill>
                <a:latin typeface="PT Sans" pitchFamily="34" charset="0"/>
              </a:rPr>
              <a:t>20%</a:t>
            </a:r>
            <a:r>
              <a:rPr lang="ko-KR" altLang="en-US" sz="2000" dirty="0" smtClean="0">
                <a:solidFill>
                  <a:srgbClr val="26C2F2"/>
                </a:solidFill>
                <a:latin typeface="PT Sans" pitchFamily="34" charset="0"/>
              </a:rPr>
              <a:t> </a:t>
            </a:r>
            <a:endParaRPr lang="en-US" altLang="ko-KR" sz="2000" dirty="0" smtClean="0">
              <a:solidFill>
                <a:srgbClr val="26C2F2"/>
              </a:solidFill>
              <a:latin typeface="PT Sans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ko-KR" altLang="en-US" sz="2000" dirty="0" smtClean="0">
                <a:solidFill>
                  <a:srgbClr val="26C2F2"/>
                </a:solidFill>
                <a:latin typeface="PT Sans" pitchFamily="34" charset="0"/>
              </a:rPr>
              <a:t>그 외</a:t>
            </a:r>
            <a:endParaRPr lang="en-US" altLang="ko-KR" sz="2000" dirty="0" smtClean="0">
              <a:solidFill>
                <a:srgbClr val="26C2F2"/>
              </a:solidFill>
              <a:latin typeface="PT Sans" pitchFamily="34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ko-KR" altLang="en-US" sz="2000" dirty="0" smtClean="0">
                <a:solidFill>
                  <a:srgbClr val="26C2F2"/>
                </a:solidFill>
                <a:latin typeface="PT Sans" pitchFamily="34" charset="0"/>
              </a:rPr>
              <a:t>상단 </a:t>
            </a:r>
            <a:r>
              <a:rPr lang="en-US" altLang="ko-KR" sz="2000" dirty="0" smtClean="0">
                <a:solidFill>
                  <a:srgbClr val="26C2F2"/>
                </a:solidFill>
                <a:latin typeface="PT Sans" pitchFamily="34" charset="0"/>
              </a:rPr>
              <a:t>80%</a:t>
            </a:r>
            <a:endParaRPr lang="en-US" altLang="ko-KR" sz="2000" dirty="0" smtClean="0">
              <a:solidFill>
                <a:srgbClr val="CACACA"/>
              </a:solidFill>
              <a:latin typeface="PT Sans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CACACA"/>
              </a:solidFill>
              <a:latin typeface="PT Sans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 smtClean="0">
                <a:solidFill>
                  <a:srgbClr val="CACACA"/>
                </a:solidFill>
                <a:latin typeface="PT Sans" pitchFamily="34" charset="0"/>
              </a:rPr>
              <a:t>다이어리 내용 입력 창</a:t>
            </a:r>
            <a:r>
              <a:rPr lang="en-US" altLang="ko-KR" sz="2000" dirty="0" smtClean="0">
                <a:solidFill>
                  <a:srgbClr val="CACACA"/>
                </a:solidFill>
                <a:latin typeface="PT Sans" pitchFamily="34" charset="0"/>
              </a:rPr>
              <a:t>	</a:t>
            </a:r>
          </a:p>
          <a:p>
            <a:pPr marL="800100" lvl="1" indent="-342900">
              <a:buFont typeface="Arial" charset="0"/>
              <a:buChar char="•"/>
            </a:pPr>
            <a:r>
              <a:rPr lang="ko-KR" altLang="en-US" sz="2000" dirty="0" smtClean="0">
                <a:solidFill>
                  <a:srgbClr val="26C2F2"/>
                </a:solidFill>
                <a:latin typeface="PT Sans" pitchFamily="34" charset="0"/>
              </a:rPr>
              <a:t>화면의 크기에 따라 열의 수 증가</a:t>
            </a:r>
            <a:r>
              <a:rPr lang="en-US" altLang="ko-KR" sz="2000" dirty="0" smtClean="0">
                <a:solidFill>
                  <a:srgbClr val="26C2F2"/>
                </a:solidFill>
                <a:latin typeface="PT Sans" pitchFamily="34" charset="0"/>
              </a:rPr>
              <a:t>		</a:t>
            </a:r>
            <a:endParaRPr lang="en-US" altLang="ko-KR" sz="2000" dirty="0" smtClean="0">
              <a:solidFill>
                <a:srgbClr val="CACACA"/>
              </a:solidFill>
              <a:latin typeface="PT Sans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7664" y="1906672"/>
            <a:ext cx="5976664" cy="3898591"/>
          </a:xfrm>
          <a:prstGeom prst="rect">
            <a:avLst/>
          </a:prstGeom>
          <a:noFill/>
          <a:ln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PT Sans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반응성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9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">
      <a:majorFont>
        <a:latin typeface="나눔고딕 ExtraBold"/>
        <a:ea typeface="나눔고딕 ExtraBold"/>
        <a:cs typeface=""/>
      </a:majorFont>
      <a:minorFont>
        <a:latin typeface="나눔 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116</Words>
  <Application>Microsoft Macintosh PowerPoint</Application>
  <PresentationFormat>화면 슬라이드 쇼(4:3)</PresentationFormat>
  <Paragraphs>51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 </vt:lpstr>
      <vt:lpstr>나눔고딕 ExtraBold</vt:lpstr>
      <vt:lpstr>나눔명조</vt:lpstr>
      <vt:lpstr>나눔바른고딕</vt:lpstr>
      <vt:lpstr>맑은 고딕</vt:lpstr>
      <vt:lpstr>PT Sans</vt:lpstr>
      <vt:lpstr>Wingdings</vt:lpstr>
      <vt:lpstr>Arial</vt:lpstr>
      <vt:lpstr>Office 테마</vt:lpstr>
      <vt:lpstr>웹프로그래밍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Hewlett-Packard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313</cp:revision>
  <cp:lastPrinted>2014-11-20T17:57:39Z</cp:lastPrinted>
  <dcterms:created xsi:type="dcterms:W3CDTF">2013-09-05T09:43:46Z</dcterms:created>
  <dcterms:modified xsi:type="dcterms:W3CDTF">2017-06-11T13:04:39Z</dcterms:modified>
</cp:coreProperties>
</file>