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cb972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cb972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fcb972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fcb972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cb9728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cb9728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fcb9728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fcb9728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fcb9728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fcb9728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Metrics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Classification-Régression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MSE (Mean Squared Error):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dk1"/>
                </a:solidFill>
              </a:rPr>
              <a:t>NB: yi est la valeur </a:t>
            </a:r>
            <a:r>
              <a:rPr lang="fr" sz="7200">
                <a:solidFill>
                  <a:schemeClr val="dk1"/>
                </a:solidFill>
              </a:rPr>
              <a:t>prédite</a:t>
            </a:r>
            <a:r>
              <a:rPr lang="fr" sz="7200">
                <a:solidFill>
                  <a:schemeClr val="dk1"/>
                </a:solidFill>
              </a:rPr>
              <a:t> et yi chapot est la </a:t>
            </a:r>
            <a:r>
              <a:rPr lang="fr" sz="7200">
                <a:solidFill>
                  <a:schemeClr val="dk1"/>
                </a:solidFill>
              </a:rPr>
              <a:t>vraie</a:t>
            </a:r>
            <a:r>
              <a:rPr lang="fr" sz="7200">
                <a:solidFill>
                  <a:schemeClr val="dk1"/>
                </a:solidFill>
              </a:rPr>
              <a:t> valeur.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50" y="1227125"/>
            <a:ext cx="4316875" cy="2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RMSE (Root Mean Squared Error):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NB: yi est la valeur prédite et yi chapot est la vraie valeur.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25" y="1852628"/>
            <a:ext cx="4600575" cy="1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MAE (Mean Absolute Error):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NB: yi est la valeur prédite et yi chapot est la vraie valeur.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38" y="1380788"/>
            <a:ext cx="65246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Median Absolute Error: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7200">
                <a:solidFill>
                  <a:schemeClr val="dk1"/>
                </a:solidFill>
              </a:rPr>
              <a:t>NB: Xi est la valeur prédite et Xi barre est la vraie valeur.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628775"/>
            <a:ext cx="7296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