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30"/>
  </p:notesMasterIdLst>
  <p:sldIdLst>
    <p:sldId id="256" r:id="rId2"/>
    <p:sldId id="257" r:id="rId3"/>
    <p:sldId id="261" r:id="rId4"/>
    <p:sldId id="304" r:id="rId5"/>
    <p:sldId id="325" r:id="rId6"/>
    <p:sldId id="326" r:id="rId7"/>
    <p:sldId id="327" r:id="rId8"/>
    <p:sldId id="306" r:id="rId9"/>
    <p:sldId id="305" r:id="rId10"/>
    <p:sldId id="310" r:id="rId11"/>
    <p:sldId id="318" r:id="rId12"/>
    <p:sldId id="321" r:id="rId13"/>
    <p:sldId id="313" r:id="rId14"/>
    <p:sldId id="323" r:id="rId15"/>
    <p:sldId id="312" r:id="rId16"/>
    <p:sldId id="259" r:id="rId17"/>
    <p:sldId id="320" r:id="rId18"/>
    <p:sldId id="332" r:id="rId19"/>
    <p:sldId id="316" r:id="rId20"/>
    <p:sldId id="333" r:id="rId21"/>
    <p:sldId id="317" r:id="rId22"/>
    <p:sldId id="328" r:id="rId23"/>
    <p:sldId id="329" r:id="rId24"/>
    <p:sldId id="330" r:id="rId25"/>
    <p:sldId id="331" r:id="rId26"/>
    <p:sldId id="315" r:id="rId27"/>
    <p:sldId id="307" r:id="rId28"/>
    <p:sldId id="308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3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5858"/>
    <a:srgbClr val="AD3A50"/>
    <a:srgbClr val="FFC1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A9FDE3-B72B-4B5E-ADE7-451E35F24E66}" v="141" dt="2022-11-13T21:06:50.944"/>
    <p1510:client id="{CF3F0A33-221A-4AE4-A732-69834B1186CC}" v="44" dt="2022-11-14T15:24:58.662"/>
  </p1510:revLst>
</p1510:revInfo>
</file>

<file path=ppt/tableStyles.xml><?xml version="1.0" encoding="utf-8"?>
<a:tblStyleLst xmlns:a="http://schemas.openxmlformats.org/drawingml/2006/main" def="{5A86E287-79FB-402E-8FEB-199EEB87FB99}">
  <a:tblStyle styleId="{5A86E287-79FB-402E-8FEB-199EEB87FB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3134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YBA TRAORE" userId="3c9edf028789c9f4" providerId="LiveId" clId="{D00300CA-F22E-47FE-AC53-CE5B93C8F147}"/>
    <pc:docChg chg="undo custSel addSld delSld modSld sldOrd delMainMaster">
      <pc:chgData name="SEYBA TRAORE" userId="3c9edf028789c9f4" providerId="LiveId" clId="{D00300CA-F22E-47FE-AC53-CE5B93C8F147}" dt="2022-11-14T15:10:56.464" v="3130" actId="20577"/>
      <pc:docMkLst>
        <pc:docMk/>
      </pc:docMkLst>
      <pc:sldChg chg="addSp modSp">
        <pc:chgData name="SEYBA TRAORE" userId="3c9edf028789c9f4" providerId="LiveId" clId="{D00300CA-F22E-47FE-AC53-CE5B93C8F147}" dt="2022-11-13T16:56:22.355" v="2520"/>
        <pc:sldMkLst>
          <pc:docMk/>
          <pc:sldMk cId="0" sldId="256"/>
        </pc:sldMkLst>
        <pc:spChg chg="add mod">
          <ac:chgData name="SEYBA TRAORE" userId="3c9edf028789c9f4" providerId="LiveId" clId="{D00300CA-F22E-47FE-AC53-CE5B93C8F147}" dt="2022-11-13T16:56:22.355" v="2520"/>
          <ac:spMkLst>
            <pc:docMk/>
            <pc:sldMk cId="0" sldId="256"/>
            <ac:spMk id="3" creationId="{880D2BCD-9D31-447C-BF11-48C750462C73}"/>
          </ac:spMkLst>
        </pc:spChg>
      </pc:sldChg>
      <pc:sldChg chg="modTransition">
        <pc:chgData name="SEYBA TRAORE" userId="3c9edf028789c9f4" providerId="LiveId" clId="{D00300CA-F22E-47FE-AC53-CE5B93C8F147}" dt="2022-11-13T11:37:43.995" v="1383"/>
        <pc:sldMkLst>
          <pc:docMk/>
          <pc:sldMk cId="0" sldId="257"/>
        </pc:sldMkLst>
      </pc:sldChg>
      <pc:sldChg chg="del">
        <pc:chgData name="SEYBA TRAORE" userId="3c9edf028789c9f4" providerId="LiveId" clId="{D00300CA-F22E-47FE-AC53-CE5B93C8F147}" dt="2022-11-11T10:33:56.725" v="4" actId="47"/>
        <pc:sldMkLst>
          <pc:docMk/>
          <pc:sldMk cId="0" sldId="258"/>
        </pc:sldMkLst>
      </pc:sldChg>
      <pc:sldChg chg="addSp delSp modSp mod ord modTransition">
        <pc:chgData name="SEYBA TRAORE" userId="3c9edf028789c9f4" providerId="LiveId" clId="{D00300CA-F22E-47FE-AC53-CE5B93C8F147}" dt="2022-11-14T10:41:28.598" v="2840"/>
        <pc:sldMkLst>
          <pc:docMk/>
          <pc:sldMk cId="0" sldId="259"/>
        </pc:sldMkLst>
        <pc:spChg chg="add del mod">
          <ac:chgData name="SEYBA TRAORE" userId="3c9edf028789c9f4" providerId="LiveId" clId="{D00300CA-F22E-47FE-AC53-CE5B93C8F147}" dt="2022-11-11T10:34:08.507" v="6" actId="478"/>
          <ac:spMkLst>
            <pc:docMk/>
            <pc:sldMk cId="0" sldId="259"/>
            <ac:spMk id="3" creationId="{B19AC723-DEBF-46FE-BA0C-8F941BA3426A}"/>
          </ac:spMkLst>
        </pc:spChg>
        <pc:spChg chg="add del mod">
          <ac:chgData name="SEYBA TRAORE" userId="3c9edf028789c9f4" providerId="LiveId" clId="{D00300CA-F22E-47FE-AC53-CE5B93C8F147}" dt="2022-11-11T10:34:13.345" v="8" actId="478"/>
          <ac:spMkLst>
            <pc:docMk/>
            <pc:sldMk cId="0" sldId="259"/>
            <ac:spMk id="5" creationId="{A14544DD-3968-47DB-A7F3-8832F182F9A2}"/>
          </ac:spMkLst>
        </pc:spChg>
        <pc:spChg chg="add del mod">
          <ac:chgData name="SEYBA TRAORE" userId="3c9edf028789c9f4" providerId="LiveId" clId="{D00300CA-F22E-47FE-AC53-CE5B93C8F147}" dt="2022-11-11T10:34:20.930" v="10" actId="478"/>
          <ac:spMkLst>
            <pc:docMk/>
            <pc:sldMk cId="0" sldId="259"/>
            <ac:spMk id="7" creationId="{403F4C96-EBB2-41AB-8C52-AD790452FDB5}"/>
          </ac:spMkLst>
        </pc:spChg>
        <pc:spChg chg="add del mod">
          <ac:chgData name="SEYBA TRAORE" userId="3c9edf028789c9f4" providerId="LiveId" clId="{D00300CA-F22E-47FE-AC53-CE5B93C8F147}" dt="2022-11-11T10:34:24.463" v="12" actId="478"/>
          <ac:spMkLst>
            <pc:docMk/>
            <pc:sldMk cId="0" sldId="259"/>
            <ac:spMk id="9" creationId="{34D425BD-A6C9-490D-A870-0E58E1C87ACF}"/>
          </ac:spMkLst>
        </pc:spChg>
        <pc:spChg chg="add del mod">
          <ac:chgData name="SEYBA TRAORE" userId="3c9edf028789c9f4" providerId="LiveId" clId="{D00300CA-F22E-47FE-AC53-CE5B93C8F147}" dt="2022-11-13T12:00:08.723" v="1886" actId="478"/>
          <ac:spMkLst>
            <pc:docMk/>
            <pc:sldMk cId="0" sldId="259"/>
            <ac:spMk id="14" creationId="{AEDC4248-FC4B-4F1F-ACD6-DDF635EE9357}"/>
          </ac:spMkLst>
        </pc:spChg>
        <pc:spChg chg="add mod">
          <ac:chgData name="SEYBA TRAORE" userId="3c9edf028789c9f4" providerId="LiveId" clId="{D00300CA-F22E-47FE-AC53-CE5B93C8F147}" dt="2022-11-13T12:00:48.838" v="1892" actId="14100"/>
          <ac:spMkLst>
            <pc:docMk/>
            <pc:sldMk cId="0" sldId="259"/>
            <ac:spMk id="15" creationId="{1556CB40-DC91-4AEB-930C-6556EF3585F2}"/>
          </ac:spMkLst>
        </pc:spChg>
        <pc:spChg chg="add mod">
          <ac:chgData name="SEYBA TRAORE" userId="3c9edf028789c9f4" providerId="LiveId" clId="{D00300CA-F22E-47FE-AC53-CE5B93C8F147}" dt="2022-11-13T12:09:17.876" v="2288" actId="1076"/>
          <ac:spMkLst>
            <pc:docMk/>
            <pc:sldMk cId="0" sldId="259"/>
            <ac:spMk id="16" creationId="{D518C302-A16D-4233-9F4D-76410F146347}"/>
          </ac:spMkLst>
        </pc:spChg>
        <pc:spChg chg="add mod">
          <ac:chgData name="SEYBA TRAORE" userId="3c9edf028789c9f4" providerId="LiveId" clId="{D00300CA-F22E-47FE-AC53-CE5B93C8F147}" dt="2022-11-13T16:55:33.177" v="2509"/>
          <ac:spMkLst>
            <pc:docMk/>
            <pc:sldMk cId="0" sldId="259"/>
            <ac:spMk id="17" creationId="{CBCC8533-8949-4B27-97A0-154DE80C0301}"/>
          </ac:spMkLst>
        </pc:spChg>
        <pc:spChg chg="del">
          <ac:chgData name="SEYBA TRAORE" userId="3c9edf028789c9f4" providerId="LiveId" clId="{D00300CA-F22E-47FE-AC53-CE5B93C8F147}" dt="2022-11-11T10:34:00.906" v="5" actId="478"/>
          <ac:spMkLst>
            <pc:docMk/>
            <pc:sldMk cId="0" sldId="259"/>
            <ac:spMk id="225" creationId="{00000000-0000-0000-0000-000000000000}"/>
          </ac:spMkLst>
        </pc:spChg>
        <pc:spChg chg="del">
          <ac:chgData name="SEYBA TRAORE" userId="3c9edf028789c9f4" providerId="LiveId" clId="{D00300CA-F22E-47FE-AC53-CE5B93C8F147}" dt="2022-11-11T10:34:11.009" v="7" actId="478"/>
          <ac:spMkLst>
            <pc:docMk/>
            <pc:sldMk cId="0" sldId="259"/>
            <ac:spMk id="226" creationId="{00000000-0000-0000-0000-000000000000}"/>
          </ac:spMkLst>
        </pc:spChg>
        <pc:spChg chg="del">
          <ac:chgData name="SEYBA TRAORE" userId="3c9edf028789c9f4" providerId="LiveId" clId="{D00300CA-F22E-47FE-AC53-CE5B93C8F147}" dt="2022-11-11T10:34:23.655" v="11" actId="478"/>
          <ac:spMkLst>
            <pc:docMk/>
            <pc:sldMk cId="0" sldId="259"/>
            <ac:spMk id="227" creationId="{00000000-0000-0000-0000-000000000000}"/>
          </ac:spMkLst>
        </pc:spChg>
        <pc:spChg chg="del">
          <ac:chgData name="SEYBA TRAORE" userId="3c9edf028789c9f4" providerId="LiveId" clId="{D00300CA-F22E-47FE-AC53-CE5B93C8F147}" dt="2022-11-11T10:34:18.789" v="9" actId="478"/>
          <ac:spMkLst>
            <pc:docMk/>
            <pc:sldMk cId="0" sldId="259"/>
            <ac:spMk id="228" creationId="{00000000-0000-0000-0000-000000000000}"/>
          </ac:spMkLst>
        </pc:spChg>
        <pc:picChg chg="add mod">
          <ac:chgData name="SEYBA TRAORE" userId="3c9edf028789c9f4" providerId="LiveId" clId="{D00300CA-F22E-47FE-AC53-CE5B93C8F147}" dt="2022-11-14T10:40:54.279" v="2837" actId="1076"/>
          <ac:picMkLst>
            <pc:docMk/>
            <pc:sldMk cId="0" sldId="259"/>
            <ac:picMk id="5" creationId="{9C2D5566-85CD-406E-9FB3-3DF72E9D1522}"/>
          </ac:picMkLst>
        </pc:picChg>
      </pc:sldChg>
      <pc:sldChg chg="del">
        <pc:chgData name="SEYBA TRAORE" userId="3c9edf028789c9f4" providerId="LiveId" clId="{D00300CA-F22E-47FE-AC53-CE5B93C8F147}" dt="2022-11-11T10:34:30.437" v="13" actId="47"/>
        <pc:sldMkLst>
          <pc:docMk/>
          <pc:sldMk cId="0" sldId="260"/>
        </pc:sldMkLst>
      </pc:sldChg>
      <pc:sldChg chg="modSp mod">
        <pc:chgData name="SEYBA TRAORE" userId="3c9edf028789c9f4" providerId="LiveId" clId="{D00300CA-F22E-47FE-AC53-CE5B93C8F147}" dt="2022-11-14T09:42:14.421" v="2676" actId="20577"/>
        <pc:sldMkLst>
          <pc:docMk/>
          <pc:sldMk cId="0" sldId="261"/>
        </pc:sldMkLst>
        <pc:spChg chg="mod">
          <ac:chgData name="SEYBA TRAORE" userId="3c9edf028789c9f4" providerId="LiveId" clId="{D00300CA-F22E-47FE-AC53-CE5B93C8F147}" dt="2022-11-14T09:42:14.421" v="2676" actId="20577"/>
          <ac:spMkLst>
            <pc:docMk/>
            <pc:sldMk cId="0" sldId="261"/>
            <ac:spMk id="16" creationId="{DCAD858B-7F1E-40A8-B797-E11A3F8F8A8D}"/>
          </ac:spMkLst>
        </pc:spChg>
        <pc:picChg chg="mod">
          <ac:chgData name="SEYBA TRAORE" userId="3c9edf028789c9f4" providerId="LiveId" clId="{D00300CA-F22E-47FE-AC53-CE5B93C8F147}" dt="2022-11-12T14:20:21.070" v="1322" actId="29295"/>
          <ac:picMkLst>
            <pc:docMk/>
            <pc:sldMk cId="0" sldId="261"/>
            <ac:picMk id="9" creationId="{4CF67C39-51F1-4361-A81D-977B3525A947}"/>
          </ac:picMkLst>
        </pc:picChg>
      </pc:sldChg>
      <pc:sldChg chg="del">
        <pc:chgData name="SEYBA TRAORE" userId="3c9edf028789c9f4" providerId="LiveId" clId="{D00300CA-F22E-47FE-AC53-CE5B93C8F147}" dt="2022-11-11T10:34:32.085" v="14" actId="47"/>
        <pc:sldMkLst>
          <pc:docMk/>
          <pc:sldMk cId="0" sldId="262"/>
        </pc:sldMkLst>
      </pc:sldChg>
      <pc:sldChg chg="del">
        <pc:chgData name="SEYBA TRAORE" userId="3c9edf028789c9f4" providerId="LiveId" clId="{D00300CA-F22E-47FE-AC53-CE5B93C8F147}" dt="2022-11-11T10:34:32.675" v="15" actId="47"/>
        <pc:sldMkLst>
          <pc:docMk/>
          <pc:sldMk cId="0" sldId="263"/>
        </pc:sldMkLst>
      </pc:sldChg>
      <pc:sldChg chg="del">
        <pc:chgData name="SEYBA TRAORE" userId="3c9edf028789c9f4" providerId="LiveId" clId="{D00300CA-F22E-47FE-AC53-CE5B93C8F147}" dt="2022-11-11T10:34:33.143" v="16" actId="47"/>
        <pc:sldMkLst>
          <pc:docMk/>
          <pc:sldMk cId="0" sldId="265"/>
        </pc:sldMkLst>
      </pc:sldChg>
      <pc:sldChg chg="del">
        <pc:chgData name="SEYBA TRAORE" userId="3c9edf028789c9f4" providerId="LiveId" clId="{D00300CA-F22E-47FE-AC53-CE5B93C8F147}" dt="2022-11-11T10:34:33.536" v="17" actId="47"/>
        <pc:sldMkLst>
          <pc:docMk/>
          <pc:sldMk cId="0" sldId="266"/>
        </pc:sldMkLst>
      </pc:sldChg>
      <pc:sldChg chg="del">
        <pc:chgData name="SEYBA TRAORE" userId="3c9edf028789c9f4" providerId="LiveId" clId="{D00300CA-F22E-47FE-AC53-CE5B93C8F147}" dt="2022-11-11T10:34:33.857" v="18" actId="47"/>
        <pc:sldMkLst>
          <pc:docMk/>
          <pc:sldMk cId="0" sldId="267"/>
        </pc:sldMkLst>
      </pc:sldChg>
      <pc:sldChg chg="del">
        <pc:chgData name="SEYBA TRAORE" userId="3c9edf028789c9f4" providerId="LiveId" clId="{D00300CA-F22E-47FE-AC53-CE5B93C8F147}" dt="2022-11-11T10:34:34.156" v="19" actId="47"/>
        <pc:sldMkLst>
          <pc:docMk/>
          <pc:sldMk cId="0" sldId="268"/>
        </pc:sldMkLst>
      </pc:sldChg>
      <pc:sldChg chg="del">
        <pc:chgData name="SEYBA TRAORE" userId="3c9edf028789c9f4" providerId="LiveId" clId="{D00300CA-F22E-47FE-AC53-CE5B93C8F147}" dt="2022-11-11T10:34:34.394" v="20" actId="47"/>
        <pc:sldMkLst>
          <pc:docMk/>
          <pc:sldMk cId="0" sldId="269"/>
        </pc:sldMkLst>
      </pc:sldChg>
      <pc:sldChg chg="del">
        <pc:chgData name="SEYBA TRAORE" userId="3c9edf028789c9f4" providerId="LiveId" clId="{D00300CA-F22E-47FE-AC53-CE5B93C8F147}" dt="2022-11-11T10:34:34.605" v="21" actId="47"/>
        <pc:sldMkLst>
          <pc:docMk/>
          <pc:sldMk cId="0" sldId="270"/>
        </pc:sldMkLst>
      </pc:sldChg>
      <pc:sldChg chg="del">
        <pc:chgData name="SEYBA TRAORE" userId="3c9edf028789c9f4" providerId="LiveId" clId="{D00300CA-F22E-47FE-AC53-CE5B93C8F147}" dt="2022-11-11T10:34:34.955" v="22" actId="47"/>
        <pc:sldMkLst>
          <pc:docMk/>
          <pc:sldMk cId="0" sldId="271"/>
        </pc:sldMkLst>
      </pc:sldChg>
      <pc:sldChg chg="del">
        <pc:chgData name="SEYBA TRAORE" userId="3c9edf028789c9f4" providerId="LiveId" clId="{D00300CA-F22E-47FE-AC53-CE5B93C8F147}" dt="2022-11-11T10:34:35.205" v="23" actId="47"/>
        <pc:sldMkLst>
          <pc:docMk/>
          <pc:sldMk cId="0" sldId="272"/>
        </pc:sldMkLst>
      </pc:sldChg>
      <pc:sldChg chg="del">
        <pc:chgData name="SEYBA TRAORE" userId="3c9edf028789c9f4" providerId="LiveId" clId="{D00300CA-F22E-47FE-AC53-CE5B93C8F147}" dt="2022-11-11T10:34:35.686" v="24" actId="47"/>
        <pc:sldMkLst>
          <pc:docMk/>
          <pc:sldMk cId="0" sldId="273"/>
        </pc:sldMkLst>
      </pc:sldChg>
      <pc:sldChg chg="del">
        <pc:chgData name="SEYBA TRAORE" userId="3c9edf028789c9f4" providerId="LiveId" clId="{D00300CA-F22E-47FE-AC53-CE5B93C8F147}" dt="2022-11-11T10:34:35.955" v="25" actId="47"/>
        <pc:sldMkLst>
          <pc:docMk/>
          <pc:sldMk cId="0" sldId="274"/>
        </pc:sldMkLst>
      </pc:sldChg>
      <pc:sldChg chg="del">
        <pc:chgData name="SEYBA TRAORE" userId="3c9edf028789c9f4" providerId="LiveId" clId="{D00300CA-F22E-47FE-AC53-CE5B93C8F147}" dt="2022-11-11T10:34:36.354" v="26" actId="47"/>
        <pc:sldMkLst>
          <pc:docMk/>
          <pc:sldMk cId="0" sldId="275"/>
        </pc:sldMkLst>
      </pc:sldChg>
      <pc:sldChg chg="del">
        <pc:chgData name="SEYBA TRAORE" userId="3c9edf028789c9f4" providerId="LiveId" clId="{D00300CA-F22E-47FE-AC53-CE5B93C8F147}" dt="2022-11-11T10:34:36.599" v="27" actId="47"/>
        <pc:sldMkLst>
          <pc:docMk/>
          <pc:sldMk cId="0" sldId="276"/>
        </pc:sldMkLst>
      </pc:sldChg>
      <pc:sldChg chg="del">
        <pc:chgData name="SEYBA TRAORE" userId="3c9edf028789c9f4" providerId="LiveId" clId="{D00300CA-F22E-47FE-AC53-CE5B93C8F147}" dt="2022-11-11T10:34:36.790" v="28" actId="47"/>
        <pc:sldMkLst>
          <pc:docMk/>
          <pc:sldMk cId="0" sldId="277"/>
        </pc:sldMkLst>
      </pc:sldChg>
      <pc:sldChg chg="del">
        <pc:chgData name="SEYBA TRAORE" userId="3c9edf028789c9f4" providerId="LiveId" clId="{D00300CA-F22E-47FE-AC53-CE5B93C8F147}" dt="2022-11-11T10:34:37.028" v="29" actId="47"/>
        <pc:sldMkLst>
          <pc:docMk/>
          <pc:sldMk cId="0" sldId="278"/>
        </pc:sldMkLst>
      </pc:sldChg>
      <pc:sldChg chg="del">
        <pc:chgData name="SEYBA TRAORE" userId="3c9edf028789c9f4" providerId="LiveId" clId="{D00300CA-F22E-47FE-AC53-CE5B93C8F147}" dt="2022-11-11T10:34:37.332" v="30" actId="47"/>
        <pc:sldMkLst>
          <pc:docMk/>
          <pc:sldMk cId="0" sldId="279"/>
        </pc:sldMkLst>
      </pc:sldChg>
      <pc:sldChg chg="del">
        <pc:chgData name="SEYBA TRAORE" userId="3c9edf028789c9f4" providerId="LiveId" clId="{D00300CA-F22E-47FE-AC53-CE5B93C8F147}" dt="2022-11-11T10:34:37.487" v="31" actId="47"/>
        <pc:sldMkLst>
          <pc:docMk/>
          <pc:sldMk cId="0" sldId="280"/>
        </pc:sldMkLst>
      </pc:sldChg>
      <pc:sldChg chg="del">
        <pc:chgData name="SEYBA TRAORE" userId="3c9edf028789c9f4" providerId="LiveId" clId="{D00300CA-F22E-47FE-AC53-CE5B93C8F147}" dt="2022-11-11T10:34:37.720" v="32" actId="47"/>
        <pc:sldMkLst>
          <pc:docMk/>
          <pc:sldMk cId="0" sldId="281"/>
        </pc:sldMkLst>
      </pc:sldChg>
      <pc:sldChg chg="del">
        <pc:chgData name="SEYBA TRAORE" userId="3c9edf028789c9f4" providerId="LiveId" clId="{D00300CA-F22E-47FE-AC53-CE5B93C8F147}" dt="2022-11-11T10:34:37.921" v="33" actId="47"/>
        <pc:sldMkLst>
          <pc:docMk/>
          <pc:sldMk cId="0" sldId="282"/>
        </pc:sldMkLst>
      </pc:sldChg>
      <pc:sldChg chg="del">
        <pc:chgData name="SEYBA TRAORE" userId="3c9edf028789c9f4" providerId="LiveId" clId="{D00300CA-F22E-47FE-AC53-CE5B93C8F147}" dt="2022-11-11T10:34:38.165" v="34" actId="47"/>
        <pc:sldMkLst>
          <pc:docMk/>
          <pc:sldMk cId="0" sldId="283"/>
        </pc:sldMkLst>
      </pc:sldChg>
      <pc:sldChg chg="del">
        <pc:chgData name="SEYBA TRAORE" userId="3c9edf028789c9f4" providerId="LiveId" clId="{D00300CA-F22E-47FE-AC53-CE5B93C8F147}" dt="2022-11-11T10:34:38.325" v="35" actId="47"/>
        <pc:sldMkLst>
          <pc:docMk/>
          <pc:sldMk cId="0" sldId="284"/>
        </pc:sldMkLst>
      </pc:sldChg>
      <pc:sldChg chg="del">
        <pc:chgData name="SEYBA TRAORE" userId="3c9edf028789c9f4" providerId="LiveId" clId="{D00300CA-F22E-47FE-AC53-CE5B93C8F147}" dt="2022-11-11T10:34:38.567" v="36" actId="47"/>
        <pc:sldMkLst>
          <pc:docMk/>
          <pc:sldMk cId="0" sldId="285"/>
        </pc:sldMkLst>
      </pc:sldChg>
      <pc:sldChg chg="del">
        <pc:chgData name="SEYBA TRAORE" userId="3c9edf028789c9f4" providerId="LiveId" clId="{D00300CA-F22E-47FE-AC53-CE5B93C8F147}" dt="2022-11-11T10:34:38.745" v="37" actId="47"/>
        <pc:sldMkLst>
          <pc:docMk/>
          <pc:sldMk cId="0" sldId="286"/>
        </pc:sldMkLst>
      </pc:sldChg>
      <pc:sldChg chg="del">
        <pc:chgData name="SEYBA TRAORE" userId="3c9edf028789c9f4" providerId="LiveId" clId="{D00300CA-F22E-47FE-AC53-CE5B93C8F147}" dt="2022-11-11T10:34:40.310" v="38" actId="47"/>
        <pc:sldMkLst>
          <pc:docMk/>
          <pc:sldMk cId="0" sldId="287"/>
        </pc:sldMkLst>
      </pc:sldChg>
      <pc:sldChg chg="del">
        <pc:chgData name="SEYBA TRAORE" userId="3c9edf028789c9f4" providerId="LiveId" clId="{D00300CA-F22E-47FE-AC53-CE5B93C8F147}" dt="2022-11-11T10:34:40.586" v="39" actId="47"/>
        <pc:sldMkLst>
          <pc:docMk/>
          <pc:sldMk cId="0" sldId="288"/>
        </pc:sldMkLst>
      </pc:sldChg>
      <pc:sldChg chg="del">
        <pc:chgData name="SEYBA TRAORE" userId="3c9edf028789c9f4" providerId="LiveId" clId="{D00300CA-F22E-47FE-AC53-CE5B93C8F147}" dt="2022-11-11T10:34:41.070" v="40" actId="47"/>
        <pc:sldMkLst>
          <pc:docMk/>
          <pc:sldMk cId="0" sldId="289"/>
        </pc:sldMkLst>
      </pc:sldChg>
      <pc:sldChg chg="del">
        <pc:chgData name="SEYBA TRAORE" userId="3c9edf028789c9f4" providerId="LiveId" clId="{D00300CA-F22E-47FE-AC53-CE5B93C8F147}" dt="2022-11-11T10:34:41.491" v="41" actId="47"/>
        <pc:sldMkLst>
          <pc:docMk/>
          <pc:sldMk cId="0" sldId="290"/>
        </pc:sldMkLst>
      </pc:sldChg>
      <pc:sldChg chg="del">
        <pc:chgData name="SEYBA TRAORE" userId="3c9edf028789c9f4" providerId="LiveId" clId="{D00300CA-F22E-47FE-AC53-CE5B93C8F147}" dt="2022-11-11T10:34:41.584" v="42" actId="47"/>
        <pc:sldMkLst>
          <pc:docMk/>
          <pc:sldMk cId="0" sldId="291"/>
        </pc:sldMkLst>
      </pc:sldChg>
      <pc:sldChg chg="del">
        <pc:chgData name="SEYBA TRAORE" userId="3c9edf028789c9f4" providerId="LiveId" clId="{D00300CA-F22E-47FE-AC53-CE5B93C8F147}" dt="2022-11-11T10:34:41.826" v="43" actId="47"/>
        <pc:sldMkLst>
          <pc:docMk/>
          <pc:sldMk cId="0" sldId="292"/>
        </pc:sldMkLst>
      </pc:sldChg>
      <pc:sldChg chg="del">
        <pc:chgData name="SEYBA TRAORE" userId="3c9edf028789c9f4" providerId="LiveId" clId="{D00300CA-F22E-47FE-AC53-CE5B93C8F147}" dt="2022-11-11T10:34:42.308" v="44" actId="47"/>
        <pc:sldMkLst>
          <pc:docMk/>
          <pc:sldMk cId="0" sldId="293"/>
        </pc:sldMkLst>
      </pc:sldChg>
      <pc:sldChg chg="del">
        <pc:chgData name="SEYBA TRAORE" userId="3c9edf028789c9f4" providerId="LiveId" clId="{D00300CA-F22E-47FE-AC53-CE5B93C8F147}" dt="2022-11-11T10:34:42.712" v="45" actId="47"/>
        <pc:sldMkLst>
          <pc:docMk/>
          <pc:sldMk cId="0" sldId="294"/>
        </pc:sldMkLst>
      </pc:sldChg>
      <pc:sldChg chg="del">
        <pc:chgData name="SEYBA TRAORE" userId="3c9edf028789c9f4" providerId="LiveId" clId="{D00300CA-F22E-47FE-AC53-CE5B93C8F147}" dt="2022-11-11T10:34:46.671" v="46" actId="47"/>
        <pc:sldMkLst>
          <pc:docMk/>
          <pc:sldMk cId="0" sldId="295"/>
        </pc:sldMkLst>
      </pc:sldChg>
      <pc:sldChg chg="del">
        <pc:chgData name="SEYBA TRAORE" userId="3c9edf028789c9f4" providerId="LiveId" clId="{D00300CA-F22E-47FE-AC53-CE5B93C8F147}" dt="2022-11-11T10:34:47.026" v="47" actId="47"/>
        <pc:sldMkLst>
          <pc:docMk/>
          <pc:sldMk cId="0" sldId="296"/>
        </pc:sldMkLst>
      </pc:sldChg>
      <pc:sldChg chg="del">
        <pc:chgData name="SEYBA TRAORE" userId="3c9edf028789c9f4" providerId="LiveId" clId="{D00300CA-F22E-47FE-AC53-CE5B93C8F147}" dt="2022-11-11T10:34:47.333" v="48" actId="47"/>
        <pc:sldMkLst>
          <pc:docMk/>
          <pc:sldMk cId="0" sldId="297"/>
        </pc:sldMkLst>
      </pc:sldChg>
      <pc:sldChg chg="del">
        <pc:chgData name="SEYBA TRAORE" userId="3c9edf028789c9f4" providerId="LiveId" clId="{D00300CA-F22E-47FE-AC53-CE5B93C8F147}" dt="2022-11-11T10:34:47.939" v="49" actId="47"/>
        <pc:sldMkLst>
          <pc:docMk/>
          <pc:sldMk cId="0" sldId="298"/>
        </pc:sldMkLst>
      </pc:sldChg>
      <pc:sldChg chg="del">
        <pc:chgData name="SEYBA TRAORE" userId="3c9edf028789c9f4" providerId="LiveId" clId="{D00300CA-F22E-47FE-AC53-CE5B93C8F147}" dt="2022-11-11T10:34:48.169" v="50" actId="47"/>
        <pc:sldMkLst>
          <pc:docMk/>
          <pc:sldMk cId="0" sldId="299"/>
        </pc:sldMkLst>
      </pc:sldChg>
      <pc:sldChg chg="del">
        <pc:chgData name="SEYBA TRAORE" userId="3c9edf028789c9f4" providerId="LiveId" clId="{D00300CA-F22E-47FE-AC53-CE5B93C8F147}" dt="2022-11-11T10:34:48.593" v="51" actId="47"/>
        <pc:sldMkLst>
          <pc:docMk/>
          <pc:sldMk cId="0" sldId="300"/>
        </pc:sldMkLst>
      </pc:sldChg>
      <pc:sldChg chg="del">
        <pc:chgData name="SEYBA TRAORE" userId="3c9edf028789c9f4" providerId="LiveId" clId="{D00300CA-F22E-47FE-AC53-CE5B93C8F147}" dt="2022-11-11T10:34:49.169" v="52" actId="47"/>
        <pc:sldMkLst>
          <pc:docMk/>
          <pc:sldMk cId="0" sldId="301"/>
        </pc:sldMkLst>
      </pc:sldChg>
      <pc:sldChg chg="del">
        <pc:chgData name="SEYBA TRAORE" userId="3c9edf028789c9f4" providerId="LiveId" clId="{D00300CA-F22E-47FE-AC53-CE5B93C8F147}" dt="2022-11-11T10:34:49.556" v="53" actId="47"/>
        <pc:sldMkLst>
          <pc:docMk/>
          <pc:sldMk cId="0" sldId="302"/>
        </pc:sldMkLst>
      </pc:sldChg>
      <pc:sldChg chg="addSp delSp modSp del mod ord">
        <pc:chgData name="SEYBA TRAORE" userId="3c9edf028789c9f4" providerId="LiveId" clId="{D00300CA-F22E-47FE-AC53-CE5B93C8F147}" dt="2022-11-11T20:14:40.456" v="1215" actId="47"/>
        <pc:sldMkLst>
          <pc:docMk/>
          <pc:sldMk cId="1787256731" sldId="303"/>
        </pc:sldMkLst>
        <pc:spChg chg="mod">
          <ac:chgData name="SEYBA TRAORE" userId="3c9edf028789c9f4" providerId="LiveId" clId="{D00300CA-F22E-47FE-AC53-CE5B93C8F147}" dt="2022-11-11T11:43:49.389" v="697" actId="20577"/>
          <ac:spMkLst>
            <pc:docMk/>
            <pc:sldMk cId="1787256731" sldId="303"/>
            <ac:spMk id="2" creationId="{7F7EEAC4-FF65-8740-9577-5FDBC859C485}"/>
          </ac:spMkLst>
        </pc:spChg>
        <pc:spChg chg="add del mod">
          <ac:chgData name="SEYBA TRAORE" userId="3c9edf028789c9f4" providerId="LiveId" clId="{D00300CA-F22E-47FE-AC53-CE5B93C8F147}" dt="2022-11-11T10:33:45.582" v="1" actId="478"/>
          <ac:spMkLst>
            <pc:docMk/>
            <pc:sldMk cId="1787256731" sldId="303"/>
            <ac:spMk id="3" creationId="{92C8B752-7F60-4444-BB15-28B4E4D3A6F7}"/>
          </ac:spMkLst>
        </pc:spChg>
        <pc:spChg chg="add del mod">
          <ac:chgData name="SEYBA TRAORE" userId="3c9edf028789c9f4" providerId="LiveId" clId="{D00300CA-F22E-47FE-AC53-CE5B93C8F147}" dt="2022-11-11T10:33:51.028" v="3" actId="478"/>
          <ac:spMkLst>
            <pc:docMk/>
            <pc:sldMk cId="1787256731" sldId="303"/>
            <ac:spMk id="5" creationId="{7B65603B-253C-4D5F-B010-CA9415AE2097}"/>
          </ac:spMkLst>
        </pc:spChg>
        <pc:spChg chg="add del mod">
          <ac:chgData name="SEYBA TRAORE" userId="3c9edf028789c9f4" providerId="LiveId" clId="{D00300CA-F22E-47FE-AC53-CE5B93C8F147}" dt="2022-11-11T11:35:37.363" v="485"/>
          <ac:spMkLst>
            <pc:docMk/>
            <pc:sldMk cId="1787256731" sldId="303"/>
            <ac:spMk id="6" creationId="{3CE66B73-6B3A-4F9B-875E-CD67D5498266}"/>
          </ac:spMkLst>
        </pc:spChg>
        <pc:spChg chg="del">
          <ac:chgData name="SEYBA TRAORE" userId="3c9edf028789c9f4" providerId="LiveId" clId="{D00300CA-F22E-47FE-AC53-CE5B93C8F147}" dt="2022-11-11T10:33:47.902" v="2" actId="478"/>
          <ac:spMkLst>
            <pc:docMk/>
            <pc:sldMk cId="1787256731" sldId="303"/>
            <ac:spMk id="239" creationId="{00000000-0000-0000-0000-000000000000}"/>
          </ac:spMkLst>
        </pc:spChg>
        <pc:spChg chg="del">
          <ac:chgData name="SEYBA TRAORE" userId="3c9edf028789c9f4" providerId="LiveId" clId="{D00300CA-F22E-47FE-AC53-CE5B93C8F147}" dt="2022-11-11T10:33:44.239" v="0" actId="478"/>
          <ac:spMkLst>
            <pc:docMk/>
            <pc:sldMk cId="1787256731" sldId="303"/>
            <ac:spMk id="240" creationId="{00000000-0000-0000-0000-000000000000}"/>
          </ac:spMkLst>
        </pc:spChg>
      </pc:sldChg>
      <pc:sldChg chg="addSp delSp modSp mod ord modAnim">
        <pc:chgData name="SEYBA TRAORE" userId="3c9edf028789c9f4" providerId="LiveId" clId="{D00300CA-F22E-47FE-AC53-CE5B93C8F147}" dt="2022-11-14T09:57:08.941" v="2694"/>
        <pc:sldMkLst>
          <pc:docMk/>
          <pc:sldMk cId="2314098587" sldId="304"/>
        </pc:sldMkLst>
        <pc:spChg chg="del">
          <ac:chgData name="SEYBA TRAORE" userId="3c9edf028789c9f4" providerId="LiveId" clId="{D00300CA-F22E-47FE-AC53-CE5B93C8F147}" dt="2022-11-11T10:53:26.335" v="80" actId="478"/>
          <ac:spMkLst>
            <pc:docMk/>
            <pc:sldMk cId="2314098587" sldId="304"/>
            <ac:spMk id="2" creationId="{34FE6E56-16B8-C58C-1A47-9EAD32388A09}"/>
          </ac:spMkLst>
        </pc:spChg>
        <pc:spChg chg="add del mod">
          <ac:chgData name="SEYBA TRAORE" userId="3c9edf028789c9f4" providerId="LiveId" clId="{D00300CA-F22E-47FE-AC53-CE5B93C8F147}" dt="2022-11-11T11:43:58.915" v="698" actId="478"/>
          <ac:spMkLst>
            <pc:docMk/>
            <pc:sldMk cId="2314098587" sldId="304"/>
            <ac:spMk id="6" creationId="{437BD0F9-5C23-4EDE-BC92-30DA1D2C0DED}"/>
          </ac:spMkLst>
        </pc:spChg>
        <pc:spChg chg="mod">
          <ac:chgData name="SEYBA TRAORE" userId="3c9edf028789c9f4" providerId="LiveId" clId="{D00300CA-F22E-47FE-AC53-CE5B93C8F147}" dt="2022-11-11T10:48:12.026" v="61" actId="14100"/>
          <ac:spMkLst>
            <pc:docMk/>
            <pc:sldMk cId="2314098587" sldId="304"/>
            <ac:spMk id="11" creationId="{5C59FBED-9779-470B-BBA3-57233D9020A6}"/>
          </ac:spMkLst>
        </pc:spChg>
        <pc:spChg chg="del">
          <ac:chgData name="SEYBA TRAORE" userId="3c9edf028789c9f4" providerId="LiveId" clId="{D00300CA-F22E-47FE-AC53-CE5B93C8F147}" dt="2022-11-11T12:12:17.748" v="812" actId="478"/>
          <ac:spMkLst>
            <pc:docMk/>
            <pc:sldMk cId="2314098587" sldId="304"/>
            <ac:spMk id="13" creationId="{ECFCFFEB-F1E4-4B7D-B188-72050813C61C}"/>
          </ac:spMkLst>
        </pc:spChg>
        <pc:spChg chg="add del mod">
          <ac:chgData name="SEYBA TRAORE" userId="3c9edf028789c9f4" providerId="LiveId" clId="{D00300CA-F22E-47FE-AC53-CE5B93C8F147}" dt="2022-11-11T11:19:19.865" v="260"/>
          <ac:spMkLst>
            <pc:docMk/>
            <pc:sldMk cId="2314098587" sldId="304"/>
            <ac:spMk id="15" creationId="{D2B545FD-21E9-44FB-BAF0-238A88BA54EB}"/>
          </ac:spMkLst>
        </pc:spChg>
        <pc:spChg chg="add mod">
          <ac:chgData name="SEYBA TRAORE" userId="3c9edf028789c9f4" providerId="LiveId" clId="{D00300CA-F22E-47FE-AC53-CE5B93C8F147}" dt="2022-11-14T09:56:24.776" v="2692" actId="20577"/>
          <ac:spMkLst>
            <pc:docMk/>
            <pc:sldMk cId="2314098587" sldId="304"/>
            <ac:spMk id="16" creationId="{E8A03A59-C381-4401-B6A7-EC28F93D24F6}"/>
          </ac:spMkLst>
        </pc:spChg>
        <pc:spChg chg="add del mod">
          <ac:chgData name="SEYBA TRAORE" userId="3c9edf028789c9f4" providerId="LiveId" clId="{D00300CA-F22E-47FE-AC53-CE5B93C8F147}" dt="2022-11-11T12:15:15.971" v="840" actId="478"/>
          <ac:spMkLst>
            <pc:docMk/>
            <pc:sldMk cId="2314098587" sldId="304"/>
            <ac:spMk id="17" creationId="{FC2BBF41-CABD-47B5-87A6-0E015984226C}"/>
          </ac:spMkLst>
        </pc:spChg>
        <pc:spChg chg="add mod">
          <ac:chgData name="SEYBA TRAORE" userId="3c9edf028789c9f4" providerId="LiveId" clId="{D00300CA-F22E-47FE-AC53-CE5B93C8F147}" dt="2022-11-11T12:15:44.308" v="851" actId="1076"/>
          <ac:spMkLst>
            <pc:docMk/>
            <pc:sldMk cId="2314098587" sldId="304"/>
            <ac:spMk id="18" creationId="{442B20D3-0A64-4EF5-8019-626278EC73F0}"/>
          </ac:spMkLst>
        </pc:spChg>
        <pc:spChg chg="mod">
          <ac:chgData name="SEYBA TRAORE" userId="3c9edf028789c9f4" providerId="LiveId" clId="{D00300CA-F22E-47FE-AC53-CE5B93C8F147}" dt="2022-11-14T09:48:46.210" v="2677" actId="207"/>
          <ac:spMkLst>
            <pc:docMk/>
            <pc:sldMk cId="2314098587" sldId="304"/>
            <ac:spMk id="271" creationId="{00000000-0000-0000-0000-000000000000}"/>
          </ac:spMkLst>
        </pc:spChg>
      </pc:sldChg>
      <pc:sldChg chg="addSp delSp modSp mod ord modTransition">
        <pc:chgData name="SEYBA TRAORE" userId="3c9edf028789c9f4" providerId="LiveId" clId="{D00300CA-F22E-47FE-AC53-CE5B93C8F147}" dt="2022-11-13T11:34:28.765" v="1325" actId="478"/>
        <pc:sldMkLst>
          <pc:docMk/>
          <pc:sldMk cId="771133535" sldId="305"/>
        </pc:sldMkLst>
        <pc:spChg chg="add del mod">
          <ac:chgData name="SEYBA TRAORE" userId="3c9edf028789c9f4" providerId="LiveId" clId="{D00300CA-F22E-47FE-AC53-CE5B93C8F147}" dt="2022-11-13T11:34:28.765" v="1325" actId="478"/>
          <ac:spMkLst>
            <pc:docMk/>
            <pc:sldMk cId="771133535" sldId="305"/>
            <ac:spMk id="2" creationId="{CECDA4DB-5C80-47B9-AB86-3D40571FEB84}"/>
          </ac:spMkLst>
        </pc:spChg>
        <pc:spChg chg="add mod">
          <ac:chgData name="SEYBA TRAORE" userId="3c9edf028789c9f4" providerId="LiveId" clId="{D00300CA-F22E-47FE-AC53-CE5B93C8F147}" dt="2022-11-11T12:17:13.160" v="864" actId="1076"/>
          <ac:spMkLst>
            <pc:docMk/>
            <pc:sldMk cId="771133535" sldId="305"/>
            <ac:spMk id="3" creationId="{CA5CA4E3-FCF8-488A-AD8F-ADAE01B4CF8D}"/>
          </ac:spMkLst>
        </pc:spChg>
        <pc:spChg chg="add del mod">
          <ac:chgData name="SEYBA TRAORE" userId="3c9edf028789c9f4" providerId="LiveId" clId="{D00300CA-F22E-47FE-AC53-CE5B93C8F147}" dt="2022-11-11T12:16:54.547" v="854" actId="478"/>
          <ac:spMkLst>
            <pc:docMk/>
            <pc:sldMk cId="771133535" sldId="305"/>
            <ac:spMk id="4" creationId="{DCA9569B-C06E-48AD-8612-1C3C530EAF5B}"/>
          </ac:spMkLst>
        </pc:spChg>
        <pc:spChg chg="add mod">
          <ac:chgData name="SEYBA TRAORE" userId="3c9edf028789c9f4" providerId="LiveId" clId="{D00300CA-F22E-47FE-AC53-CE5B93C8F147}" dt="2022-11-11T12:19:05.630" v="881" actId="1076"/>
          <ac:spMkLst>
            <pc:docMk/>
            <pc:sldMk cId="771133535" sldId="305"/>
            <ac:spMk id="5" creationId="{6D746410-D76A-4A98-80FA-2928905A53DD}"/>
          </ac:spMkLst>
        </pc:spChg>
        <pc:spChg chg="add mod">
          <ac:chgData name="SEYBA TRAORE" userId="3c9edf028789c9f4" providerId="LiveId" clId="{D00300CA-F22E-47FE-AC53-CE5B93C8F147}" dt="2022-11-13T11:34:25.819" v="1324" actId="1076"/>
          <ac:spMkLst>
            <pc:docMk/>
            <pc:sldMk cId="771133535" sldId="305"/>
            <ac:spMk id="8" creationId="{36F922BF-058E-46E5-AD37-4D65D392FB8A}"/>
          </ac:spMkLst>
        </pc:spChg>
        <pc:spChg chg="add mod">
          <ac:chgData name="SEYBA TRAORE" userId="3c9edf028789c9f4" providerId="LiveId" clId="{D00300CA-F22E-47FE-AC53-CE5B93C8F147}" dt="2022-11-13T11:34:25.819" v="1324" actId="1076"/>
          <ac:spMkLst>
            <pc:docMk/>
            <pc:sldMk cId="771133535" sldId="305"/>
            <ac:spMk id="9" creationId="{EB47CEEE-B78E-4AD5-9F01-1D391D441AC3}"/>
          </ac:spMkLst>
        </pc:spChg>
        <pc:spChg chg="mod">
          <ac:chgData name="SEYBA TRAORE" userId="3c9edf028789c9f4" providerId="LiveId" clId="{D00300CA-F22E-47FE-AC53-CE5B93C8F147}" dt="2022-11-11T20:13:39.508" v="1214" actId="113"/>
          <ac:spMkLst>
            <pc:docMk/>
            <pc:sldMk cId="771133535" sldId="305"/>
            <ac:spMk id="271" creationId="{00000000-0000-0000-0000-000000000000}"/>
          </ac:spMkLst>
        </pc:spChg>
        <pc:picChg chg="add mod">
          <ac:chgData name="SEYBA TRAORE" userId="3c9edf028789c9f4" providerId="LiveId" clId="{D00300CA-F22E-47FE-AC53-CE5B93C8F147}" dt="2022-11-11T12:19:00.143" v="880" actId="1076"/>
          <ac:picMkLst>
            <pc:docMk/>
            <pc:sldMk cId="771133535" sldId="305"/>
            <ac:picMk id="6" creationId="{3F5A6313-8D78-4AEB-A957-75AA9C06AD8F}"/>
          </ac:picMkLst>
        </pc:picChg>
      </pc:sldChg>
      <pc:sldChg chg="addSp delSp modSp add mod ord modTransition">
        <pc:chgData name="SEYBA TRAORE" userId="3c9edf028789c9f4" providerId="LiveId" clId="{D00300CA-F22E-47FE-AC53-CE5B93C8F147}" dt="2022-11-14T10:21:25.094" v="2786" actId="478"/>
        <pc:sldMkLst>
          <pc:docMk/>
          <pc:sldMk cId="956209632" sldId="306"/>
        </pc:sldMkLst>
        <pc:spChg chg="add mod">
          <ac:chgData name="SEYBA TRAORE" userId="3c9edf028789c9f4" providerId="LiveId" clId="{D00300CA-F22E-47FE-AC53-CE5B93C8F147}" dt="2022-11-11T12:10:25.177" v="808" actId="1076"/>
          <ac:spMkLst>
            <pc:docMk/>
            <pc:sldMk cId="956209632" sldId="306"/>
            <ac:spMk id="2" creationId="{E151428C-94D8-4CA6-8B27-EAAF40F0A6AD}"/>
          </ac:spMkLst>
        </pc:spChg>
        <pc:spChg chg="add mod">
          <ac:chgData name="SEYBA TRAORE" userId="3c9edf028789c9f4" providerId="LiveId" clId="{D00300CA-F22E-47FE-AC53-CE5B93C8F147}" dt="2022-11-11T11:50:23.205" v="766" actId="207"/>
          <ac:spMkLst>
            <pc:docMk/>
            <pc:sldMk cId="956209632" sldId="306"/>
            <ac:spMk id="3" creationId="{CA862E50-342E-4AB0-8DA0-79F7F24194E4}"/>
          </ac:spMkLst>
        </pc:spChg>
        <pc:spChg chg="add mod">
          <ac:chgData name="SEYBA TRAORE" userId="3c9edf028789c9f4" providerId="LiveId" clId="{D00300CA-F22E-47FE-AC53-CE5B93C8F147}" dt="2022-11-13T16:57:12.028" v="2532" actId="20577"/>
          <ac:spMkLst>
            <pc:docMk/>
            <pc:sldMk cId="956209632" sldId="306"/>
            <ac:spMk id="5" creationId="{724158A6-387B-4BAB-939A-6DAFDF53ABBE}"/>
          </ac:spMkLst>
        </pc:spChg>
        <pc:spChg chg="mod">
          <ac:chgData name="SEYBA TRAORE" userId="3c9edf028789c9f4" providerId="LiveId" clId="{D00300CA-F22E-47FE-AC53-CE5B93C8F147}" dt="2022-11-13T21:12:23.300" v="2551" actId="12"/>
          <ac:spMkLst>
            <pc:docMk/>
            <pc:sldMk cId="956209632" sldId="306"/>
            <ac:spMk id="6" creationId="{4297562F-1B50-7B3F-4019-EE1B684D4BC9}"/>
          </ac:spMkLst>
        </pc:spChg>
        <pc:spChg chg="add mod">
          <ac:chgData name="SEYBA TRAORE" userId="3c9edf028789c9f4" providerId="LiveId" clId="{D00300CA-F22E-47FE-AC53-CE5B93C8F147}" dt="2022-11-11T12:10:21.442" v="807" actId="1076"/>
          <ac:spMkLst>
            <pc:docMk/>
            <pc:sldMk cId="956209632" sldId="306"/>
            <ac:spMk id="7" creationId="{EC093F41-51A6-4ABA-BD6D-74EF40AAAAA7}"/>
          </ac:spMkLst>
        </pc:spChg>
        <pc:spChg chg="mod">
          <ac:chgData name="SEYBA TRAORE" userId="3c9edf028789c9f4" providerId="LiveId" clId="{D00300CA-F22E-47FE-AC53-CE5B93C8F147}" dt="2022-11-13T21:12:17.633" v="2550" actId="12"/>
          <ac:spMkLst>
            <pc:docMk/>
            <pc:sldMk cId="956209632" sldId="306"/>
            <ac:spMk id="8" creationId="{63CAF3F8-CEF9-A5B7-709D-0874F6DA8734}"/>
          </ac:spMkLst>
        </pc:spChg>
        <pc:spChg chg="add del mod">
          <ac:chgData name="SEYBA TRAORE" userId="3c9edf028789c9f4" providerId="LiveId" clId="{D00300CA-F22E-47FE-AC53-CE5B93C8F147}" dt="2022-11-13T16:20:29.927" v="2323" actId="478"/>
          <ac:spMkLst>
            <pc:docMk/>
            <pc:sldMk cId="956209632" sldId="306"/>
            <ac:spMk id="8" creationId="{E5B98D26-D8D8-4916-9D2A-AC1512F21F43}"/>
          </ac:spMkLst>
        </pc:spChg>
        <pc:spChg chg="add del mod">
          <ac:chgData name="SEYBA TRAORE" userId="3c9edf028789c9f4" providerId="LiveId" clId="{D00300CA-F22E-47FE-AC53-CE5B93C8F147}" dt="2022-11-13T16:20:36.406" v="2325" actId="478"/>
          <ac:spMkLst>
            <pc:docMk/>
            <pc:sldMk cId="956209632" sldId="306"/>
            <ac:spMk id="9" creationId="{708BE40E-1D93-4755-8505-4BFD471FE9E5}"/>
          </ac:spMkLst>
        </pc:spChg>
        <pc:spChg chg="add mod">
          <ac:chgData name="SEYBA TRAORE" userId="3c9edf028789c9f4" providerId="LiveId" clId="{D00300CA-F22E-47FE-AC53-CE5B93C8F147}" dt="2022-11-11T12:17:59.155" v="875" actId="207"/>
          <ac:spMkLst>
            <pc:docMk/>
            <pc:sldMk cId="956209632" sldId="306"/>
            <ac:spMk id="12" creationId="{CB1F21C5-3DE3-4C3F-9C99-1903AF4EDAFE}"/>
          </ac:spMkLst>
        </pc:spChg>
        <pc:spChg chg="add mod">
          <ac:chgData name="SEYBA TRAORE" userId="3c9edf028789c9f4" providerId="LiveId" clId="{D00300CA-F22E-47FE-AC53-CE5B93C8F147}" dt="2022-11-14T09:53:01.544" v="2691"/>
          <ac:spMkLst>
            <pc:docMk/>
            <pc:sldMk cId="956209632" sldId="306"/>
            <ac:spMk id="16" creationId="{38411F49-962D-4A98-AF55-6DDF77DA577C}"/>
          </ac:spMkLst>
        </pc:spChg>
        <pc:spChg chg="add mod">
          <ac:chgData name="SEYBA TRAORE" userId="3c9edf028789c9f4" providerId="LiveId" clId="{D00300CA-F22E-47FE-AC53-CE5B93C8F147}" dt="2022-11-14T10:20:39.275" v="2780" actId="14100"/>
          <ac:spMkLst>
            <pc:docMk/>
            <pc:sldMk cId="956209632" sldId="306"/>
            <ac:spMk id="20" creationId="{4C785537-0FA3-47BC-AC4E-E12E1D298285}"/>
          </ac:spMkLst>
        </pc:spChg>
        <pc:spChg chg="mod">
          <ac:chgData name="SEYBA TRAORE" userId="3c9edf028789c9f4" providerId="LiveId" clId="{D00300CA-F22E-47FE-AC53-CE5B93C8F147}" dt="2022-11-11T12:20:24.825" v="883" actId="403"/>
          <ac:spMkLst>
            <pc:docMk/>
            <pc:sldMk cId="956209632" sldId="306"/>
            <ac:spMk id="241" creationId="{00000000-0000-0000-0000-000000000000}"/>
          </ac:spMkLst>
        </pc:spChg>
        <pc:picChg chg="add del mod">
          <ac:chgData name="SEYBA TRAORE" userId="3c9edf028789c9f4" providerId="LiveId" clId="{D00300CA-F22E-47FE-AC53-CE5B93C8F147}" dt="2022-11-14T10:21:25.094" v="2786" actId="478"/>
          <ac:picMkLst>
            <pc:docMk/>
            <pc:sldMk cId="956209632" sldId="306"/>
            <ac:picMk id="4" creationId="{D044FF46-6ED8-42BD-9560-E8E843F97EB4}"/>
          </ac:picMkLst>
        </pc:picChg>
        <pc:picChg chg="add mod">
          <ac:chgData name="SEYBA TRAORE" userId="3c9edf028789c9f4" providerId="LiveId" clId="{D00300CA-F22E-47FE-AC53-CE5B93C8F147}" dt="2022-11-13T16:17:16.498" v="2311" actId="1076"/>
          <ac:picMkLst>
            <pc:docMk/>
            <pc:sldMk cId="956209632" sldId="306"/>
            <ac:picMk id="10" creationId="{B7018B15-8B1B-4A92-AF3B-BE4016DC6484}"/>
          </ac:picMkLst>
        </pc:picChg>
        <pc:picChg chg="add mod">
          <ac:chgData name="SEYBA TRAORE" userId="3c9edf028789c9f4" providerId="LiveId" clId="{D00300CA-F22E-47FE-AC53-CE5B93C8F147}" dt="2022-11-14T10:20:13.841" v="2775" actId="1440"/>
          <ac:picMkLst>
            <pc:docMk/>
            <pc:sldMk cId="956209632" sldId="306"/>
            <ac:picMk id="11" creationId="{66D5D7C2-989E-4F05-A1EF-777804F9F474}"/>
          </ac:picMkLst>
        </pc:picChg>
        <pc:picChg chg="add mod">
          <ac:chgData name="SEYBA TRAORE" userId="3c9edf028789c9f4" providerId="LiveId" clId="{D00300CA-F22E-47FE-AC53-CE5B93C8F147}" dt="2022-11-13T16:17:19.537" v="2312" actId="1076"/>
          <ac:picMkLst>
            <pc:docMk/>
            <pc:sldMk cId="956209632" sldId="306"/>
            <ac:picMk id="13" creationId="{7E01017A-282A-4CE0-AC43-8EB509BE6095}"/>
          </ac:picMkLst>
        </pc:picChg>
        <pc:picChg chg="add del mod">
          <ac:chgData name="SEYBA TRAORE" userId="3c9edf028789c9f4" providerId="LiveId" clId="{D00300CA-F22E-47FE-AC53-CE5B93C8F147}" dt="2022-11-14T09:52:12.975" v="2678" actId="478"/>
          <ac:picMkLst>
            <pc:docMk/>
            <pc:sldMk cId="956209632" sldId="306"/>
            <ac:picMk id="15" creationId="{5A3F2D35-DBD5-4FA2-94E4-3A0F40BC583A}"/>
          </ac:picMkLst>
        </pc:picChg>
        <pc:picChg chg="add del mod">
          <ac:chgData name="SEYBA TRAORE" userId="3c9edf028789c9f4" providerId="LiveId" clId="{D00300CA-F22E-47FE-AC53-CE5B93C8F147}" dt="2022-11-14T10:20:50.241" v="2783" actId="478"/>
          <ac:picMkLst>
            <pc:docMk/>
            <pc:sldMk cId="956209632" sldId="306"/>
            <ac:picMk id="17" creationId="{D1CA794A-A983-4C0F-A906-556FE3D98D97}"/>
          </ac:picMkLst>
        </pc:picChg>
        <pc:picChg chg="add del mod">
          <ac:chgData name="SEYBA TRAORE" userId="3c9edf028789c9f4" providerId="LiveId" clId="{D00300CA-F22E-47FE-AC53-CE5B93C8F147}" dt="2022-11-14T10:18:23.069" v="2767" actId="478"/>
          <ac:picMkLst>
            <pc:docMk/>
            <pc:sldMk cId="956209632" sldId="306"/>
            <ac:picMk id="18" creationId="{AEC822AB-8600-483C-BE60-F9000214DA8E}"/>
          </ac:picMkLst>
        </pc:picChg>
        <pc:picChg chg="add mod">
          <ac:chgData name="SEYBA TRAORE" userId="3c9edf028789c9f4" providerId="LiveId" clId="{D00300CA-F22E-47FE-AC53-CE5B93C8F147}" dt="2022-11-13T21:12:02.072" v="2548" actId="1076"/>
          <ac:picMkLst>
            <pc:docMk/>
            <pc:sldMk cId="956209632" sldId="306"/>
            <ac:picMk id="19" creationId="{56B46BF3-F871-4213-857E-18972C08C560}"/>
          </ac:picMkLst>
        </pc:picChg>
        <pc:picChg chg="add mod">
          <ac:chgData name="SEYBA TRAORE" userId="3c9edf028789c9f4" providerId="LiveId" clId="{D00300CA-F22E-47FE-AC53-CE5B93C8F147}" dt="2022-11-14T10:21:18.678" v="2785" actId="1076"/>
          <ac:picMkLst>
            <pc:docMk/>
            <pc:sldMk cId="956209632" sldId="306"/>
            <ac:picMk id="21" creationId="{D66FD756-84C9-403B-881E-599CC69EF8A0}"/>
          </ac:picMkLst>
        </pc:picChg>
      </pc:sldChg>
      <pc:sldChg chg="new del">
        <pc:chgData name="SEYBA TRAORE" userId="3c9edf028789c9f4" providerId="LiveId" clId="{D00300CA-F22E-47FE-AC53-CE5B93C8F147}" dt="2022-11-11T10:36:06.427" v="55" actId="47"/>
        <pc:sldMkLst>
          <pc:docMk/>
          <pc:sldMk cId="3627285711" sldId="306"/>
        </pc:sldMkLst>
      </pc:sldChg>
      <pc:sldChg chg="addSp modSp add mod">
        <pc:chgData name="SEYBA TRAORE" userId="3c9edf028789c9f4" providerId="LiveId" clId="{D00300CA-F22E-47FE-AC53-CE5B93C8F147}" dt="2022-11-14T15:10:56.464" v="3130" actId="20577"/>
        <pc:sldMkLst>
          <pc:docMk/>
          <pc:sldMk cId="775308360" sldId="307"/>
        </pc:sldMkLst>
        <pc:spChg chg="mod">
          <ac:chgData name="SEYBA TRAORE" userId="3c9edf028789c9f4" providerId="LiveId" clId="{D00300CA-F22E-47FE-AC53-CE5B93C8F147}" dt="2022-11-14T15:10:56.464" v="3130" actId="20577"/>
          <ac:spMkLst>
            <pc:docMk/>
            <pc:sldMk cId="775308360" sldId="307"/>
            <ac:spMk id="7" creationId="{C96636CD-C42D-4DF4-B556-F3E4587D6BC7}"/>
          </ac:spMkLst>
        </pc:spChg>
        <pc:picChg chg="add mod">
          <ac:chgData name="SEYBA TRAORE" userId="3c9edf028789c9f4" providerId="LiveId" clId="{D00300CA-F22E-47FE-AC53-CE5B93C8F147}" dt="2022-11-14T10:46:51.073" v="2893" actId="1076"/>
          <ac:picMkLst>
            <pc:docMk/>
            <pc:sldMk cId="775308360" sldId="307"/>
            <ac:picMk id="6" creationId="{65A5974F-9969-4616-B158-0294E475F1C5}"/>
          </ac:picMkLst>
        </pc:picChg>
      </pc:sldChg>
      <pc:sldChg chg="addSp modSp add">
        <pc:chgData name="SEYBA TRAORE" userId="3c9edf028789c9f4" providerId="LiveId" clId="{D00300CA-F22E-47FE-AC53-CE5B93C8F147}" dt="2022-11-14T10:03:15.774" v="2709"/>
        <pc:sldMkLst>
          <pc:docMk/>
          <pc:sldMk cId="3009396605" sldId="308"/>
        </pc:sldMkLst>
        <pc:spChg chg="add mod">
          <ac:chgData name="SEYBA TRAORE" userId="3c9edf028789c9f4" providerId="LiveId" clId="{D00300CA-F22E-47FE-AC53-CE5B93C8F147}" dt="2022-11-14T10:03:15.774" v="2709"/>
          <ac:spMkLst>
            <pc:docMk/>
            <pc:sldMk cId="3009396605" sldId="308"/>
            <ac:spMk id="3" creationId="{80E464CD-CBE5-4EE2-85D6-E98888A4CAA6}"/>
          </ac:spMkLst>
        </pc:spChg>
      </pc:sldChg>
      <pc:sldChg chg="addSp delSp modSp add del mod ord modTransition">
        <pc:chgData name="SEYBA TRAORE" userId="3c9edf028789c9f4" providerId="LiveId" clId="{D00300CA-F22E-47FE-AC53-CE5B93C8F147}" dt="2022-11-14T11:19:55.217" v="3090" actId="47"/>
        <pc:sldMkLst>
          <pc:docMk/>
          <pc:sldMk cId="4062751540" sldId="309"/>
        </pc:sldMkLst>
        <pc:spChg chg="add mod">
          <ac:chgData name="SEYBA TRAORE" userId="3c9edf028789c9f4" providerId="LiveId" clId="{D00300CA-F22E-47FE-AC53-CE5B93C8F147}" dt="2022-11-13T23:41:24.053" v="2593" actId="1076"/>
          <ac:spMkLst>
            <pc:docMk/>
            <pc:sldMk cId="4062751540" sldId="309"/>
            <ac:spMk id="2" creationId="{BFFB157E-F236-4AE6-932A-B45951419F50}"/>
          </ac:spMkLst>
        </pc:spChg>
        <pc:spChg chg="add mod">
          <ac:chgData name="SEYBA TRAORE" userId="3c9edf028789c9f4" providerId="LiveId" clId="{D00300CA-F22E-47FE-AC53-CE5B93C8F147}" dt="2022-11-13T23:41:24.053" v="2593" actId="1076"/>
          <ac:spMkLst>
            <pc:docMk/>
            <pc:sldMk cId="4062751540" sldId="309"/>
            <ac:spMk id="4" creationId="{0A319287-79CA-41B8-98F5-6980AB98BB99}"/>
          </ac:spMkLst>
        </pc:spChg>
        <pc:spChg chg="add mod">
          <ac:chgData name="SEYBA TRAORE" userId="3c9edf028789c9f4" providerId="LiveId" clId="{D00300CA-F22E-47FE-AC53-CE5B93C8F147}" dt="2022-11-13T23:41:24.053" v="2593" actId="1076"/>
          <ac:spMkLst>
            <pc:docMk/>
            <pc:sldMk cId="4062751540" sldId="309"/>
            <ac:spMk id="5" creationId="{DDE5BA9D-797B-4FE8-B72C-5C738FD2EC98}"/>
          </ac:spMkLst>
        </pc:spChg>
        <pc:spChg chg="add mod">
          <ac:chgData name="SEYBA TRAORE" userId="3c9edf028789c9f4" providerId="LiveId" clId="{D00300CA-F22E-47FE-AC53-CE5B93C8F147}" dt="2022-11-13T23:41:24.053" v="2593" actId="1076"/>
          <ac:spMkLst>
            <pc:docMk/>
            <pc:sldMk cId="4062751540" sldId="309"/>
            <ac:spMk id="6" creationId="{9DA23F06-DE0D-49A9-853D-3CD692A81AEB}"/>
          </ac:spMkLst>
        </pc:spChg>
        <pc:spChg chg="add mod">
          <ac:chgData name="SEYBA TRAORE" userId="3c9edf028789c9f4" providerId="LiveId" clId="{D00300CA-F22E-47FE-AC53-CE5B93C8F147}" dt="2022-11-13T23:41:24.053" v="2593" actId="1076"/>
          <ac:spMkLst>
            <pc:docMk/>
            <pc:sldMk cId="4062751540" sldId="309"/>
            <ac:spMk id="7" creationId="{BF74D52F-6142-4E67-825E-D725C2076926}"/>
          </ac:spMkLst>
        </pc:spChg>
        <pc:spChg chg="add mod">
          <ac:chgData name="SEYBA TRAORE" userId="3c9edf028789c9f4" providerId="LiveId" clId="{D00300CA-F22E-47FE-AC53-CE5B93C8F147}" dt="2022-11-13T23:41:24.053" v="2593" actId="1076"/>
          <ac:spMkLst>
            <pc:docMk/>
            <pc:sldMk cId="4062751540" sldId="309"/>
            <ac:spMk id="8" creationId="{3A1F9FAB-7997-4702-96BE-67E649F358FA}"/>
          </ac:spMkLst>
        </pc:spChg>
        <pc:spChg chg="add mod">
          <ac:chgData name="SEYBA TRAORE" userId="3c9edf028789c9f4" providerId="LiveId" clId="{D00300CA-F22E-47FE-AC53-CE5B93C8F147}" dt="2022-11-13T23:41:24.053" v="2593" actId="1076"/>
          <ac:spMkLst>
            <pc:docMk/>
            <pc:sldMk cId="4062751540" sldId="309"/>
            <ac:spMk id="9" creationId="{5A25C004-776C-426E-BCAA-596D84DD6FC6}"/>
          </ac:spMkLst>
        </pc:spChg>
        <pc:spChg chg="add mod">
          <ac:chgData name="SEYBA TRAORE" userId="3c9edf028789c9f4" providerId="LiveId" clId="{D00300CA-F22E-47FE-AC53-CE5B93C8F147}" dt="2022-11-13T23:41:24.053" v="2593" actId="1076"/>
          <ac:spMkLst>
            <pc:docMk/>
            <pc:sldMk cId="4062751540" sldId="309"/>
            <ac:spMk id="10" creationId="{DB79C815-A3A5-43BD-8057-3A9095B4D270}"/>
          </ac:spMkLst>
        </pc:spChg>
        <pc:spChg chg="add mod">
          <ac:chgData name="SEYBA TRAORE" userId="3c9edf028789c9f4" providerId="LiveId" clId="{D00300CA-F22E-47FE-AC53-CE5B93C8F147}" dt="2022-11-13T23:41:24.053" v="2593" actId="1076"/>
          <ac:spMkLst>
            <pc:docMk/>
            <pc:sldMk cId="4062751540" sldId="309"/>
            <ac:spMk id="26" creationId="{CC7C1462-6B19-4688-84DC-191713F657A3}"/>
          </ac:spMkLst>
        </pc:spChg>
        <pc:spChg chg="add mod">
          <ac:chgData name="SEYBA TRAORE" userId="3c9edf028789c9f4" providerId="LiveId" clId="{D00300CA-F22E-47FE-AC53-CE5B93C8F147}" dt="2022-11-13T23:41:47.855" v="2603" actId="1076"/>
          <ac:spMkLst>
            <pc:docMk/>
            <pc:sldMk cId="4062751540" sldId="309"/>
            <ac:spMk id="27" creationId="{DD8DD1D7-C7FC-490D-8763-66AD6F7D5A2E}"/>
          </ac:spMkLst>
        </pc:spChg>
        <pc:picChg chg="add mod">
          <ac:chgData name="SEYBA TRAORE" userId="3c9edf028789c9f4" providerId="LiveId" clId="{D00300CA-F22E-47FE-AC53-CE5B93C8F147}" dt="2022-11-14T10:42:57.491" v="2845" actId="1076"/>
          <ac:picMkLst>
            <pc:docMk/>
            <pc:sldMk cId="4062751540" sldId="309"/>
            <ac:picMk id="20" creationId="{BE4CAFFA-822B-4D2D-8856-9C73C097EA97}"/>
          </ac:picMkLst>
        </pc:picChg>
        <pc:cxnChg chg="add mod">
          <ac:chgData name="SEYBA TRAORE" userId="3c9edf028789c9f4" providerId="LiveId" clId="{D00300CA-F22E-47FE-AC53-CE5B93C8F147}" dt="2022-11-13T23:41:24.053" v="2593" actId="1076"/>
          <ac:cxnSpMkLst>
            <pc:docMk/>
            <pc:sldMk cId="4062751540" sldId="309"/>
            <ac:cxnSpMk id="11" creationId="{DAFAF2C5-D451-4250-9666-81194DE382B8}"/>
          </ac:cxnSpMkLst>
        </pc:cxnChg>
        <pc:cxnChg chg="add mod">
          <ac:chgData name="SEYBA TRAORE" userId="3c9edf028789c9f4" providerId="LiveId" clId="{D00300CA-F22E-47FE-AC53-CE5B93C8F147}" dt="2022-11-13T23:41:24.053" v="2593" actId="1076"/>
          <ac:cxnSpMkLst>
            <pc:docMk/>
            <pc:sldMk cId="4062751540" sldId="309"/>
            <ac:cxnSpMk id="13" creationId="{6DB64A05-FB64-47A2-9EC1-DA823311C009}"/>
          </ac:cxnSpMkLst>
        </pc:cxnChg>
        <pc:cxnChg chg="add mod">
          <ac:chgData name="SEYBA TRAORE" userId="3c9edf028789c9f4" providerId="LiveId" clId="{D00300CA-F22E-47FE-AC53-CE5B93C8F147}" dt="2022-11-13T23:41:24.053" v="2593" actId="1076"/>
          <ac:cxnSpMkLst>
            <pc:docMk/>
            <pc:sldMk cId="4062751540" sldId="309"/>
            <ac:cxnSpMk id="16" creationId="{6073904E-3CAC-4BB6-8538-50C501896F83}"/>
          </ac:cxnSpMkLst>
        </pc:cxnChg>
        <pc:cxnChg chg="add mod">
          <ac:chgData name="SEYBA TRAORE" userId="3c9edf028789c9f4" providerId="LiveId" clId="{D00300CA-F22E-47FE-AC53-CE5B93C8F147}" dt="2022-11-13T23:41:24.053" v="2593" actId="1076"/>
          <ac:cxnSpMkLst>
            <pc:docMk/>
            <pc:sldMk cId="4062751540" sldId="309"/>
            <ac:cxnSpMk id="19" creationId="{D3466D97-F9F9-4AE9-9D02-E6AD680373B5}"/>
          </ac:cxnSpMkLst>
        </pc:cxnChg>
        <pc:cxnChg chg="add mod">
          <ac:chgData name="SEYBA TRAORE" userId="3c9edf028789c9f4" providerId="LiveId" clId="{D00300CA-F22E-47FE-AC53-CE5B93C8F147}" dt="2022-11-13T23:41:24.053" v="2593" actId="1076"/>
          <ac:cxnSpMkLst>
            <pc:docMk/>
            <pc:sldMk cId="4062751540" sldId="309"/>
            <ac:cxnSpMk id="21" creationId="{C1BEACD3-59E9-49D4-BA1C-9791B0C08CA7}"/>
          </ac:cxnSpMkLst>
        </pc:cxnChg>
        <pc:cxnChg chg="add mod">
          <ac:chgData name="SEYBA TRAORE" userId="3c9edf028789c9f4" providerId="LiveId" clId="{D00300CA-F22E-47FE-AC53-CE5B93C8F147}" dt="2022-11-13T23:41:24.053" v="2593" actId="1076"/>
          <ac:cxnSpMkLst>
            <pc:docMk/>
            <pc:sldMk cId="4062751540" sldId="309"/>
            <ac:cxnSpMk id="23" creationId="{7F2D0E87-6754-47A8-A8CC-DCC40C48751E}"/>
          </ac:cxnSpMkLst>
        </pc:cxnChg>
        <pc:cxnChg chg="add mod">
          <ac:chgData name="SEYBA TRAORE" userId="3c9edf028789c9f4" providerId="LiveId" clId="{D00300CA-F22E-47FE-AC53-CE5B93C8F147}" dt="2022-11-13T23:41:24.053" v="2593" actId="1076"/>
          <ac:cxnSpMkLst>
            <pc:docMk/>
            <pc:sldMk cId="4062751540" sldId="309"/>
            <ac:cxnSpMk id="25" creationId="{8399C035-A3FB-4BB1-AB57-585213501A29}"/>
          </ac:cxnSpMkLst>
        </pc:cxnChg>
        <pc:cxnChg chg="add del">
          <ac:chgData name="SEYBA TRAORE" userId="3c9edf028789c9f4" providerId="LiveId" clId="{D00300CA-F22E-47FE-AC53-CE5B93C8F147}" dt="2022-11-13T23:41:55.529" v="2605" actId="11529"/>
          <ac:cxnSpMkLst>
            <pc:docMk/>
            <pc:sldMk cId="4062751540" sldId="309"/>
            <ac:cxnSpMk id="29" creationId="{1B3F5BB3-FA88-43B3-B6B5-A112322E6D08}"/>
          </ac:cxnSpMkLst>
        </pc:cxnChg>
        <pc:cxnChg chg="add">
          <ac:chgData name="SEYBA TRAORE" userId="3c9edf028789c9f4" providerId="LiveId" clId="{D00300CA-F22E-47FE-AC53-CE5B93C8F147}" dt="2022-11-13T23:42:03.549" v="2606" actId="11529"/>
          <ac:cxnSpMkLst>
            <pc:docMk/>
            <pc:sldMk cId="4062751540" sldId="309"/>
            <ac:cxnSpMk id="31" creationId="{636E1342-4360-44D4-9289-A972C20AF15A}"/>
          </ac:cxnSpMkLst>
        </pc:cxnChg>
      </pc:sldChg>
      <pc:sldChg chg="addSp modSp add mod modTransition modAnim">
        <pc:chgData name="SEYBA TRAORE" userId="3c9edf028789c9f4" providerId="LiveId" clId="{D00300CA-F22E-47FE-AC53-CE5B93C8F147}" dt="2022-11-14T10:25:12.270" v="2794"/>
        <pc:sldMkLst>
          <pc:docMk/>
          <pc:sldMk cId="3319801360" sldId="310"/>
        </pc:sldMkLst>
        <pc:spChg chg="add mod">
          <ac:chgData name="SEYBA TRAORE" userId="3c9edf028789c9f4" providerId="LiveId" clId="{D00300CA-F22E-47FE-AC53-CE5B93C8F147}" dt="2022-11-13T16:22:04.551" v="2334" actId="1076"/>
          <ac:spMkLst>
            <pc:docMk/>
            <pc:sldMk cId="3319801360" sldId="310"/>
            <ac:spMk id="3" creationId="{15527C93-AA93-490D-B72E-7EB481FC51D3}"/>
          </ac:spMkLst>
        </pc:spChg>
        <pc:spChg chg="add mod">
          <ac:chgData name="SEYBA TRAORE" userId="3c9edf028789c9f4" providerId="LiveId" clId="{D00300CA-F22E-47FE-AC53-CE5B93C8F147}" dt="2022-11-13T16:55:20.682" v="2506"/>
          <ac:spMkLst>
            <pc:docMk/>
            <pc:sldMk cId="3319801360" sldId="310"/>
            <ac:spMk id="4" creationId="{39C02415-CE3A-45AA-BCB5-D728E90B09FF}"/>
          </ac:spMkLst>
        </pc:spChg>
        <pc:spChg chg="mod">
          <ac:chgData name="SEYBA TRAORE" userId="3c9edf028789c9f4" providerId="LiveId" clId="{D00300CA-F22E-47FE-AC53-CE5B93C8F147}" dt="2022-11-14T10:23:18.951" v="2791" actId="108"/>
          <ac:spMkLst>
            <pc:docMk/>
            <pc:sldMk cId="3319801360" sldId="310"/>
            <ac:spMk id="14" creationId="{AEDC4248-FC4B-4F1F-ACD6-DDF635EE9357}"/>
          </ac:spMkLst>
        </pc:spChg>
        <pc:picChg chg="add mod">
          <ac:chgData name="SEYBA TRAORE" userId="3c9edf028789c9f4" providerId="LiveId" clId="{D00300CA-F22E-47FE-AC53-CE5B93C8F147}" dt="2022-11-14T10:25:04.162" v="2793" actId="1076"/>
          <ac:picMkLst>
            <pc:docMk/>
            <pc:sldMk cId="3319801360" sldId="310"/>
            <ac:picMk id="5" creationId="{7456A4B9-1A52-4FBA-8AD3-98715B2B9AA9}"/>
          </ac:picMkLst>
        </pc:picChg>
      </pc:sldChg>
      <pc:sldChg chg="new del">
        <pc:chgData name="SEYBA TRAORE" userId="3c9edf028789c9f4" providerId="LiveId" clId="{D00300CA-F22E-47FE-AC53-CE5B93C8F147}" dt="2022-11-11T12:31:05.900" v="1154" actId="680"/>
        <pc:sldMkLst>
          <pc:docMk/>
          <pc:sldMk cId="729606963" sldId="311"/>
        </pc:sldMkLst>
      </pc:sldChg>
      <pc:sldChg chg="add del">
        <pc:chgData name="SEYBA TRAORE" userId="3c9edf028789c9f4" providerId="LiveId" clId="{D00300CA-F22E-47FE-AC53-CE5B93C8F147}" dt="2022-11-13T12:12:10.841" v="2303" actId="47"/>
        <pc:sldMkLst>
          <pc:docMk/>
          <pc:sldMk cId="875877432" sldId="311"/>
        </pc:sldMkLst>
      </pc:sldChg>
      <pc:sldChg chg="new del">
        <pc:chgData name="SEYBA TRAORE" userId="3c9edf028789c9f4" providerId="LiveId" clId="{D00300CA-F22E-47FE-AC53-CE5B93C8F147}" dt="2022-11-11T12:31:01.588" v="1152" actId="47"/>
        <pc:sldMkLst>
          <pc:docMk/>
          <pc:sldMk cId="947873244" sldId="311"/>
        </pc:sldMkLst>
      </pc:sldChg>
      <pc:sldChg chg="addSp delSp modSp new mod modTransition">
        <pc:chgData name="SEYBA TRAORE" userId="3c9edf028789c9f4" providerId="LiveId" clId="{D00300CA-F22E-47FE-AC53-CE5B93C8F147}" dt="2022-11-14T11:03:09.012" v="2999" actId="14100"/>
        <pc:sldMkLst>
          <pc:docMk/>
          <pc:sldMk cId="3656210492" sldId="312"/>
        </pc:sldMkLst>
        <pc:spChg chg="del">
          <ac:chgData name="SEYBA TRAORE" userId="3c9edf028789c9f4" providerId="LiveId" clId="{D00300CA-F22E-47FE-AC53-CE5B93C8F147}" dt="2022-11-13T11:34:38.183" v="1327" actId="478"/>
          <ac:spMkLst>
            <pc:docMk/>
            <pc:sldMk cId="3656210492" sldId="312"/>
            <ac:spMk id="2" creationId="{421BDF15-A8D5-446C-ACC8-335B3DDE538F}"/>
          </ac:spMkLst>
        </pc:spChg>
        <pc:spChg chg="del">
          <ac:chgData name="SEYBA TRAORE" userId="3c9edf028789c9f4" providerId="LiveId" clId="{D00300CA-F22E-47FE-AC53-CE5B93C8F147}" dt="2022-11-13T11:34:40.712" v="1328" actId="478"/>
          <ac:spMkLst>
            <pc:docMk/>
            <pc:sldMk cId="3656210492" sldId="312"/>
            <ac:spMk id="3" creationId="{D1457323-0354-4746-94EB-D1DE9F4AF783}"/>
          </ac:spMkLst>
        </pc:spChg>
        <pc:spChg chg="del">
          <ac:chgData name="SEYBA TRAORE" userId="3c9edf028789c9f4" providerId="LiveId" clId="{D00300CA-F22E-47FE-AC53-CE5B93C8F147}" dt="2022-11-13T11:34:42.540" v="1329" actId="478"/>
          <ac:spMkLst>
            <pc:docMk/>
            <pc:sldMk cId="3656210492" sldId="312"/>
            <ac:spMk id="4" creationId="{61C22589-499C-46FE-9AE2-B14907DB2406}"/>
          </ac:spMkLst>
        </pc:spChg>
        <pc:spChg chg="del">
          <ac:chgData name="SEYBA TRAORE" userId="3c9edf028789c9f4" providerId="LiveId" clId="{D00300CA-F22E-47FE-AC53-CE5B93C8F147}" dt="2022-11-13T11:34:44.650" v="1330" actId="478"/>
          <ac:spMkLst>
            <pc:docMk/>
            <pc:sldMk cId="3656210492" sldId="312"/>
            <ac:spMk id="5" creationId="{A2ED3B04-9A20-4114-A546-42F219F8C70C}"/>
          </ac:spMkLst>
        </pc:spChg>
        <pc:spChg chg="add mod">
          <ac:chgData name="SEYBA TRAORE" userId="3c9edf028789c9f4" providerId="LiveId" clId="{D00300CA-F22E-47FE-AC53-CE5B93C8F147}" dt="2022-11-13T11:39:53.142" v="1395" actId="207"/>
          <ac:spMkLst>
            <pc:docMk/>
            <pc:sldMk cId="3656210492" sldId="312"/>
            <ac:spMk id="6" creationId="{3B0E91EF-2537-4B82-B87B-34EF2A3716CB}"/>
          </ac:spMkLst>
        </pc:spChg>
        <pc:spChg chg="add mod">
          <ac:chgData name="SEYBA TRAORE" userId="3c9edf028789c9f4" providerId="LiveId" clId="{D00300CA-F22E-47FE-AC53-CE5B93C8F147}" dt="2022-11-14T11:01:54.692" v="2998" actId="20577"/>
          <ac:spMkLst>
            <pc:docMk/>
            <pc:sldMk cId="3656210492" sldId="312"/>
            <ac:spMk id="7" creationId="{AEB57638-C331-4556-B014-77D28A3EFC36}"/>
          </ac:spMkLst>
        </pc:spChg>
        <pc:spChg chg="add mod">
          <ac:chgData name="SEYBA TRAORE" userId="3c9edf028789c9f4" providerId="LiveId" clId="{D00300CA-F22E-47FE-AC53-CE5B93C8F147}" dt="2022-11-14T11:03:09.012" v="2999" actId="14100"/>
          <ac:spMkLst>
            <pc:docMk/>
            <pc:sldMk cId="3656210492" sldId="312"/>
            <ac:spMk id="8" creationId="{65B3270E-D6D9-45B1-8CBA-13F860F4AD8A}"/>
          </ac:spMkLst>
        </pc:spChg>
        <pc:spChg chg="add mod">
          <ac:chgData name="SEYBA TRAORE" userId="3c9edf028789c9f4" providerId="LiveId" clId="{D00300CA-F22E-47FE-AC53-CE5B93C8F147}" dt="2022-11-13T11:48:50.682" v="1570" actId="1076"/>
          <ac:spMkLst>
            <pc:docMk/>
            <pc:sldMk cId="3656210492" sldId="312"/>
            <ac:spMk id="9" creationId="{3D98A652-0489-4042-AAE5-F69EAD914272}"/>
          </ac:spMkLst>
        </pc:spChg>
        <pc:spChg chg="add mod">
          <ac:chgData name="SEYBA TRAORE" userId="3c9edf028789c9f4" providerId="LiveId" clId="{D00300CA-F22E-47FE-AC53-CE5B93C8F147}" dt="2022-11-14T10:38:31.797" v="2830" actId="14100"/>
          <ac:spMkLst>
            <pc:docMk/>
            <pc:sldMk cId="3656210492" sldId="312"/>
            <ac:spMk id="10" creationId="{F8FC3788-6452-4BCD-830D-98DAEF42F2E8}"/>
          </ac:spMkLst>
        </pc:spChg>
        <pc:spChg chg="add mod">
          <ac:chgData name="SEYBA TRAORE" userId="3c9edf028789c9f4" providerId="LiveId" clId="{D00300CA-F22E-47FE-AC53-CE5B93C8F147}" dt="2022-11-13T11:48:50.682" v="1570" actId="1076"/>
          <ac:spMkLst>
            <pc:docMk/>
            <pc:sldMk cId="3656210492" sldId="312"/>
            <ac:spMk id="11" creationId="{A5B4A892-3472-45AB-A57F-AB6AB439D6D6}"/>
          </ac:spMkLst>
        </pc:spChg>
        <pc:spChg chg="add del mod">
          <ac:chgData name="SEYBA TRAORE" userId="3c9edf028789c9f4" providerId="LiveId" clId="{D00300CA-F22E-47FE-AC53-CE5B93C8F147}" dt="2022-11-13T20:47:52.993" v="2535" actId="478"/>
          <ac:spMkLst>
            <pc:docMk/>
            <pc:sldMk cId="3656210492" sldId="312"/>
            <ac:spMk id="12" creationId="{B40527CE-EA15-4FC6-BB87-F7579E8CF627}"/>
          </ac:spMkLst>
        </pc:spChg>
        <pc:spChg chg="add mod">
          <ac:chgData name="SEYBA TRAORE" userId="3c9edf028789c9f4" providerId="LiveId" clId="{D00300CA-F22E-47FE-AC53-CE5B93C8F147}" dt="2022-11-13T20:48:02.525" v="2536" actId="1076"/>
          <ac:spMkLst>
            <pc:docMk/>
            <pc:sldMk cId="3656210492" sldId="312"/>
            <ac:spMk id="13" creationId="{E02CE9CB-39CB-413D-8901-23F155A61481}"/>
          </ac:spMkLst>
        </pc:spChg>
        <pc:spChg chg="add mod">
          <ac:chgData name="SEYBA TRAORE" userId="3c9edf028789c9f4" providerId="LiveId" clId="{D00300CA-F22E-47FE-AC53-CE5B93C8F147}" dt="2022-11-13T16:55:24.881" v="2507"/>
          <ac:spMkLst>
            <pc:docMk/>
            <pc:sldMk cId="3656210492" sldId="312"/>
            <ac:spMk id="15" creationId="{462CA931-F0D9-4A5F-9640-E8DC78B96F22}"/>
          </ac:spMkLst>
        </pc:spChg>
        <pc:picChg chg="add mod">
          <ac:chgData name="SEYBA TRAORE" userId="3c9edf028789c9f4" providerId="LiveId" clId="{D00300CA-F22E-47FE-AC53-CE5B93C8F147}" dt="2022-11-14T10:40:47.739" v="2835"/>
          <ac:picMkLst>
            <pc:docMk/>
            <pc:sldMk cId="3656210492" sldId="312"/>
            <ac:picMk id="12" creationId="{3B7C5CEA-AE05-4B5C-8F8C-6B6161A05D41}"/>
          </ac:picMkLst>
        </pc:picChg>
        <pc:picChg chg="add del mod">
          <ac:chgData name="SEYBA TRAORE" userId="3c9edf028789c9f4" providerId="LiveId" clId="{D00300CA-F22E-47FE-AC53-CE5B93C8F147}" dt="2022-11-13T11:48:36.500" v="1569" actId="478"/>
          <ac:picMkLst>
            <pc:docMk/>
            <pc:sldMk cId="3656210492" sldId="312"/>
            <ac:picMk id="14" creationId="{6ACF8C97-6A54-4C38-B50C-05754147A8A3}"/>
          </ac:picMkLst>
        </pc:picChg>
      </pc:sldChg>
      <pc:sldChg chg="addSp delSp modSp new mod ord modTransition">
        <pc:chgData name="SEYBA TRAORE" userId="3c9edf028789c9f4" providerId="LiveId" clId="{D00300CA-F22E-47FE-AC53-CE5B93C8F147}" dt="2022-11-14T10:40:36.286" v="2832"/>
        <pc:sldMkLst>
          <pc:docMk/>
          <pc:sldMk cId="3415921115" sldId="313"/>
        </pc:sldMkLst>
        <pc:spChg chg="del mod">
          <ac:chgData name="SEYBA TRAORE" userId="3c9edf028789c9f4" providerId="LiveId" clId="{D00300CA-F22E-47FE-AC53-CE5B93C8F147}" dt="2022-11-13T11:50:17.701" v="1574" actId="478"/>
          <ac:spMkLst>
            <pc:docMk/>
            <pc:sldMk cId="3415921115" sldId="313"/>
            <ac:spMk id="2" creationId="{AE71F8C8-C0A8-4A59-9675-A959CE17514E}"/>
          </ac:spMkLst>
        </pc:spChg>
        <pc:spChg chg="del">
          <ac:chgData name="SEYBA TRAORE" userId="3c9edf028789c9f4" providerId="LiveId" clId="{D00300CA-F22E-47FE-AC53-CE5B93C8F147}" dt="2022-11-13T11:50:23.519" v="1576" actId="478"/>
          <ac:spMkLst>
            <pc:docMk/>
            <pc:sldMk cId="3415921115" sldId="313"/>
            <ac:spMk id="3" creationId="{6894DEFF-11CE-46BB-9DFD-6494768296AF}"/>
          </ac:spMkLst>
        </pc:spChg>
        <pc:spChg chg="del">
          <ac:chgData name="SEYBA TRAORE" userId="3c9edf028789c9f4" providerId="LiveId" clId="{D00300CA-F22E-47FE-AC53-CE5B93C8F147}" dt="2022-11-13T11:50:26.460" v="1577" actId="478"/>
          <ac:spMkLst>
            <pc:docMk/>
            <pc:sldMk cId="3415921115" sldId="313"/>
            <ac:spMk id="4" creationId="{B57B6FC7-8B1A-4A14-8ED3-1E4EE9880EBC}"/>
          </ac:spMkLst>
        </pc:spChg>
        <pc:spChg chg="del">
          <ac:chgData name="SEYBA TRAORE" userId="3c9edf028789c9f4" providerId="LiveId" clId="{D00300CA-F22E-47FE-AC53-CE5B93C8F147}" dt="2022-11-13T11:50:29.019" v="1578" actId="478"/>
          <ac:spMkLst>
            <pc:docMk/>
            <pc:sldMk cId="3415921115" sldId="313"/>
            <ac:spMk id="5" creationId="{83E54386-9971-453F-BFA3-C299B24CF1EC}"/>
          </ac:spMkLst>
        </pc:spChg>
        <pc:spChg chg="add del mod">
          <ac:chgData name="SEYBA TRAORE" userId="3c9edf028789c9f4" providerId="LiveId" clId="{D00300CA-F22E-47FE-AC53-CE5B93C8F147}" dt="2022-11-13T11:50:21.199" v="1575" actId="478"/>
          <ac:spMkLst>
            <pc:docMk/>
            <pc:sldMk cId="3415921115" sldId="313"/>
            <ac:spMk id="7" creationId="{EF1B404A-E455-4028-ABB9-109D3218D769}"/>
          </ac:spMkLst>
        </pc:spChg>
        <pc:spChg chg="add mod">
          <ac:chgData name="SEYBA TRAORE" userId="3c9edf028789c9f4" providerId="LiveId" clId="{D00300CA-F22E-47FE-AC53-CE5B93C8F147}" dt="2022-11-13T11:51:32.971" v="1585" actId="1076"/>
          <ac:spMkLst>
            <pc:docMk/>
            <pc:sldMk cId="3415921115" sldId="313"/>
            <ac:spMk id="8" creationId="{9AD537BE-BF42-4D1B-B7D5-7CB3897EB7A7}"/>
          </ac:spMkLst>
        </pc:spChg>
        <pc:spChg chg="add mod">
          <ac:chgData name="SEYBA TRAORE" userId="3c9edf028789c9f4" providerId="LiveId" clId="{D00300CA-F22E-47FE-AC53-CE5B93C8F147}" dt="2022-11-13T11:54:59.301" v="1623" actId="14100"/>
          <ac:spMkLst>
            <pc:docMk/>
            <pc:sldMk cId="3415921115" sldId="313"/>
            <ac:spMk id="17" creationId="{E3B37A11-F021-45B6-A05B-EBC479147C2C}"/>
          </ac:spMkLst>
        </pc:spChg>
        <pc:spChg chg="add mod">
          <ac:chgData name="SEYBA TRAORE" userId="3c9edf028789c9f4" providerId="LiveId" clId="{D00300CA-F22E-47FE-AC53-CE5B93C8F147}" dt="2022-11-13T11:54:54.272" v="1621" actId="14100"/>
          <ac:spMkLst>
            <pc:docMk/>
            <pc:sldMk cId="3415921115" sldId="313"/>
            <ac:spMk id="18" creationId="{9C9FFAC5-FC1C-424D-8DEC-A6DF308BEA4D}"/>
          </ac:spMkLst>
        </pc:spChg>
        <pc:spChg chg="add mod">
          <ac:chgData name="SEYBA TRAORE" userId="3c9edf028789c9f4" providerId="LiveId" clId="{D00300CA-F22E-47FE-AC53-CE5B93C8F147}" dt="2022-11-13T11:59:01.636" v="1885" actId="14100"/>
          <ac:spMkLst>
            <pc:docMk/>
            <pc:sldMk cId="3415921115" sldId="313"/>
            <ac:spMk id="19" creationId="{C760F8A3-0D3D-41CB-8D82-62C05704BDAF}"/>
          </ac:spMkLst>
        </pc:spChg>
        <pc:spChg chg="add mod">
          <ac:chgData name="SEYBA TRAORE" userId="3c9edf028789c9f4" providerId="LiveId" clId="{D00300CA-F22E-47FE-AC53-CE5B93C8F147}" dt="2022-11-13T11:58:38.378" v="1881" actId="14100"/>
          <ac:spMkLst>
            <pc:docMk/>
            <pc:sldMk cId="3415921115" sldId="313"/>
            <ac:spMk id="20" creationId="{ACA34C40-79FD-4A4F-8FDC-BF405A133B0C}"/>
          </ac:spMkLst>
        </pc:spChg>
        <pc:spChg chg="add mod">
          <ac:chgData name="SEYBA TRAORE" userId="3c9edf028789c9f4" providerId="LiveId" clId="{D00300CA-F22E-47FE-AC53-CE5B93C8F147}" dt="2022-11-13T16:55:27.612" v="2508"/>
          <ac:spMkLst>
            <pc:docMk/>
            <pc:sldMk cId="3415921115" sldId="313"/>
            <ac:spMk id="24" creationId="{2881ED61-FADF-48EE-9EE5-70720E06A085}"/>
          </ac:spMkLst>
        </pc:spChg>
        <pc:graphicFrameChg chg="add del mod modGraphic">
          <ac:chgData name="SEYBA TRAORE" userId="3c9edf028789c9f4" providerId="LiveId" clId="{D00300CA-F22E-47FE-AC53-CE5B93C8F147}" dt="2022-11-13T16:27:38.020" v="2344" actId="478"/>
          <ac:graphicFrameMkLst>
            <pc:docMk/>
            <pc:sldMk cId="3415921115" sldId="313"/>
            <ac:graphicFrameMk id="23" creationId="{AA64C611-AFAC-487A-A858-3CA966DB3637}"/>
          </ac:graphicFrameMkLst>
        </pc:graphicFrameChg>
        <pc:picChg chg="add mod">
          <ac:chgData name="SEYBA TRAORE" userId="3c9edf028789c9f4" providerId="LiveId" clId="{D00300CA-F22E-47FE-AC53-CE5B93C8F147}" dt="2022-11-14T10:40:33.222" v="2831"/>
          <ac:picMkLst>
            <pc:docMk/>
            <pc:sldMk cId="3415921115" sldId="313"/>
            <ac:picMk id="9" creationId="{B4388AA9-9B17-4A27-A94F-56625E555E44}"/>
          </ac:picMkLst>
        </pc:picChg>
        <pc:picChg chg="add del mod">
          <ac:chgData name="SEYBA TRAORE" userId="3c9edf028789c9f4" providerId="LiveId" clId="{D00300CA-F22E-47FE-AC53-CE5B93C8F147}" dt="2022-11-13T16:27:29.763" v="2343" actId="478"/>
          <ac:picMkLst>
            <pc:docMk/>
            <pc:sldMk cId="3415921115" sldId="313"/>
            <ac:picMk id="22" creationId="{0CC61B83-503B-456D-AC11-F349D76C8541}"/>
          </ac:picMkLst>
        </pc:picChg>
        <pc:cxnChg chg="add del">
          <ac:chgData name="SEYBA TRAORE" userId="3c9edf028789c9f4" providerId="LiveId" clId="{D00300CA-F22E-47FE-AC53-CE5B93C8F147}" dt="2022-11-13T11:52:24.916" v="1587" actId="11529"/>
          <ac:cxnSpMkLst>
            <pc:docMk/>
            <pc:sldMk cId="3415921115" sldId="313"/>
            <ac:cxnSpMk id="10" creationId="{5F266DAC-8686-43E8-9B41-7C3251A6AB5A}"/>
          </ac:cxnSpMkLst>
        </pc:cxnChg>
        <pc:cxnChg chg="add mod">
          <ac:chgData name="SEYBA TRAORE" userId="3c9edf028789c9f4" providerId="LiveId" clId="{D00300CA-F22E-47FE-AC53-CE5B93C8F147}" dt="2022-11-13T11:53:46.412" v="1597" actId="208"/>
          <ac:cxnSpMkLst>
            <pc:docMk/>
            <pc:sldMk cId="3415921115" sldId="313"/>
            <ac:cxnSpMk id="12" creationId="{270B10CB-6FA5-441E-90A1-DDF61D73BCC3}"/>
          </ac:cxnSpMkLst>
        </pc:cxnChg>
      </pc:sldChg>
      <pc:sldChg chg="addSp delSp modSp add del mod">
        <pc:chgData name="SEYBA TRAORE" userId="3c9edf028789c9f4" providerId="LiveId" clId="{D00300CA-F22E-47FE-AC53-CE5B93C8F147}" dt="2022-11-13T16:33:51.474" v="2375" actId="47"/>
        <pc:sldMkLst>
          <pc:docMk/>
          <pc:sldMk cId="235203444" sldId="314"/>
        </pc:sldMkLst>
        <pc:spChg chg="add mod">
          <ac:chgData name="SEYBA TRAORE" userId="3c9edf028789c9f4" providerId="LiveId" clId="{D00300CA-F22E-47FE-AC53-CE5B93C8F147}" dt="2022-11-13T12:10:39.344" v="2293" actId="14100"/>
          <ac:spMkLst>
            <pc:docMk/>
            <pc:sldMk cId="235203444" sldId="314"/>
            <ac:spMk id="2" creationId="{33CA96E6-8622-4531-8484-65E0AE26AED4}"/>
          </ac:spMkLst>
        </pc:spChg>
        <pc:spChg chg="add del mod">
          <ac:chgData name="SEYBA TRAORE" userId="3c9edf028789c9f4" providerId="LiveId" clId="{D00300CA-F22E-47FE-AC53-CE5B93C8F147}" dt="2022-11-13T16:33:11.731" v="2367" actId="478"/>
          <ac:spMkLst>
            <pc:docMk/>
            <pc:sldMk cId="235203444" sldId="314"/>
            <ac:spMk id="3" creationId="{339ECE82-71FA-42CE-9446-FE60FAEB98C8}"/>
          </ac:spMkLst>
        </pc:spChg>
      </pc:sldChg>
      <pc:sldChg chg="addSp delSp modSp add del mod modTransition">
        <pc:chgData name="SEYBA TRAORE" userId="3c9edf028789c9f4" providerId="LiveId" clId="{D00300CA-F22E-47FE-AC53-CE5B93C8F147}" dt="2022-11-14T14:55:59.132" v="3091"/>
        <pc:sldMkLst>
          <pc:docMk/>
          <pc:sldMk cId="831816087" sldId="315"/>
        </pc:sldMkLst>
        <pc:spChg chg="del">
          <ac:chgData name="SEYBA TRAORE" userId="3c9edf028789c9f4" providerId="LiveId" clId="{D00300CA-F22E-47FE-AC53-CE5B93C8F147}" dt="2022-11-14T10:47:54.668" v="2899" actId="478"/>
          <ac:spMkLst>
            <pc:docMk/>
            <pc:sldMk cId="831816087" sldId="315"/>
            <ac:spMk id="2" creationId="{A808BBE1-238E-4402-9561-AB2A02FFC466}"/>
          </ac:spMkLst>
        </pc:spChg>
        <pc:spChg chg="add del mod">
          <ac:chgData name="SEYBA TRAORE" userId="3c9edf028789c9f4" providerId="LiveId" clId="{D00300CA-F22E-47FE-AC53-CE5B93C8F147}" dt="2022-11-14T10:50:20.768" v="2953" actId="478"/>
          <ac:spMkLst>
            <pc:docMk/>
            <pc:sldMk cId="831816087" sldId="315"/>
            <ac:spMk id="3" creationId="{DDD3DE19-2C59-4846-96DB-B77EA35BF833}"/>
          </ac:spMkLst>
        </pc:spChg>
        <pc:spChg chg="add del mod">
          <ac:chgData name="SEYBA TRAORE" userId="3c9edf028789c9f4" providerId="LiveId" clId="{D00300CA-F22E-47FE-AC53-CE5B93C8F147}" dt="2022-11-14T10:50:20.199" v="2952"/>
          <ac:spMkLst>
            <pc:docMk/>
            <pc:sldMk cId="831816087" sldId="315"/>
            <ac:spMk id="4" creationId="{68311DE6-D9B0-4F78-81E6-7CB2F2D98D26}"/>
          </ac:spMkLst>
        </pc:spChg>
      </pc:sldChg>
      <pc:sldChg chg="addSp modSp add mod">
        <pc:chgData name="SEYBA TRAORE" userId="3c9edf028789c9f4" providerId="LiveId" clId="{D00300CA-F22E-47FE-AC53-CE5B93C8F147}" dt="2022-11-14T10:42:30.968" v="2843"/>
        <pc:sldMkLst>
          <pc:docMk/>
          <pc:sldMk cId="312950794" sldId="316"/>
        </pc:sldMkLst>
        <pc:spChg chg="mod">
          <ac:chgData name="SEYBA TRAORE" userId="3c9edf028789c9f4" providerId="LiveId" clId="{D00300CA-F22E-47FE-AC53-CE5B93C8F147}" dt="2022-11-13T12:11:12.934" v="2297" actId="1076"/>
          <ac:spMkLst>
            <pc:docMk/>
            <pc:sldMk cId="312950794" sldId="316"/>
            <ac:spMk id="2" creationId="{33CA96E6-8622-4531-8484-65E0AE26AED4}"/>
          </ac:spMkLst>
        </pc:spChg>
        <pc:spChg chg="add mod">
          <ac:chgData name="SEYBA TRAORE" userId="3c9edf028789c9f4" providerId="LiveId" clId="{D00300CA-F22E-47FE-AC53-CE5B93C8F147}" dt="2022-11-13T16:55:57.460" v="2518"/>
          <ac:spMkLst>
            <pc:docMk/>
            <pc:sldMk cId="312950794" sldId="316"/>
            <ac:spMk id="3" creationId="{644EFB6E-C0AF-473E-8ACE-B64A832139DF}"/>
          </ac:spMkLst>
        </pc:spChg>
        <pc:picChg chg="add mod">
          <ac:chgData name="SEYBA TRAORE" userId="3c9edf028789c9f4" providerId="LiveId" clId="{D00300CA-F22E-47FE-AC53-CE5B93C8F147}" dt="2022-11-14T10:42:30.968" v="2843"/>
          <ac:picMkLst>
            <pc:docMk/>
            <pc:sldMk cId="312950794" sldId="316"/>
            <ac:picMk id="5" creationId="{5A79E77C-4BB7-41C5-9DAB-203AA09F7ECF}"/>
          </ac:picMkLst>
        </pc:picChg>
      </pc:sldChg>
      <pc:sldChg chg="addSp modSp add mod">
        <pc:chgData name="SEYBA TRAORE" userId="3c9edf028789c9f4" providerId="LiveId" clId="{D00300CA-F22E-47FE-AC53-CE5B93C8F147}" dt="2022-11-13T16:56:03.786" v="2519"/>
        <pc:sldMkLst>
          <pc:docMk/>
          <pc:sldMk cId="1888345581" sldId="317"/>
        </pc:sldMkLst>
        <pc:spChg chg="mod">
          <ac:chgData name="SEYBA TRAORE" userId="3c9edf028789c9f4" providerId="LiveId" clId="{D00300CA-F22E-47FE-AC53-CE5B93C8F147}" dt="2022-11-13T12:11:49.335" v="2302" actId="1076"/>
          <ac:spMkLst>
            <pc:docMk/>
            <pc:sldMk cId="1888345581" sldId="317"/>
            <ac:spMk id="2" creationId="{33CA96E6-8622-4531-8484-65E0AE26AED4}"/>
          </ac:spMkLst>
        </pc:spChg>
        <pc:spChg chg="add mod">
          <ac:chgData name="SEYBA TRAORE" userId="3c9edf028789c9f4" providerId="LiveId" clId="{D00300CA-F22E-47FE-AC53-CE5B93C8F147}" dt="2022-11-13T16:56:03.786" v="2519"/>
          <ac:spMkLst>
            <pc:docMk/>
            <pc:sldMk cId="1888345581" sldId="317"/>
            <ac:spMk id="3" creationId="{D752618B-4CCD-4219-9EF6-62C8B001688A}"/>
          </ac:spMkLst>
        </pc:spChg>
      </pc:sldChg>
      <pc:sldChg chg="addSp delSp modSp add mod ord modTransition">
        <pc:chgData name="SEYBA TRAORE" userId="3c9edf028789c9f4" providerId="LiveId" clId="{D00300CA-F22E-47FE-AC53-CE5B93C8F147}" dt="2022-11-14T10:26:08.354" v="2799"/>
        <pc:sldMkLst>
          <pc:docMk/>
          <pc:sldMk cId="866269125" sldId="318"/>
        </pc:sldMkLst>
        <pc:spChg chg="add mod">
          <ac:chgData name="SEYBA TRAORE" userId="3c9edf028789c9f4" providerId="LiveId" clId="{D00300CA-F22E-47FE-AC53-CE5B93C8F147}" dt="2022-11-13T16:46:50.809" v="2461" actId="1076"/>
          <ac:spMkLst>
            <pc:docMk/>
            <pc:sldMk cId="866269125" sldId="318"/>
            <ac:spMk id="2" creationId="{6898F4A6-9657-497D-87D1-799A835B4645}"/>
          </ac:spMkLst>
        </pc:spChg>
        <pc:spChg chg="add mod">
          <ac:chgData name="SEYBA TRAORE" userId="3c9edf028789c9f4" providerId="LiveId" clId="{D00300CA-F22E-47FE-AC53-CE5B93C8F147}" dt="2022-11-13T16:54:38.015" v="2504" actId="1076"/>
          <ac:spMkLst>
            <pc:docMk/>
            <pc:sldMk cId="866269125" sldId="318"/>
            <ac:spMk id="3" creationId="{E390E3B9-0168-4CA8-B50D-C38EE33447B5}"/>
          </ac:spMkLst>
        </pc:spChg>
        <pc:spChg chg="add mod">
          <ac:chgData name="SEYBA TRAORE" userId="3c9edf028789c9f4" providerId="LiveId" clId="{D00300CA-F22E-47FE-AC53-CE5B93C8F147}" dt="2022-11-14T09:40:54.598" v="2670" actId="20577"/>
          <ac:spMkLst>
            <pc:docMk/>
            <pc:sldMk cId="866269125" sldId="318"/>
            <ac:spMk id="8" creationId="{5EF7BA39-FD1D-4FEE-9275-9417F795BA7A}"/>
          </ac:spMkLst>
        </pc:spChg>
        <pc:spChg chg="add mod">
          <ac:chgData name="SEYBA TRAORE" userId="3c9edf028789c9f4" providerId="LiveId" clId="{D00300CA-F22E-47FE-AC53-CE5B93C8F147}" dt="2022-11-14T09:41:10.589" v="2673" actId="1076"/>
          <ac:spMkLst>
            <pc:docMk/>
            <pc:sldMk cId="866269125" sldId="318"/>
            <ac:spMk id="10" creationId="{435329A1-C0E2-4BA0-AACB-542FFD2294CB}"/>
          </ac:spMkLst>
        </pc:spChg>
        <pc:spChg chg="add mod">
          <ac:chgData name="SEYBA TRAORE" userId="3c9edf028789c9f4" providerId="LiveId" clId="{D00300CA-F22E-47FE-AC53-CE5B93C8F147}" dt="2022-11-13T16:46:27.441" v="2460" actId="1076"/>
          <ac:spMkLst>
            <pc:docMk/>
            <pc:sldMk cId="866269125" sldId="318"/>
            <ac:spMk id="11" creationId="{52F26B33-9D5A-4514-80B6-48361A6BE32D}"/>
          </ac:spMkLst>
        </pc:spChg>
        <pc:spChg chg="add mod">
          <ac:chgData name="SEYBA TRAORE" userId="3c9edf028789c9f4" providerId="LiveId" clId="{D00300CA-F22E-47FE-AC53-CE5B93C8F147}" dt="2022-11-14T09:41:21.006" v="2675" actId="20577"/>
          <ac:spMkLst>
            <pc:docMk/>
            <pc:sldMk cId="866269125" sldId="318"/>
            <ac:spMk id="11" creationId="{7CFEB3FF-C3D4-4612-84F6-DCA72C6BAEB8}"/>
          </ac:spMkLst>
        </pc:spChg>
        <pc:spChg chg="add mod">
          <ac:chgData name="SEYBA TRAORE" userId="3c9edf028789c9f4" providerId="LiveId" clId="{D00300CA-F22E-47FE-AC53-CE5B93C8F147}" dt="2022-11-13T16:46:22.549" v="2459" actId="1076"/>
          <ac:spMkLst>
            <pc:docMk/>
            <pc:sldMk cId="866269125" sldId="318"/>
            <ac:spMk id="12" creationId="{3D4E27AC-4E23-4111-A383-C34300A25A7F}"/>
          </ac:spMkLst>
        </pc:spChg>
        <pc:spChg chg="add mod">
          <ac:chgData name="SEYBA TRAORE" userId="3c9edf028789c9f4" providerId="LiveId" clId="{D00300CA-F22E-47FE-AC53-CE5B93C8F147}" dt="2022-11-14T10:02:13.226" v="2701"/>
          <ac:spMkLst>
            <pc:docMk/>
            <pc:sldMk cId="866269125" sldId="318"/>
            <ac:spMk id="12" creationId="{A148A777-BA50-4E89-8B05-7D1BE779F39C}"/>
          </ac:spMkLst>
        </pc:spChg>
        <pc:spChg chg="add mod">
          <ac:chgData name="SEYBA TRAORE" userId="3c9edf028789c9f4" providerId="LiveId" clId="{D00300CA-F22E-47FE-AC53-CE5B93C8F147}" dt="2022-11-13T16:46:13.832" v="2458" actId="1076"/>
          <ac:spMkLst>
            <pc:docMk/>
            <pc:sldMk cId="866269125" sldId="318"/>
            <ac:spMk id="13" creationId="{9BA54EC8-AB5F-4A77-A703-473886B91C8C}"/>
          </ac:spMkLst>
        </pc:spChg>
        <pc:spChg chg="add mod">
          <ac:chgData name="SEYBA TRAORE" userId="3c9edf028789c9f4" providerId="LiveId" clId="{D00300CA-F22E-47FE-AC53-CE5B93C8F147}" dt="2022-11-13T16:46:08.315" v="2457" actId="1076"/>
          <ac:spMkLst>
            <pc:docMk/>
            <pc:sldMk cId="866269125" sldId="318"/>
            <ac:spMk id="14" creationId="{61CA6B57-7B1B-4A75-8E7F-A76EF42A953E}"/>
          </ac:spMkLst>
        </pc:spChg>
        <pc:spChg chg="add mod">
          <ac:chgData name="SEYBA TRAORE" userId="3c9edf028789c9f4" providerId="LiveId" clId="{D00300CA-F22E-47FE-AC53-CE5B93C8F147}" dt="2022-11-13T16:47:22.290" v="2467" actId="20577"/>
          <ac:spMkLst>
            <pc:docMk/>
            <pc:sldMk cId="866269125" sldId="318"/>
            <ac:spMk id="15" creationId="{3CA42F47-3A6F-4493-9D27-A7755B870C15}"/>
          </ac:spMkLst>
        </pc:spChg>
        <pc:spChg chg="add mod">
          <ac:chgData name="SEYBA TRAORE" userId="3c9edf028789c9f4" providerId="LiveId" clId="{D00300CA-F22E-47FE-AC53-CE5B93C8F147}" dt="2022-11-13T19:17:28.419" v="2534" actId="20577"/>
          <ac:spMkLst>
            <pc:docMk/>
            <pc:sldMk cId="866269125" sldId="318"/>
            <ac:spMk id="16" creationId="{341B3D18-DCC0-476C-B3E0-B4E86288433E}"/>
          </ac:spMkLst>
        </pc:spChg>
        <pc:spChg chg="add mod">
          <ac:chgData name="SEYBA TRAORE" userId="3c9edf028789c9f4" providerId="LiveId" clId="{D00300CA-F22E-47FE-AC53-CE5B93C8F147}" dt="2022-11-13T16:49:38.067" v="2480" actId="20577"/>
          <ac:spMkLst>
            <pc:docMk/>
            <pc:sldMk cId="866269125" sldId="318"/>
            <ac:spMk id="17" creationId="{69C52ECF-2C5D-4A7A-B735-D50C874A3A66}"/>
          </ac:spMkLst>
        </pc:spChg>
        <pc:spChg chg="add mod">
          <ac:chgData name="SEYBA TRAORE" userId="3c9edf028789c9f4" providerId="LiveId" clId="{D00300CA-F22E-47FE-AC53-CE5B93C8F147}" dt="2022-11-13T16:50:24.875" v="2485" actId="20577"/>
          <ac:spMkLst>
            <pc:docMk/>
            <pc:sldMk cId="866269125" sldId="318"/>
            <ac:spMk id="18" creationId="{0A6CEE2D-DF45-4231-B659-2424DF910628}"/>
          </ac:spMkLst>
        </pc:spChg>
        <pc:spChg chg="add mod">
          <ac:chgData name="SEYBA TRAORE" userId="3c9edf028789c9f4" providerId="LiveId" clId="{D00300CA-F22E-47FE-AC53-CE5B93C8F147}" dt="2022-11-13T16:50:33.655" v="2491" actId="20577"/>
          <ac:spMkLst>
            <pc:docMk/>
            <pc:sldMk cId="866269125" sldId="318"/>
            <ac:spMk id="19" creationId="{E31D3881-C257-4675-BE55-5CF0A9B025B5}"/>
          </ac:spMkLst>
        </pc:spChg>
        <pc:spChg chg="add mod">
          <ac:chgData name="SEYBA TRAORE" userId="3c9edf028789c9f4" providerId="LiveId" clId="{D00300CA-F22E-47FE-AC53-CE5B93C8F147}" dt="2022-11-13T23:43:09.351" v="2613" actId="1076"/>
          <ac:spMkLst>
            <pc:docMk/>
            <pc:sldMk cId="866269125" sldId="318"/>
            <ac:spMk id="20" creationId="{49365337-E24F-48B1-90D7-3ADD64ACF44D}"/>
          </ac:spMkLst>
        </pc:spChg>
        <pc:spChg chg="add del mod">
          <ac:chgData name="SEYBA TRAORE" userId="3c9edf028789c9f4" providerId="LiveId" clId="{D00300CA-F22E-47FE-AC53-CE5B93C8F147}" dt="2022-11-13T16:54:29.671" v="2502" actId="478"/>
          <ac:spMkLst>
            <pc:docMk/>
            <pc:sldMk cId="866269125" sldId="318"/>
            <ac:spMk id="21" creationId="{72CDF406-D4CC-4A13-8521-A70B53606880}"/>
          </ac:spMkLst>
        </pc:spChg>
        <pc:spChg chg="add del mod">
          <ac:chgData name="SEYBA TRAORE" userId="3c9edf028789c9f4" providerId="LiveId" clId="{D00300CA-F22E-47FE-AC53-CE5B93C8F147}" dt="2022-11-13T16:54:27.036" v="2501" actId="478"/>
          <ac:spMkLst>
            <pc:docMk/>
            <pc:sldMk cId="866269125" sldId="318"/>
            <ac:spMk id="22" creationId="{B4392E67-54C7-4C8F-8E86-D942E650E1ED}"/>
          </ac:spMkLst>
        </pc:spChg>
        <pc:spChg chg="add del mod">
          <ac:chgData name="SEYBA TRAORE" userId="3c9edf028789c9f4" providerId="LiveId" clId="{D00300CA-F22E-47FE-AC53-CE5B93C8F147}" dt="2022-11-13T16:54:24.208" v="2500" actId="478"/>
          <ac:spMkLst>
            <pc:docMk/>
            <pc:sldMk cId="866269125" sldId="318"/>
            <ac:spMk id="23" creationId="{D132DD18-3C5C-4E89-A676-29A786F7BE1F}"/>
          </ac:spMkLst>
        </pc:spChg>
        <pc:spChg chg="add del mod">
          <ac:chgData name="SEYBA TRAORE" userId="3c9edf028789c9f4" providerId="LiveId" clId="{D00300CA-F22E-47FE-AC53-CE5B93C8F147}" dt="2022-11-13T16:54:20.939" v="2499" actId="478"/>
          <ac:spMkLst>
            <pc:docMk/>
            <pc:sldMk cId="866269125" sldId="318"/>
            <ac:spMk id="24" creationId="{A8618E2C-3D20-4A58-A3E8-72291439A8EC}"/>
          </ac:spMkLst>
        </pc:spChg>
        <pc:spChg chg="add del mod">
          <ac:chgData name="SEYBA TRAORE" userId="3c9edf028789c9f4" providerId="LiveId" clId="{D00300CA-F22E-47FE-AC53-CE5B93C8F147}" dt="2022-11-13T16:55:43.116" v="2512" actId="478"/>
          <ac:spMkLst>
            <pc:docMk/>
            <pc:sldMk cId="866269125" sldId="318"/>
            <ac:spMk id="25" creationId="{506E25B2-9186-4871-8F14-7C58B5DAADDB}"/>
          </ac:spMkLst>
        </pc:spChg>
        <pc:spChg chg="add del mod">
          <ac:chgData name="SEYBA TRAORE" userId="3c9edf028789c9f4" providerId="LiveId" clId="{D00300CA-F22E-47FE-AC53-CE5B93C8F147}" dt="2022-11-14T09:32:06.618" v="2628" actId="478"/>
          <ac:spMkLst>
            <pc:docMk/>
            <pc:sldMk cId="866269125" sldId="318"/>
            <ac:spMk id="26" creationId="{63CD94AA-480C-479F-83AD-BC4489D991F4}"/>
          </ac:spMkLst>
        </pc:spChg>
        <pc:spChg chg="add mod">
          <ac:chgData name="SEYBA TRAORE" userId="3c9edf028789c9f4" providerId="LiveId" clId="{D00300CA-F22E-47FE-AC53-CE5B93C8F147}" dt="2022-11-14T00:23:09.052" v="2615"/>
          <ac:spMkLst>
            <pc:docMk/>
            <pc:sldMk cId="866269125" sldId="318"/>
            <ac:spMk id="27" creationId="{E1A03EBD-F525-42E3-ABAB-415DB16A4F59}"/>
          </ac:spMkLst>
        </pc:spChg>
        <pc:spChg chg="add del mod">
          <ac:chgData name="SEYBA TRAORE" userId="3c9edf028789c9f4" providerId="LiveId" clId="{D00300CA-F22E-47FE-AC53-CE5B93C8F147}" dt="2022-11-14T09:32:24.209" v="2630" actId="478"/>
          <ac:spMkLst>
            <pc:docMk/>
            <pc:sldMk cId="866269125" sldId="318"/>
            <ac:spMk id="28" creationId="{C5A16AA4-71A1-44DC-9642-1C0FDB8F142B}"/>
          </ac:spMkLst>
        </pc:spChg>
        <pc:spChg chg="mod">
          <ac:chgData name="SEYBA TRAORE" userId="3c9edf028789c9f4" providerId="LiveId" clId="{D00300CA-F22E-47FE-AC53-CE5B93C8F147}" dt="2022-11-13T16:55:53.111" v="2517" actId="207"/>
          <ac:spMkLst>
            <pc:docMk/>
            <pc:sldMk cId="866269125" sldId="318"/>
            <ac:spMk id="271" creationId="{00000000-0000-0000-0000-000000000000}"/>
          </ac:spMkLst>
        </pc:spChg>
        <pc:picChg chg="add del mod">
          <ac:chgData name="SEYBA TRAORE" userId="3c9edf028789c9f4" providerId="LiveId" clId="{D00300CA-F22E-47FE-AC53-CE5B93C8F147}" dt="2022-11-13T16:42:06.823" v="2418" actId="478"/>
          <ac:picMkLst>
            <pc:docMk/>
            <pc:sldMk cId="866269125" sldId="318"/>
            <ac:picMk id="5" creationId="{276E9749-63BB-4672-B4B2-8AC2E87B48E0}"/>
          </ac:picMkLst>
        </pc:picChg>
        <pc:picChg chg="add del mod">
          <ac:chgData name="SEYBA TRAORE" userId="3c9edf028789c9f4" providerId="LiveId" clId="{D00300CA-F22E-47FE-AC53-CE5B93C8F147}" dt="2022-11-13T16:40:36.273" v="2410" actId="478"/>
          <ac:picMkLst>
            <pc:docMk/>
            <pc:sldMk cId="866269125" sldId="318"/>
            <ac:picMk id="7" creationId="{247CC744-D319-4497-BEE7-EB590F606403}"/>
          </ac:picMkLst>
        </pc:picChg>
        <pc:picChg chg="add del mod">
          <ac:chgData name="SEYBA TRAORE" userId="3c9edf028789c9f4" providerId="LiveId" clId="{D00300CA-F22E-47FE-AC53-CE5B93C8F147}" dt="2022-11-14T10:25:47.185" v="2795" actId="478"/>
          <ac:picMkLst>
            <pc:docMk/>
            <pc:sldMk cId="866269125" sldId="318"/>
            <ac:picMk id="9" creationId="{829D90BB-DA47-4546-A050-7BD345B6D9CC}"/>
          </ac:picMkLst>
        </pc:picChg>
        <pc:picChg chg="add mod">
          <ac:chgData name="SEYBA TRAORE" userId="3c9edf028789c9f4" providerId="LiveId" clId="{D00300CA-F22E-47FE-AC53-CE5B93C8F147}" dt="2022-11-14T10:26:00.344" v="2798" actId="1076"/>
          <ac:picMkLst>
            <pc:docMk/>
            <pc:sldMk cId="866269125" sldId="318"/>
            <ac:picMk id="13" creationId="{DF33393C-691C-4AE0-9807-5E3FA5D36355}"/>
          </ac:picMkLst>
        </pc:picChg>
      </pc:sldChg>
      <pc:sldChg chg="addSp modSp new del mod modTransition">
        <pc:chgData name="SEYBA TRAORE" userId="3c9edf028789c9f4" providerId="LiveId" clId="{D00300CA-F22E-47FE-AC53-CE5B93C8F147}" dt="2022-11-14T10:44:21.270" v="2853" actId="47"/>
        <pc:sldMkLst>
          <pc:docMk/>
          <pc:sldMk cId="3869610274" sldId="319"/>
        </pc:sldMkLst>
        <pc:picChg chg="add mod">
          <ac:chgData name="SEYBA TRAORE" userId="3c9edf028789c9f4" providerId="LiveId" clId="{D00300CA-F22E-47FE-AC53-CE5B93C8F147}" dt="2022-11-14T10:43:55.470" v="2849" actId="1076"/>
          <ac:picMkLst>
            <pc:docMk/>
            <pc:sldMk cId="3869610274" sldId="319"/>
            <ac:picMk id="5" creationId="{23CBF5CC-5846-4C15-8805-DFA66C278606}"/>
          </ac:picMkLst>
        </pc:picChg>
      </pc:sldChg>
      <pc:sldChg chg="addSp delSp modSp mod modTransition">
        <pc:chgData name="SEYBA TRAORE" userId="3c9edf028789c9f4" providerId="LiveId" clId="{D00300CA-F22E-47FE-AC53-CE5B93C8F147}" dt="2022-11-14T11:08:07.248" v="3089" actId="20577"/>
        <pc:sldMkLst>
          <pc:docMk/>
          <pc:sldMk cId="2970660649" sldId="320"/>
        </pc:sldMkLst>
        <pc:spChg chg="add mod">
          <ac:chgData name="SEYBA TRAORE" userId="3c9edf028789c9f4" providerId="LiveId" clId="{D00300CA-F22E-47FE-AC53-CE5B93C8F147}" dt="2022-11-14T11:06:54.909" v="3033" actId="207"/>
          <ac:spMkLst>
            <pc:docMk/>
            <pc:sldMk cId="2970660649" sldId="320"/>
            <ac:spMk id="2" creationId="{ED174ACE-7F4B-4737-973E-4BB8E1880227}"/>
          </ac:spMkLst>
        </pc:spChg>
        <pc:spChg chg="add mod">
          <ac:chgData name="SEYBA TRAORE" userId="3c9edf028789c9f4" providerId="LiveId" clId="{D00300CA-F22E-47FE-AC53-CE5B93C8F147}" dt="2022-11-14T10:02:32.704" v="2704"/>
          <ac:spMkLst>
            <pc:docMk/>
            <pc:sldMk cId="2970660649" sldId="320"/>
            <ac:spMk id="6" creationId="{093BE31B-27E5-4690-B5C4-9ED540DB4F15}"/>
          </ac:spMkLst>
        </pc:spChg>
        <pc:spChg chg="add mod">
          <ac:chgData name="SEYBA TRAORE" userId="3c9edf028789c9f4" providerId="LiveId" clId="{D00300CA-F22E-47FE-AC53-CE5B93C8F147}" dt="2022-11-14T11:07:52.694" v="3082" actId="1076"/>
          <ac:spMkLst>
            <pc:docMk/>
            <pc:sldMk cId="2970660649" sldId="320"/>
            <ac:spMk id="8" creationId="{D2503162-0671-443D-AC15-63E3BED5C844}"/>
          </ac:spMkLst>
        </pc:spChg>
        <pc:spChg chg="add mod">
          <ac:chgData name="SEYBA TRAORE" userId="3c9edf028789c9f4" providerId="LiveId" clId="{D00300CA-F22E-47FE-AC53-CE5B93C8F147}" dt="2022-11-14T11:08:07.248" v="3089" actId="20577"/>
          <ac:spMkLst>
            <pc:docMk/>
            <pc:sldMk cId="2970660649" sldId="320"/>
            <ac:spMk id="10" creationId="{67C28873-B444-49CB-896D-28C7072876FD}"/>
          </ac:spMkLst>
        </pc:spChg>
        <pc:picChg chg="mod">
          <ac:chgData name="SEYBA TRAORE" userId="3c9edf028789c9f4" providerId="LiveId" clId="{D00300CA-F22E-47FE-AC53-CE5B93C8F147}" dt="2022-11-14T11:07:48.097" v="3081" actId="1076"/>
          <ac:picMkLst>
            <pc:docMk/>
            <pc:sldMk cId="2970660649" sldId="320"/>
            <ac:picMk id="5" creationId="{D7479B50-68DC-4B9A-ADA6-787DA4DDCAF8}"/>
          </ac:picMkLst>
        </pc:picChg>
        <pc:picChg chg="add mod">
          <ac:chgData name="SEYBA TRAORE" userId="3c9edf028789c9f4" providerId="LiveId" clId="{D00300CA-F22E-47FE-AC53-CE5B93C8F147}" dt="2022-11-14T10:41:32.539" v="2841"/>
          <ac:picMkLst>
            <pc:docMk/>
            <pc:sldMk cId="2970660649" sldId="320"/>
            <ac:picMk id="7" creationId="{691B3F58-C010-4041-AC4E-77182EC218BA}"/>
          </ac:picMkLst>
        </pc:picChg>
        <pc:picChg chg="del">
          <ac:chgData name="SEYBA TRAORE" userId="3c9edf028789c9f4" providerId="LiveId" clId="{D00300CA-F22E-47FE-AC53-CE5B93C8F147}" dt="2022-11-14T00:51:42.821" v="2623" actId="478"/>
          <ac:picMkLst>
            <pc:docMk/>
            <pc:sldMk cId="2970660649" sldId="320"/>
            <ac:picMk id="9" creationId="{829D90BB-DA47-4546-A050-7BD345B6D9CC}"/>
          </ac:picMkLst>
        </pc:picChg>
      </pc:sldChg>
      <pc:sldChg chg="addSp delSp modSp mod modTransition">
        <pc:chgData name="SEYBA TRAORE" userId="3c9edf028789c9f4" providerId="LiveId" clId="{D00300CA-F22E-47FE-AC53-CE5B93C8F147}" dt="2022-11-14T10:51:44.929" v="2990" actId="20577"/>
        <pc:sldMkLst>
          <pc:docMk/>
          <pc:sldMk cId="961511344" sldId="321"/>
        </pc:sldMkLst>
        <pc:spChg chg="add mod">
          <ac:chgData name="SEYBA TRAORE" userId="3c9edf028789c9f4" providerId="LiveId" clId="{D00300CA-F22E-47FE-AC53-CE5B93C8F147}" dt="2022-11-14T09:39:18.552" v="2653" actId="20577"/>
          <ac:spMkLst>
            <pc:docMk/>
            <pc:sldMk cId="961511344" sldId="321"/>
            <ac:spMk id="2" creationId="{02A54A52-04B0-41CB-8AF7-74E6CBA4F962}"/>
          </ac:spMkLst>
        </pc:spChg>
        <pc:spChg chg="add mod">
          <ac:chgData name="SEYBA TRAORE" userId="3c9edf028789c9f4" providerId="LiveId" clId="{D00300CA-F22E-47FE-AC53-CE5B93C8F147}" dt="2022-11-14T09:39:31.268" v="2655" actId="20577"/>
          <ac:spMkLst>
            <pc:docMk/>
            <pc:sldMk cId="961511344" sldId="321"/>
            <ac:spMk id="6" creationId="{ABE28960-A8D9-4068-BECE-7C2D6A901F1D}"/>
          </ac:spMkLst>
        </pc:spChg>
        <pc:spChg chg="add mod">
          <ac:chgData name="SEYBA TRAORE" userId="3c9edf028789c9f4" providerId="LiveId" clId="{D00300CA-F22E-47FE-AC53-CE5B93C8F147}" dt="2022-11-14T09:39:50.618" v="2657" actId="20577"/>
          <ac:spMkLst>
            <pc:docMk/>
            <pc:sldMk cId="961511344" sldId="321"/>
            <ac:spMk id="7" creationId="{71AC106A-91D3-4A88-9882-6AE72848F7D6}"/>
          </ac:spMkLst>
        </pc:spChg>
        <pc:spChg chg="add mod">
          <ac:chgData name="SEYBA TRAORE" userId="3c9edf028789c9f4" providerId="LiveId" clId="{D00300CA-F22E-47FE-AC53-CE5B93C8F147}" dt="2022-11-14T10:02:17.562" v="2702"/>
          <ac:spMkLst>
            <pc:docMk/>
            <pc:sldMk cId="961511344" sldId="321"/>
            <ac:spMk id="8" creationId="{383E8DED-E9C7-4CFA-B7CF-AEB3EE1DFBA3}"/>
          </ac:spMkLst>
        </pc:spChg>
        <pc:spChg chg="mod">
          <ac:chgData name="SEYBA TRAORE" userId="3c9edf028789c9f4" providerId="LiveId" clId="{D00300CA-F22E-47FE-AC53-CE5B93C8F147}" dt="2022-11-14T10:51:44.929" v="2990" actId="20577"/>
          <ac:spMkLst>
            <pc:docMk/>
            <pc:sldMk cId="961511344" sldId="321"/>
            <ac:spMk id="21" creationId="{6C67CFF5-1BAA-4A9F-9FC6-2017FC9850D5}"/>
          </ac:spMkLst>
        </pc:spChg>
        <pc:picChg chg="del">
          <ac:chgData name="SEYBA TRAORE" userId="3c9edf028789c9f4" providerId="LiveId" clId="{D00300CA-F22E-47FE-AC53-CE5B93C8F147}" dt="2022-11-14T10:29:08.607" v="2800" actId="478"/>
          <ac:picMkLst>
            <pc:docMk/>
            <pc:sldMk cId="961511344" sldId="321"/>
            <ac:picMk id="9" creationId="{829D90BB-DA47-4546-A050-7BD345B6D9CC}"/>
          </ac:picMkLst>
        </pc:picChg>
        <pc:picChg chg="add mod">
          <ac:chgData name="SEYBA TRAORE" userId="3c9edf028789c9f4" providerId="LiveId" clId="{D00300CA-F22E-47FE-AC53-CE5B93C8F147}" dt="2022-11-14T10:29:13.970" v="2802" actId="1076"/>
          <ac:picMkLst>
            <pc:docMk/>
            <pc:sldMk cId="961511344" sldId="321"/>
            <ac:picMk id="10" creationId="{9888D69B-9FA3-425F-B2AD-7595774F06FD}"/>
          </ac:picMkLst>
        </pc:picChg>
      </pc:sldChg>
      <pc:sldChg chg="add del">
        <pc:chgData name="SEYBA TRAORE" userId="3c9edf028789c9f4" providerId="LiveId" clId="{D00300CA-F22E-47FE-AC53-CE5B93C8F147}" dt="2022-11-14T10:34:56.230" v="2806" actId="47"/>
        <pc:sldMkLst>
          <pc:docMk/>
          <pc:sldMk cId="1896123646" sldId="322"/>
        </pc:sldMkLst>
      </pc:sldChg>
      <pc:sldChg chg="addSp modSp mod modTransition">
        <pc:chgData name="SEYBA TRAORE" userId="3c9edf028789c9f4" providerId="LiveId" clId="{D00300CA-F22E-47FE-AC53-CE5B93C8F147}" dt="2022-11-14T10:41:20.063" v="2838"/>
        <pc:sldMkLst>
          <pc:docMk/>
          <pc:sldMk cId="1358425320" sldId="323"/>
        </pc:sldMkLst>
        <pc:picChg chg="add mod">
          <ac:chgData name="SEYBA TRAORE" userId="3c9edf028789c9f4" providerId="LiveId" clId="{D00300CA-F22E-47FE-AC53-CE5B93C8F147}" dt="2022-11-14T10:40:44.336" v="2834" actId="1076"/>
          <ac:picMkLst>
            <pc:docMk/>
            <pc:sldMk cId="1358425320" sldId="323"/>
            <ac:picMk id="6" creationId="{DE3A2095-3D7A-44AF-8E68-E8CCC57DC410}"/>
          </ac:picMkLst>
        </pc:picChg>
      </pc:sldChg>
      <pc:sldChg chg="modSp mod ord">
        <pc:chgData name="SEYBA TRAORE" userId="3c9edf028789c9f4" providerId="LiveId" clId="{D00300CA-F22E-47FE-AC53-CE5B93C8F147}" dt="2022-11-14T09:57:09.517" v="2696"/>
        <pc:sldMkLst>
          <pc:docMk/>
          <pc:sldMk cId="2037507488" sldId="325"/>
        </pc:sldMkLst>
        <pc:spChg chg="mod">
          <ac:chgData name="SEYBA TRAORE" userId="3c9edf028789c9f4" providerId="LiveId" clId="{D00300CA-F22E-47FE-AC53-CE5B93C8F147}" dt="2022-11-14T09:32:46.036" v="2631" actId="207"/>
          <ac:spMkLst>
            <pc:docMk/>
            <pc:sldMk cId="2037507488" sldId="325"/>
            <ac:spMk id="271" creationId="{00000000-0000-0000-0000-000000000000}"/>
          </ac:spMkLst>
        </pc:spChg>
      </pc:sldChg>
      <pc:sldChg chg="modSp mod">
        <pc:chgData name="SEYBA TRAORE" userId="3c9edf028789c9f4" providerId="LiveId" clId="{D00300CA-F22E-47FE-AC53-CE5B93C8F147}" dt="2022-11-14T10:16:20.822" v="2764" actId="20577"/>
        <pc:sldMkLst>
          <pc:docMk/>
          <pc:sldMk cId="968830651" sldId="326"/>
        </pc:sldMkLst>
        <pc:spChg chg="mod">
          <ac:chgData name="SEYBA TRAORE" userId="3c9edf028789c9f4" providerId="LiveId" clId="{D00300CA-F22E-47FE-AC53-CE5B93C8F147}" dt="2022-11-14T10:16:20.822" v="2764" actId="20577"/>
          <ac:spMkLst>
            <pc:docMk/>
            <pc:sldMk cId="968830651" sldId="326"/>
            <ac:spMk id="13" creationId="{7C983800-718B-4625-91DA-D8840E789DEC}"/>
          </ac:spMkLst>
        </pc:spChg>
        <pc:spChg chg="mod">
          <ac:chgData name="SEYBA TRAORE" userId="3c9edf028789c9f4" providerId="LiveId" clId="{D00300CA-F22E-47FE-AC53-CE5B93C8F147}" dt="2022-11-14T10:01:44.358" v="2698" actId="403"/>
          <ac:spMkLst>
            <pc:docMk/>
            <pc:sldMk cId="968830651" sldId="326"/>
            <ac:spMk id="271" creationId="{00000000-0000-0000-0000-000000000000}"/>
          </ac:spMkLst>
        </pc:spChg>
      </pc:sldChg>
      <pc:sldChg chg="modSp mod">
        <pc:chgData name="SEYBA TRAORE" userId="3c9edf028789c9f4" providerId="LiveId" clId="{D00300CA-F22E-47FE-AC53-CE5B93C8F147}" dt="2022-11-14T10:17:25.691" v="2766" actId="1035"/>
        <pc:sldMkLst>
          <pc:docMk/>
          <pc:sldMk cId="2868226287" sldId="327"/>
        </pc:sldMkLst>
        <pc:spChg chg="mod">
          <ac:chgData name="SEYBA TRAORE" userId="3c9edf028789c9f4" providerId="LiveId" clId="{D00300CA-F22E-47FE-AC53-CE5B93C8F147}" dt="2022-11-14T10:01:52.093" v="2700" actId="403"/>
          <ac:spMkLst>
            <pc:docMk/>
            <pc:sldMk cId="2868226287" sldId="327"/>
            <ac:spMk id="271" creationId="{00000000-0000-0000-0000-000000000000}"/>
          </ac:spMkLst>
        </pc:spChg>
        <pc:picChg chg="mod">
          <ac:chgData name="SEYBA TRAORE" userId="3c9edf028789c9f4" providerId="LiveId" clId="{D00300CA-F22E-47FE-AC53-CE5B93C8F147}" dt="2022-11-14T10:17:25.691" v="2766" actId="1035"/>
          <ac:picMkLst>
            <pc:docMk/>
            <pc:sldMk cId="2868226287" sldId="327"/>
            <ac:picMk id="3" creationId="{838504CD-04A0-43BE-A723-E213DAB6769A}"/>
          </ac:picMkLst>
        </pc:picChg>
      </pc:sldChg>
      <pc:sldChg chg="addSp delSp modSp mod modTransition">
        <pc:chgData name="SEYBA TRAORE" userId="3c9edf028789c9f4" providerId="LiveId" clId="{D00300CA-F22E-47FE-AC53-CE5B93C8F147}" dt="2022-11-14T10:47:04.780" v="2894"/>
        <pc:sldMkLst>
          <pc:docMk/>
          <pc:sldMk cId="4124559418" sldId="328"/>
        </pc:sldMkLst>
        <pc:spChg chg="add mod">
          <ac:chgData name="SEYBA TRAORE" userId="3c9edf028789c9f4" providerId="LiveId" clId="{D00300CA-F22E-47FE-AC53-CE5B93C8F147}" dt="2022-11-14T10:02:44.463" v="2705"/>
          <ac:spMkLst>
            <pc:docMk/>
            <pc:sldMk cId="4124559418" sldId="328"/>
            <ac:spMk id="6" creationId="{2E7AE97E-9AEB-4308-85D7-B5E634653753}"/>
          </ac:spMkLst>
        </pc:spChg>
        <pc:picChg chg="add mod">
          <ac:chgData name="SEYBA TRAORE" userId="3c9edf028789c9f4" providerId="LiveId" clId="{D00300CA-F22E-47FE-AC53-CE5B93C8F147}" dt="2022-11-14T10:46:14.991" v="2882" actId="1076"/>
          <ac:picMkLst>
            <pc:docMk/>
            <pc:sldMk cId="4124559418" sldId="328"/>
            <ac:picMk id="7" creationId="{D36E14B2-F949-40A5-980C-F9E363546BCE}"/>
          </ac:picMkLst>
        </pc:picChg>
        <pc:picChg chg="del">
          <ac:chgData name="SEYBA TRAORE" userId="3c9edf028789c9f4" providerId="LiveId" clId="{D00300CA-F22E-47FE-AC53-CE5B93C8F147}" dt="2022-11-14T10:46:11.705" v="2880" actId="478"/>
          <ac:picMkLst>
            <pc:docMk/>
            <pc:sldMk cId="4124559418" sldId="328"/>
            <ac:picMk id="9" creationId="{829D90BB-DA47-4546-A050-7BD345B6D9CC}"/>
          </ac:picMkLst>
        </pc:picChg>
      </pc:sldChg>
      <pc:sldChg chg="addSp delSp modSp mod modTransition">
        <pc:chgData name="SEYBA TRAORE" userId="3c9edf028789c9f4" providerId="LiveId" clId="{D00300CA-F22E-47FE-AC53-CE5B93C8F147}" dt="2022-11-14T10:47:11.156" v="2895"/>
        <pc:sldMkLst>
          <pc:docMk/>
          <pc:sldMk cId="3262405838" sldId="329"/>
        </pc:sldMkLst>
        <pc:spChg chg="add mod">
          <ac:chgData name="SEYBA TRAORE" userId="3c9edf028789c9f4" providerId="LiveId" clId="{D00300CA-F22E-47FE-AC53-CE5B93C8F147}" dt="2022-11-14T10:02:47.934" v="2706"/>
          <ac:spMkLst>
            <pc:docMk/>
            <pc:sldMk cId="3262405838" sldId="329"/>
            <ac:spMk id="5" creationId="{4BDF7C8D-5B9B-48E5-88F1-C7226F211656}"/>
          </ac:spMkLst>
        </pc:spChg>
        <pc:picChg chg="add mod">
          <ac:chgData name="SEYBA TRAORE" userId="3c9edf028789c9f4" providerId="LiveId" clId="{D00300CA-F22E-47FE-AC53-CE5B93C8F147}" dt="2022-11-14T10:46:23.175" v="2885" actId="1076"/>
          <ac:picMkLst>
            <pc:docMk/>
            <pc:sldMk cId="3262405838" sldId="329"/>
            <ac:picMk id="6" creationId="{0A2DA17D-3417-4158-9206-45B1037C419F}"/>
          </ac:picMkLst>
        </pc:picChg>
        <pc:picChg chg="del">
          <ac:chgData name="SEYBA TRAORE" userId="3c9edf028789c9f4" providerId="LiveId" clId="{D00300CA-F22E-47FE-AC53-CE5B93C8F147}" dt="2022-11-14T10:46:20.614" v="2883" actId="478"/>
          <ac:picMkLst>
            <pc:docMk/>
            <pc:sldMk cId="3262405838" sldId="329"/>
            <ac:picMk id="9" creationId="{829D90BB-DA47-4546-A050-7BD345B6D9CC}"/>
          </ac:picMkLst>
        </pc:picChg>
      </pc:sldChg>
      <pc:sldChg chg="addSp delSp modSp mod modTransition">
        <pc:chgData name="SEYBA TRAORE" userId="3c9edf028789c9f4" providerId="LiveId" clId="{D00300CA-F22E-47FE-AC53-CE5B93C8F147}" dt="2022-11-14T10:47:15.679" v="2896"/>
        <pc:sldMkLst>
          <pc:docMk/>
          <pc:sldMk cId="1559927002" sldId="330"/>
        </pc:sldMkLst>
        <pc:spChg chg="add mod">
          <ac:chgData name="SEYBA TRAORE" userId="3c9edf028789c9f4" providerId="LiveId" clId="{D00300CA-F22E-47FE-AC53-CE5B93C8F147}" dt="2022-11-14T10:02:51.831" v="2707"/>
          <ac:spMkLst>
            <pc:docMk/>
            <pc:sldMk cId="1559927002" sldId="330"/>
            <ac:spMk id="6" creationId="{75E742D1-5EF6-43E5-9A69-6D9D3DF28A71}"/>
          </ac:spMkLst>
        </pc:spChg>
        <pc:picChg chg="add mod">
          <ac:chgData name="SEYBA TRAORE" userId="3c9edf028789c9f4" providerId="LiveId" clId="{D00300CA-F22E-47FE-AC53-CE5B93C8F147}" dt="2022-11-14T10:46:33.074" v="2888" actId="1076"/>
          <ac:picMkLst>
            <pc:docMk/>
            <pc:sldMk cId="1559927002" sldId="330"/>
            <ac:picMk id="7" creationId="{E0059359-C635-477D-A334-FB1D6402553A}"/>
          </ac:picMkLst>
        </pc:picChg>
        <pc:picChg chg="del">
          <ac:chgData name="SEYBA TRAORE" userId="3c9edf028789c9f4" providerId="LiveId" clId="{D00300CA-F22E-47FE-AC53-CE5B93C8F147}" dt="2022-11-14T10:46:26.961" v="2886" actId="478"/>
          <ac:picMkLst>
            <pc:docMk/>
            <pc:sldMk cId="1559927002" sldId="330"/>
            <ac:picMk id="9" creationId="{829D90BB-DA47-4546-A050-7BD345B6D9CC}"/>
          </ac:picMkLst>
        </pc:picChg>
      </pc:sldChg>
      <pc:sldChg chg="addSp delSp modSp mod modTransition">
        <pc:chgData name="SEYBA TRAORE" userId="3c9edf028789c9f4" providerId="LiveId" clId="{D00300CA-F22E-47FE-AC53-CE5B93C8F147}" dt="2022-11-14T10:50:12.762" v="2942"/>
        <pc:sldMkLst>
          <pc:docMk/>
          <pc:sldMk cId="1898665578" sldId="331"/>
        </pc:sldMkLst>
        <pc:spChg chg="add mod">
          <ac:chgData name="SEYBA TRAORE" userId="3c9edf028789c9f4" providerId="LiveId" clId="{D00300CA-F22E-47FE-AC53-CE5B93C8F147}" dt="2022-11-14T10:02:57.621" v="2708"/>
          <ac:spMkLst>
            <pc:docMk/>
            <pc:sldMk cId="1898665578" sldId="331"/>
            <ac:spMk id="5" creationId="{35B77505-7596-4E80-B1C7-A3F4E8BB8414}"/>
          </ac:spMkLst>
        </pc:spChg>
        <pc:picChg chg="add mod">
          <ac:chgData name="SEYBA TRAORE" userId="3c9edf028789c9f4" providerId="LiveId" clId="{D00300CA-F22E-47FE-AC53-CE5B93C8F147}" dt="2022-11-14T10:46:40.419" v="2891" actId="1076"/>
          <ac:picMkLst>
            <pc:docMk/>
            <pc:sldMk cId="1898665578" sldId="331"/>
            <ac:picMk id="6" creationId="{CE48B954-082E-4538-83DB-0CC34BCFFC3D}"/>
          </ac:picMkLst>
        </pc:picChg>
        <pc:picChg chg="del">
          <ac:chgData name="SEYBA TRAORE" userId="3c9edf028789c9f4" providerId="LiveId" clId="{D00300CA-F22E-47FE-AC53-CE5B93C8F147}" dt="2022-11-14T10:46:36.249" v="2889" actId="478"/>
          <ac:picMkLst>
            <pc:docMk/>
            <pc:sldMk cId="1898665578" sldId="331"/>
            <ac:picMk id="9" creationId="{829D90BB-DA47-4546-A050-7BD345B6D9CC}"/>
          </ac:picMkLst>
        </pc:picChg>
      </pc:sldChg>
      <pc:sldChg chg="modSp mod">
        <pc:chgData name="SEYBA TRAORE" userId="3c9edf028789c9f4" providerId="LiveId" clId="{D00300CA-F22E-47FE-AC53-CE5B93C8F147}" dt="2022-11-14T15:08:08.371" v="3092" actId="20577"/>
        <pc:sldMkLst>
          <pc:docMk/>
          <pc:sldMk cId="3832058485" sldId="332"/>
        </pc:sldMkLst>
        <pc:spChg chg="mod">
          <ac:chgData name="SEYBA TRAORE" userId="3c9edf028789c9f4" providerId="LiveId" clId="{D00300CA-F22E-47FE-AC53-CE5B93C8F147}" dt="2022-11-14T15:08:08.371" v="3092" actId="20577"/>
          <ac:spMkLst>
            <pc:docMk/>
            <pc:sldMk cId="3832058485" sldId="332"/>
            <ac:spMk id="2" creationId="{6898F4A6-9657-497D-87D1-799A835B4645}"/>
          </ac:spMkLst>
        </pc:spChg>
      </pc:sldChg>
      <pc:sldChg chg="addSp delSp modSp add mod ord modTransition">
        <pc:chgData name="SEYBA TRAORE" userId="3c9edf028789c9f4" providerId="LiveId" clId="{D00300CA-F22E-47FE-AC53-CE5B93C8F147}" dt="2022-11-14T10:46:05.840" v="2879"/>
        <pc:sldMkLst>
          <pc:docMk/>
          <pc:sldMk cId="773651934" sldId="333"/>
        </pc:sldMkLst>
        <pc:spChg chg="del mod">
          <ac:chgData name="SEYBA TRAORE" userId="3c9edf028789c9f4" providerId="LiveId" clId="{D00300CA-F22E-47FE-AC53-CE5B93C8F147}" dt="2022-11-14T10:44:33.003" v="2857" actId="478"/>
          <ac:spMkLst>
            <pc:docMk/>
            <pc:sldMk cId="773651934" sldId="333"/>
            <ac:spMk id="2" creationId="{6898F4A6-9657-497D-87D1-799A835B4645}"/>
          </ac:spMkLst>
        </pc:spChg>
        <pc:spChg chg="mod">
          <ac:chgData name="SEYBA TRAORE" userId="3c9edf028789c9f4" providerId="LiveId" clId="{D00300CA-F22E-47FE-AC53-CE5B93C8F147}" dt="2022-11-14T10:45:15.541" v="2874" actId="20577"/>
          <ac:spMkLst>
            <pc:docMk/>
            <pc:sldMk cId="773651934" sldId="333"/>
            <ac:spMk id="3" creationId="{E390E3B9-0168-4CA8-B50D-C38EE33447B5}"/>
          </ac:spMkLst>
        </pc:spChg>
        <pc:spChg chg="del">
          <ac:chgData name="SEYBA TRAORE" userId="3c9edf028789c9f4" providerId="LiveId" clId="{D00300CA-F22E-47FE-AC53-CE5B93C8F147}" dt="2022-11-14T10:44:26.004" v="2854" actId="478"/>
          <ac:spMkLst>
            <pc:docMk/>
            <pc:sldMk cId="773651934" sldId="333"/>
            <ac:spMk id="11" creationId="{52F26B33-9D5A-4514-80B6-48361A6BE32D}"/>
          </ac:spMkLst>
        </pc:spChg>
        <pc:spChg chg="del">
          <ac:chgData name="SEYBA TRAORE" userId="3c9edf028789c9f4" providerId="LiveId" clId="{D00300CA-F22E-47FE-AC53-CE5B93C8F147}" dt="2022-11-14T10:44:26.004" v="2854" actId="478"/>
          <ac:spMkLst>
            <pc:docMk/>
            <pc:sldMk cId="773651934" sldId="333"/>
            <ac:spMk id="12" creationId="{3D4E27AC-4E23-4111-A383-C34300A25A7F}"/>
          </ac:spMkLst>
        </pc:spChg>
        <pc:spChg chg="del">
          <ac:chgData name="SEYBA TRAORE" userId="3c9edf028789c9f4" providerId="LiveId" clId="{D00300CA-F22E-47FE-AC53-CE5B93C8F147}" dt="2022-11-14T10:44:26.004" v="2854" actId="478"/>
          <ac:spMkLst>
            <pc:docMk/>
            <pc:sldMk cId="773651934" sldId="333"/>
            <ac:spMk id="13" creationId="{9BA54EC8-AB5F-4A77-A703-473886B91C8C}"/>
          </ac:spMkLst>
        </pc:spChg>
        <pc:spChg chg="del">
          <ac:chgData name="SEYBA TRAORE" userId="3c9edf028789c9f4" providerId="LiveId" clId="{D00300CA-F22E-47FE-AC53-CE5B93C8F147}" dt="2022-11-14T10:44:26.004" v="2854" actId="478"/>
          <ac:spMkLst>
            <pc:docMk/>
            <pc:sldMk cId="773651934" sldId="333"/>
            <ac:spMk id="14" creationId="{61CA6B57-7B1B-4A75-8E7F-A76EF42A953E}"/>
          </ac:spMkLst>
        </pc:spChg>
        <pc:spChg chg="del">
          <ac:chgData name="SEYBA TRAORE" userId="3c9edf028789c9f4" providerId="LiveId" clId="{D00300CA-F22E-47FE-AC53-CE5B93C8F147}" dt="2022-11-14T10:44:28.278" v="2855" actId="478"/>
          <ac:spMkLst>
            <pc:docMk/>
            <pc:sldMk cId="773651934" sldId="333"/>
            <ac:spMk id="15" creationId="{3CA42F47-3A6F-4493-9D27-A7755B870C15}"/>
          </ac:spMkLst>
        </pc:spChg>
        <pc:spChg chg="del">
          <ac:chgData name="SEYBA TRAORE" userId="3c9edf028789c9f4" providerId="LiveId" clId="{D00300CA-F22E-47FE-AC53-CE5B93C8F147}" dt="2022-11-14T10:44:26.004" v="2854" actId="478"/>
          <ac:spMkLst>
            <pc:docMk/>
            <pc:sldMk cId="773651934" sldId="333"/>
            <ac:spMk id="16" creationId="{341B3D18-DCC0-476C-B3E0-B4E86288433E}"/>
          </ac:spMkLst>
        </pc:spChg>
        <pc:spChg chg="del">
          <ac:chgData name="SEYBA TRAORE" userId="3c9edf028789c9f4" providerId="LiveId" clId="{D00300CA-F22E-47FE-AC53-CE5B93C8F147}" dt="2022-11-14T10:44:26.004" v="2854" actId="478"/>
          <ac:spMkLst>
            <pc:docMk/>
            <pc:sldMk cId="773651934" sldId="333"/>
            <ac:spMk id="17" creationId="{69C52ECF-2C5D-4A7A-B735-D50C874A3A66}"/>
          </ac:spMkLst>
        </pc:spChg>
        <pc:spChg chg="del">
          <ac:chgData name="SEYBA TRAORE" userId="3c9edf028789c9f4" providerId="LiveId" clId="{D00300CA-F22E-47FE-AC53-CE5B93C8F147}" dt="2022-11-14T10:44:26.004" v="2854" actId="478"/>
          <ac:spMkLst>
            <pc:docMk/>
            <pc:sldMk cId="773651934" sldId="333"/>
            <ac:spMk id="18" creationId="{0A6CEE2D-DF45-4231-B659-2424DF910628}"/>
          </ac:spMkLst>
        </pc:spChg>
        <pc:spChg chg="del">
          <ac:chgData name="SEYBA TRAORE" userId="3c9edf028789c9f4" providerId="LiveId" clId="{D00300CA-F22E-47FE-AC53-CE5B93C8F147}" dt="2022-11-14T10:44:26.004" v="2854" actId="478"/>
          <ac:spMkLst>
            <pc:docMk/>
            <pc:sldMk cId="773651934" sldId="333"/>
            <ac:spMk id="19" creationId="{E31D3881-C257-4675-BE55-5CF0A9B025B5}"/>
          </ac:spMkLst>
        </pc:spChg>
        <pc:spChg chg="del">
          <ac:chgData name="SEYBA TRAORE" userId="3c9edf028789c9f4" providerId="LiveId" clId="{D00300CA-F22E-47FE-AC53-CE5B93C8F147}" dt="2022-11-14T10:44:26.004" v="2854" actId="478"/>
          <ac:spMkLst>
            <pc:docMk/>
            <pc:sldMk cId="773651934" sldId="333"/>
            <ac:spMk id="20" creationId="{49365337-E24F-48B1-90D7-3ADD64ACF44D}"/>
          </ac:spMkLst>
        </pc:spChg>
        <pc:picChg chg="del">
          <ac:chgData name="SEYBA TRAORE" userId="3c9edf028789c9f4" providerId="LiveId" clId="{D00300CA-F22E-47FE-AC53-CE5B93C8F147}" dt="2022-11-14T10:44:38.826" v="2860" actId="21"/>
          <ac:picMkLst>
            <pc:docMk/>
            <pc:sldMk cId="773651934" sldId="333"/>
            <ac:picMk id="9" creationId="{829D90BB-DA47-4546-A050-7BD345B6D9CC}"/>
          </ac:picMkLst>
        </pc:picChg>
        <pc:picChg chg="add mod">
          <ac:chgData name="SEYBA TRAORE" userId="3c9edf028789c9f4" providerId="LiveId" clId="{D00300CA-F22E-47FE-AC53-CE5B93C8F147}" dt="2022-11-14T10:45:52.783" v="2876" actId="1076"/>
          <ac:picMkLst>
            <pc:docMk/>
            <pc:sldMk cId="773651934" sldId="333"/>
            <ac:picMk id="21" creationId="{3CECCFF4-8355-4452-88BA-7E0735E58220}"/>
          </ac:picMkLst>
        </pc:picChg>
        <pc:picChg chg="add del mod">
          <ac:chgData name="SEYBA TRAORE" userId="3c9edf028789c9f4" providerId="LiveId" clId="{D00300CA-F22E-47FE-AC53-CE5B93C8F147}" dt="2022-11-14T10:45:19.780" v="2875" actId="478"/>
          <ac:picMkLst>
            <pc:docMk/>
            <pc:sldMk cId="773651934" sldId="333"/>
            <ac:picMk id="22" creationId="{816CEFF4-812E-4378-85E3-0D8BB1F04E73}"/>
          </ac:picMkLst>
        </pc:picChg>
        <pc:picChg chg="add mod">
          <ac:chgData name="SEYBA TRAORE" userId="3c9edf028789c9f4" providerId="LiveId" clId="{D00300CA-F22E-47FE-AC53-CE5B93C8F147}" dt="2022-11-14T10:45:59.625" v="2878" actId="1076"/>
          <ac:picMkLst>
            <pc:docMk/>
            <pc:sldMk cId="773651934" sldId="333"/>
            <ac:picMk id="23" creationId="{C93B1F8F-6531-4C22-BCC9-490D052EBC71}"/>
          </ac:picMkLst>
        </pc:picChg>
      </pc:sldChg>
      <pc:sldChg chg="addSp delSp modSp add del mod modTransition">
        <pc:chgData name="SEYBA TRAORE" userId="3c9edf028789c9f4" providerId="LiveId" clId="{D00300CA-F22E-47FE-AC53-CE5B93C8F147}" dt="2022-11-14T10:50:15.062" v="2946" actId="2890"/>
        <pc:sldMkLst>
          <pc:docMk/>
          <pc:sldMk cId="1055678479" sldId="334"/>
        </pc:sldMkLst>
        <pc:spChg chg="mod">
          <ac:chgData name="SEYBA TRAORE" userId="3c9edf028789c9f4" providerId="LiveId" clId="{D00300CA-F22E-47FE-AC53-CE5B93C8F147}" dt="2022-11-14T10:50:13.693" v="2944" actId="20577"/>
          <ac:spMkLst>
            <pc:docMk/>
            <pc:sldMk cId="1055678479" sldId="334"/>
            <ac:spMk id="3" creationId="{E390E3B9-0168-4CA8-B50D-C38EE33447B5}"/>
          </ac:spMkLst>
        </pc:spChg>
        <pc:picChg chg="add del">
          <ac:chgData name="SEYBA TRAORE" userId="3c9edf028789c9f4" providerId="LiveId" clId="{D00300CA-F22E-47FE-AC53-CE5B93C8F147}" dt="2022-11-14T10:50:14.463" v="2945" actId="478"/>
          <ac:picMkLst>
            <pc:docMk/>
            <pc:sldMk cId="1055678479" sldId="334"/>
            <ac:picMk id="4" creationId="{BAB6E306-4860-465D-A082-2A0FB9006631}"/>
          </ac:picMkLst>
        </pc:picChg>
      </pc:sldChg>
      <pc:sldChg chg="addSp delSp modSp add del mod modTransition">
        <pc:chgData name="SEYBA TRAORE" userId="3c9edf028789c9f4" providerId="LiveId" clId="{D00300CA-F22E-47FE-AC53-CE5B93C8F147}" dt="2022-11-14T10:50:11.276" v="2940" actId="2890"/>
        <pc:sldMkLst>
          <pc:docMk/>
          <pc:sldMk cId="3013630841" sldId="334"/>
        </pc:sldMkLst>
        <pc:spChg chg="mod">
          <ac:chgData name="SEYBA TRAORE" userId="3c9edf028789c9f4" providerId="LiveId" clId="{D00300CA-F22E-47FE-AC53-CE5B93C8F147}" dt="2022-11-14T10:50:10.587" v="2938" actId="1076"/>
          <ac:spMkLst>
            <pc:docMk/>
            <pc:sldMk cId="3013630841" sldId="334"/>
            <ac:spMk id="3" creationId="{E390E3B9-0168-4CA8-B50D-C38EE33447B5}"/>
          </ac:spMkLst>
        </pc:spChg>
        <pc:picChg chg="add del mod">
          <ac:chgData name="SEYBA TRAORE" userId="3c9edf028789c9f4" providerId="LiveId" clId="{D00300CA-F22E-47FE-AC53-CE5B93C8F147}" dt="2022-11-14T10:50:10.910" v="2939" actId="1076"/>
          <ac:picMkLst>
            <pc:docMk/>
            <pc:sldMk cId="3013630841" sldId="334"/>
            <ac:picMk id="4" creationId="{BAB6E306-4860-465D-A082-2A0FB9006631}"/>
          </ac:picMkLst>
        </pc:picChg>
      </pc:sldChg>
      <pc:sldMasterChg chg="delSldLayout">
        <pc:chgData name="SEYBA TRAORE" userId="3c9edf028789c9f4" providerId="LiveId" clId="{D00300CA-F22E-47FE-AC53-CE5B93C8F147}" dt="2022-11-11T10:34:38.745" v="37" actId="47"/>
        <pc:sldMasterMkLst>
          <pc:docMk/>
          <pc:sldMasterMk cId="0" sldId="2147483673"/>
        </pc:sldMasterMkLst>
        <pc:sldLayoutChg chg="del">
          <pc:chgData name="SEYBA TRAORE" userId="3c9edf028789c9f4" providerId="LiveId" clId="{D00300CA-F22E-47FE-AC53-CE5B93C8F147}" dt="2022-11-11T10:34:30.437" v="13" actId="47"/>
          <pc:sldLayoutMkLst>
            <pc:docMk/>
            <pc:sldMasterMk cId="0" sldId="2147483673"/>
            <pc:sldLayoutMk cId="0" sldId="2147483650"/>
          </pc:sldLayoutMkLst>
        </pc:sldLayoutChg>
        <pc:sldLayoutChg chg="del">
          <pc:chgData name="SEYBA TRAORE" userId="3c9edf028789c9f4" providerId="LiveId" clId="{D00300CA-F22E-47FE-AC53-CE5B93C8F147}" dt="2022-11-11T10:33:56.725" v="4" actId="47"/>
          <pc:sldLayoutMkLst>
            <pc:docMk/>
            <pc:sldMasterMk cId="0" sldId="2147483673"/>
            <pc:sldLayoutMk cId="0" sldId="2147483651"/>
          </pc:sldLayoutMkLst>
        </pc:sldLayoutChg>
        <pc:sldLayoutChg chg="del">
          <pc:chgData name="SEYBA TRAORE" userId="3c9edf028789c9f4" providerId="LiveId" clId="{D00300CA-F22E-47FE-AC53-CE5B93C8F147}" dt="2022-11-11T10:34:38.745" v="37" actId="47"/>
          <pc:sldLayoutMkLst>
            <pc:docMk/>
            <pc:sldMasterMk cId="0" sldId="2147483673"/>
            <pc:sldLayoutMk cId="0" sldId="2147483654"/>
          </pc:sldLayoutMkLst>
        </pc:sldLayoutChg>
        <pc:sldLayoutChg chg="del">
          <pc:chgData name="SEYBA TRAORE" userId="3c9edf028789c9f4" providerId="LiveId" clId="{D00300CA-F22E-47FE-AC53-CE5B93C8F147}" dt="2022-11-11T10:34:37.720" v="32" actId="47"/>
          <pc:sldLayoutMkLst>
            <pc:docMk/>
            <pc:sldMasterMk cId="0" sldId="2147483673"/>
            <pc:sldLayoutMk cId="0" sldId="2147483655"/>
          </pc:sldLayoutMkLst>
        </pc:sldLayoutChg>
        <pc:sldLayoutChg chg="del">
          <pc:chgData name="SEYBA TRAORE" userId="3c9edf028789c9f4" providerId="LiveId" clId="{D00300CA-F22E-47FE-AC53-CE5B93C8F147}" dt="2022-11-11T10:34:38.165" v="34" actId="47"/>
          <pc:sldLayoutMkLst>
            <pc:docMk/>
            <pc:sldMasterMk cId="0" sldId="2147483673"/>
            <pc:sldLayoutMk cId="0" sldId="2147483657"/>
          </pc:sldLayoutMkLst>
        </pc:sldLayoutChg>
        <pc:sldLayoutChg chg="del">
          <pc:chgData name="SEYBA TRAORE" userId="3c9edf028789c9f4" providerId="LiveId" clId="{D00300CA-F22E-47FE-AC53-CE5B93C8F147}" dt="2022-11-11T10:34:32.085" v="14" actId="47"/>
          <pc:sldLayoutMkLst>
            <pc:docMk/>
            <pc:sldMasterMk cId="0" sldId="2147483673"/>
            <pc:sldLayoutMk cId="0" sldId="2147483658"/>
          </pc:sldLayoutMkLst>
        </pc:sldLayoutChg>
        <pc:sldLayoutChg chg="del">
          <pc:chgData name="SEYBA TRAORE" userId="3c9edf028789c9f4" providerId="LiveId" clId="{D00300CA-F22E-47FE-AC53-CE5B93C8F147}" dt="2022-11-11T10:34:32.675" v="15" actId="47"/>
          <pc:sldLayoutMkLst>
            <pc:docMk/>
            <pc:sldMasterMk cId="0" sldId="2147483673"/>
            <pc:sldLayoutMk cId="0" sldId="2147483659"/>
          </pc:sldLayoutMkLst>
        </pc:sldLayoutChg>
        <pc:sldLayoutChg chg="del">
          <pc:chgData name="SEYBA TRAORE" userId="3c9edf028789c9f4" providerId="LiveId" clId="{D00300CA-F22E-47FE-AC53-CE5B93C8F147}" dt="2022-11-11T10:34:37.487" v="31" actId="47"/>
          <pc:sldLayoutMkLst>
            <pc:docMk/>
            <pc:sldMasterMk cId="0" sldId="2147483673"/>
            <pc:sldLayoutMk cId="0" sldId="2147483660"/>
          </pc:sldLayoutMkLst>
        </pc:sldLayoutChg>
        <pc:sldLayoutChg chg="del">
          <pc:chgData name="SEYBA TRAORE" userId="3c9edf028789c9f4" providerId="LiveId" clId="{D00300CA-F22E-47FE-AC53-CE5B93C8F147}" dt="2022-11-11T10:34:34.156" v="19" actId="47"/>
          <pc:sldLayoutMkLst>
            <pc:docMk/>
            <pc:sldMasterMk cId="0" sldId="2147483673"/>
            <pc:sldLayoutMk cId="0" sldId="2147483661"/>
          </pc:sldLayoutMkLst>
        </pc:sldLayoutChg>
        <pc:sldLayoutChg chg="del">
          <pc:chgData name="SEYBA TRAORE" userId="3c9edf028789c9f4" providerId="LiveId" clId="{D00300CA-F22E-47FE-AC53-CE5B93C8F147}" dt="2022-11-11T10:34:33.143" v="16" actId="47"/>
          <pc:sldLayoutMkLst>
            <pc:docMk/>
            <pc:sldMasterMk cId="0" sldId="2147483673"/>
            <pc:sldLayoutMk cId="0" sldId="2147483662"/>
          </pc:sldLayoutMkLst>
        </pc:sldLayoutChg>
        <pc:sldLayoutChg chg="del">
          <pc:chgData name="SEYBA TRAORE" userId="3c9edf028789c9f4" providerId="LiveId" clId="{D00300CA-F22E-47FE-AC53-CE5B93C8F147}" dt="2022-11-11T10:34:33.536" v="17" actId="47"/>
          <pc:sldLayoutMkLst>
            <pc:docMk/>
            <pc:sldMasterMk cId="0" sldId="2147483673"/>
            <pc:sldLayoutMk cId="0" sldId="2147483663"/>
          </pc:sldLayoutMkLst>
        </pc:sldLayoutChg>
        <pc:sldLayoutChg chg="del">
          <pc:chgData name="SEYBA TRAORE" userId="3c9edf028789c9f4" providerId="LiveId" clId="{D00300CA-F22E-47FE-AC53-CE5B93C8F147}" dt="2022-11-11T10:34:37.028" v="29" actId="47"/>
          <pc:sldLayoutMkLst>
            <pc:docMk/>
            <pc:sldMasterMk cId="0" sldId="2147483673"/>
            <pc:sldLayoutMk cId="0" sldId="2147483664"/>
          </pc:sldLayoutMkLst>
        </pc:sldLayoutChg>
        <pc:sldLayoutChg chg="del">
          <pc:chgData name="SEYBA TRAORE" userId="3c9edf028789c9f4" providerId="LiveId" clId="{D00300CA-F22E-47FE-AC53-CE5B93C8F147}" dt="2022-11-11T10:34:33.857" v="18" actId="47"/>
          <pc:sldLayoutMkLst>
            <pc:docMk/>
            <pc:sldMasterMk cId="0" sldId="2147483673"/>
            <pc:sldLayoutMk cId="0" sldId="2147483665"/>
          </pc:sldLayoutMkLst>
        </pc:sldLayoutChg>
        <pc:sldLayoutChg chg="del">
          <pc:chgData name="SEYBA TRAORE" userId="3c9edf028789c9f4" providerId="LiveId" clId="{D00300CA-F22E-47FE-AC53-CE5B93C8F147}" dt="2022-11-11T10:34:36.790" v="28" actId="47"/>
          <pc:sldLayoutMkLst>
            <pc:docMk/>
            <pc:sldMasterMk cId="0" sldId="2147483673"/>
            <pc:sldLayoutMk cId="0" sldId="2147483666"/>
          </pc:sldLayoutMkLst>
        </pc:sldLayoutChg>
        <pc:sldLayoutChg chg="del">
          <pc:chgData name="SEYBA TRAORE" userId="3c9edf028789c9f4" providerId="LiveId" clId="{D00300CA-F22E-47FE-AC53-CE5B93C8F147}" dt="2022-11-11T10:34:38.567" v="36" actId="47"/>
          <pc:sldLayoutMkLst>
            <pc:docMk/>
            <pc:sldMasterMk cId="0" sldId="2147483673"/>
            <pc:sldLayoutMk cId="0" sldId="2147483667"/>
          </pc:sldLayoutMkLst>
        </pc:sldLayoutChg>
        <pc:sldLayoutChg chg="del">
          <pc:chgData name="SEYBA TRAORE" userId="3c9edf028789c9f4" providerId="LiveId" clId="{D00300CA-F22E-47FE-AC53-CE5B93C8F147}" dt="2022-11-11T10:34:37.921" v="33" actId="47"/>
          <pc:sldLayoutMkLst>
            <pc:docMk/>
            <pc:sldMasterMk cId="0" sldId="2147483673"/>
            <pc:sldLayoutMk cId="0" sldId="2147483668"/>
          </pc:sldLayoutMkLst>
        </pc:sldLayoutChg>
        <pc:sldLayoutChg chg="del">
          <pc:chgData name="SEYBA TRAORE" userId="3c9edf028789c9f4" providerId="LiveId" clId="{D00300CA-F22E-47FE-AC53-CE5B93C8F147}" dt="2022-11-11T10:34:38.325" v="35" actId="47"/>
          <pc:sldLayoutMkLst>
            <pc:docMk/>
            <pc:sldMasterMk cId="0" sldId="2147483673"/>
            <pc:sldLayoutMk cId="0" sldId="2147483669"/>
          </pc:sldLayoutMkLst>
        </pc:sldLayoutChg>
        <pc:sldLayoutChg chg="del">
          <pc:chgData name="SEYBA TRAORE" userId="3c9edf028789c9f4" providerId="LiveId" clId="{D00300CA-F22E-47FE-AC53-CE5B93C8F147}" dt="2022-11-11T10:34:37.332" v="30" actId="47"/>
          <pc:sldLayoutMkLst>
            <pc:docMk/>
            <pc:sldMasterMk cId="0" sldId="2147483673"/>
            <pc:sldLayoutMk cId="0" sldId="2147483670"/>
          </pc:sldLayoutMkLst>
        </pc:sldLayoutChg>
      </pc:sldMasterChg>
      <pc:sldMasterChg chg="del delSldLayout">
        <pc:chgData name="SEYBA TRAORE" userId="3c9edf028789c9f4" providerId="LiveId" clId="{D00300CA-F22E-47FE-AC53-CE5B93C8F147}" dt="2022-11-11T10:34:49.556" v="53" actId="47"/>
        <pc:sldMasterMkLst>
          <pc:docMk/>
          <pc:sldMasterMk cId="0" sldId="2147483674"/>
        </pc:sldMasterMkLst>
        <pc:sldLayoutChg chg="del">
          <pc:chgData name="SEYBA TRAORE" userId="3c9edf028789c9f4" providerId="LiveId" clId="{D00300CA-F22E-47FE-AC53-CE5B93C8F147}" dt="2022-11-11T10:34:49.556" v="53" actId="47"/>
          <pc:sldLayoutMkLst>
            <pc:docMk/>
            <pc:sldMasterMk cId="0" sldId="2147483674"/>
            <pc:sldLayoutMk cId="0" sldId="2147483672"/>
          </pc:sldLayoutMkLst>
        </pc:sldLayoutChg>
      </pc:sldMasterChg>
    </pc:docChg>
  </pc:docChgLst>
  <pc:docChgLst>
    <pc:chgData name="Utilisateur invité" providerId="Windows Live" clId="Web-{7686C500-DE43-4CF5-8BDD-393E934E9923}"/>
    <pc:docChg chg="modSld">
      <pc:chgData name="Utilisateur invité" userId="" providerId="Windows Live" clId="Web-{7686C500-DE43-4CF5-8BDD-393E934E9923}" dt="2022-11-11T10:52:21.708" v="24" actId="14100"/>
      <pc:docMkLst>
        <pc:docMk/>
      </pc:docMkLst>
      <pc:sldChg chg="addSp modSp">
        <pc:chgData name="Utilisateur invité" userId="" providerId="Windows Live" clId="Web-{7686C500-DE43-4CF5-8BDD-393E934E9923}" dt="2022-11-11T10:52:21.708" v="24" actId="14100"/>
        <pc:sldMkLst>
          <pc:docMk/>
          <pc:sldMk cId="1787256731" sldId="303"/>
        </pc:sldMkLst>
        <pc:spChg chg="add mod">
          <ac:chgData name="Utilisateur invité" userId="" providerId="Windows Live" clId="Web-{7686C500-DE43-4CF5-8BDD-393E934E9923}" dt="2022-11-11T10:52:21.708" v="24" actId="14100"/>
          <ac:spMkLst>
            <pc:docMk/>
            <pc:sldMk cId="1787256731" sldId="303"/>
            <ac:spMk id="2" creationId="{7F7EEAC4-FF65-8740-9577-5FDBC859C485}"/>
          </ac:spMkLst>
        </pc:spChg>
      </pc:sldChg>
      <pc:sldChg chg="addSp delSp modSp">
        <pc:chgData name="Utilisateur invité" userId="" providerId="Windows Live" clId="Web-{7686C500-DE43-4CF5-8BDD-393E934E9923}" dt="2022-11-11T10:51:33.956" v="17"/>
        <pc:sldMkLst>
          <pc:docMk/>
          <pc:sldMk cId="2314098587" sldId="304"/>
        </pc:sldMkLst>
        <pc:spChg chg="add del mod">
          <ac:chgData name="Utilisateur invité" userId="" providerId="Windows Live" clId="Web-{7686C500-DE43-4CF5-8BDD-393E934E9923}" dt="2022-11-11T10:51:33.956" v="17"/>
          <ac:spMkLst>
            <pc:docMk/>
            <pc:sldMk cId="2314098587" sldId="304"/>
            <ac:spMk id="2" creationId="{34FE6E56-16B8-C58C-1A47-9EAD32388A09}"/>
          </ac:spMkLst>
        </pc:spChg>
      </pc:sldChg>
    </pc:docChg>
  </pc:docChgLst>
  <pc:docChgLst>
    <pc:chgData name="Utilisateur invité" providerId="Windows Live" clId="Web-{CF3F0A33-221A-4AE4-A732-69834B1186CC}"/>
    <pc:docChg chg="modSld">
      <pc:chgData name="Utilisateur invité" userId="" providerId="Windows Live" clId="Web-{CF3F0A33-221A-4AE4-A732-69834B1186CC}" dt="2022-11-14T15:24:55.068" v="15" actId="20577"/>
      <pc:docMkLst>
        <pc:docMk/>
      </pc:docMkLst>
      <pc:sldChg chg="modSp">
        <pc:chgData name="Utilisateur invité" userId="" providerId="Windows Live" clId="Web-{CF3F0A33-221A-4AE4-A732-69834B1186CC}" dt="2022-11-14T15:23:02.783" v="3" actId="20577"/>
        <pc:sldMkLst>
          <pc:docMk/>
          <pc:sldMk cId="0" sldId="259"/>
        </pc:sldMkLst>
        <pc:spChg chg="mod">
          <ac:chgData name="Utilisateur invité" userId="" providerId="Windows Live" clId="Web-{CF3F0A33-221A-4AE4-A732-69834B1186CC}" dt="2022-11-14T15:23:02.783" v="3" actId="20577"/>
          <ac:spMkLst>
            <pc:docMk/>
            <pc:sldMk cId="0" sldId="259"/>
            <ac:spMk id="16" creationId="{D518C302-A16D-4233-9F4D-76410F146347}"/>
          </ac:spMkLst>
        </pc:spChg>
      </pc:sldChg>
      <pc:sldChg chg="modSp">
        <pc:chgData name="Utilisateur invité" userId="" providerId="Windows Live" clId="Web-{CF3F0A33-221A-4AE4-A732-69834B1186CC}" dt="2022-11-14T15:24:55.068" v="15" actId="20577"/>
        <pc:sldMkLst>
          <pc:docMk/>
          <pc:sldMk cId="0" sldId="261"/>
        </pc:sldMkLst>
        <pc:spChg chg="mod">
          <ac:chgData name="Utilisateur invité" userId="" providerId="Windows Live" clId="Web-{CF3F0A33-221A-4AE4-A732-69834B1186CC}" dt="2022-11-14T15:24:49.990" v="14" actId="20577"/>
          <ac:spMkLst>
            <pc:docMk/>
            <pc:sldMk cId="0" sldId="261"/>
            <ac:spMk id="16" creationId="{DCAD858B-7F1E-40A8-B797-E11A3F8F8A8D}"/>
          </ac:spMkLst>
        </pc:spChg>
        <pc:spChg chg="mod">
          <ac:chgData name="Utilisateur invité" userId="" providerId="Windows Live" clId="Web-{CF3F0A33-221A-4AE4-A732-69834B1186CC}" dt="2022-11-14T15:24:55.068" v="15" actId="20577"/>
          <ac:spMkLst>
            <pc:docMk/>
            <pc:sldMk cId="0" sldId="261"/>
            <ac:spMk id="17" creationId="{A5D49E2A-4F16-4437-A74A-386402E3F6EA}"/>
          </ac:spMkLst>
        </pc:spChg>
      </pc:sldChg>
      <pc:sldChg chg="modSp">
        <pc:chgData name="Utilisateur invité" userId="" providerId="Windows Live" clId="Web-{CF3F0A33-221A-4AE4-A732-69834B1186CC}" dt="2022-11-14T15:24:41.216" v="12" actId="20577"/>
        <pc:sldMkLst>
          <pc:docMk/>
          <pc:sldMk cId="2314098587" sldId="304"/>
        </pc:sldMkLst>
        <pc:spChg chg="mod">
          <ac:chgData name="Utilisateur invité" userId="" providerId="Windows Live" clId="Web-{CF3F0A33-221A-4AE4-A732-69834B1186CC}" dt="2022-11-14T15:24:41.216" v="12" actId="20577"/>
          <ac:spMkLst>
            <pc:docMk/>
            <pc:sldMk cId="2314098587" sldId="304"/>
            <ac:spMk id="16" creationId="{E8A03A59-C381-4401-B6A7-EC28F93D24F6}"/>
          </ac:spMkLst>
        </pc:spChg>
      </pc:sldChg>
      <pc:sldChg chg="modSp">
        <pc:chgData name="Utilisateur invité" userId="" providerId="Windows Live" clId="Web-{CF3F0A33-221A-4AE4-A732-69834B1186CC}" dt="2022-11-14T15:24:12.707" v="9" actId="20577"/>
        <pc:sldMkLst>
          <pc:docMk/>
          <pc:sldMk cId="3319801360" sldId="310"/>
        </pc:sldMkLst>
        <pc:spChg chg="mod">
          <ac:chgData name="Utilisateur invité" userId="" providerId="Windows Live" clId="Web-{CF3F0A33-221A-4AE4-A732-69834B1186CC}" dt="2022-11-14T15:24:12.707" v="9" actId="20577"/>
          <ac:spMkLst>
            <pc:docMk/>
            <pc:sldMk cId="3319801360" sldId="310"/>
            <ac:spMk id="14" creationId="{AEDC4248-FC4B-4F1F-ACD6-DDF635EE9357}"/>
          </ac:spMkLst>
        </pc:spChg>
      </pc:sldChg>
      <pc:sldChg chg="modSp">
        <pc:chgData name="Utilisateur invité" userId="" providerId="Windows Live" clId="Web-{CF3F0A33-221A-4AE4-A732-69834B1186CC}" dt="2022-11-14T15:23:56.457" v="5" actId="20577"/>
        <pc:sldMkLst>
          <pc:docMk/>
          <pc:sldMk cId="3415921115" sldId="313"/>
        </pc:sldMkLst>
        <pc:spChg chg="mod">
          <ac:chgData name="Utilisateur invité" userId="" providerId="Windows Live" clId="Web-{CF3F0A33-221A-4AE4-A732-69834B1186CC}" dt="2022-11-14T15:23:52.222" v="4" actId="20577"/>
          <ac:spMkLst>
            <pc:docMk/>
            <pc:sldMk cId="3415921115" sldId="313"/>
            <ac:spMk id="19" creationId="{C760F8A3-0D3D-41CB-8D82-62C05704BDAF}"/>
          </ac:spMkLst>
        </pc:spChg>
        <pc:spChg chg="mod">
          <ac:chgData name="Utilisateur invité" userId="" providerId="Windows Live" clId="Web-{CF3F0A33-221A-4AE4-A732-69834B1186CC}" dt="2022-11-14T15:23:56.457" v="5" actId="20577"/>
          <ac:spMkLst>
            <pc:docMk/>
            <pc:sldMk cId="3415921115" sldId="313"/>
            <ac:spMk id="20" creationId="{ACA34C40-79FD-4A4F-8FDC-BF405A133B0C}"/>
          </ac:spMkLst>
        </pc:spChg>
      </pc:sldChg>
    </pc:docChg>
  </pc:docChgLst>
  <pc:docChgLst>
    <pc:chgData name="Diallo Fousseyni" userId="cd6506f83ea525d4" providerId="LiveId" clId="{4C8D067C-1D3E-4967-9F6B-3D0D29C018C3}"/>
    <pc:docChg chg="undo custSel addSld delSld modSld sldOrd">
      <pc:chgData name="Diallo Fousseyni" userId="cd6506f83ea525d4" providerId="LiveId" clId="{4C8D067C-1D3E-4967-9F6B-3D0D29C018C3}" dt="2022-11-14T00:31:49.572" v="645" actId="207"/>
      <pc:docMkLst>
        <pc:docMk/>
      </pc:docMkLst>
      <pc:sldChg chg="modSp mod">
        <pc:chgData name="Diallo Fousseyni" userId="cd6506f83ea525d4" providerId="LiveId" clId="{4C8D067C-1D3E-4967-9F6B-3D0D29C018C3}" dt="2022-11-13T23:20:59.562" v="76" actId="14100"/>
        <pc:sldMkLst>
          <pc:docMk/>
          <pc:sldMk cId="0" sldId="256"/>
        </pc:sldMkLst>
        <pc:spChg chg="mod">
          <ac:chgData name="Diallo Fousseyni" userId="cd6506f83ea525d4" providerId="LiveId" clId="{4C8D067C-1D3E-4967-9F6B-3D0D29C018C3}" dt="2022-11-13T23:20:59.562" v="76" actId="14100"/>
          <ac:spMkLst>
            <pc:docMk/>
            <pc:sldMk cId="0" sldId="256"/>
            <ac:spMk id="205" creationId="{00000000-0000-0000-0000-000000000000}"/>
          </ac:spMkLst>
        </pc:spChg>
      </pc:sldChg>
      <pc:sldChg chg="modSp mod">
        <pc:chgData name="Diallo Fousseyni" userId="cd6506f83ea525d4" providerId="LiveId" clId="{4C8D067C-1D3E-4967-9F6B-3D0D29C018C3}" dt="2022-11-13T23:20:23.467" v="75" actId="2710"/>
        <pc:sldMkLst>
          <pc:docMk/>
          <pc:sldMk cId="0" sldId="257"/>
        </pc:sldMkLst>
        <pc:spChg chg="mod">
          <ac:chgData name="Diallo Fousseyni" userId="cd6506f83ea525d4" providerId="LiveId" clId="{4C8D067C-1D3E-4967-9F6B-3D0D29C018C3}" dt="2022-11-13T23:20:23.467" v="75" actId="2710"/>
          <ac:spMkLst>
            <pc:docMk/>
            <pc:sldMk cId="0" sldId="257"/>
            <ac:spMk id="8" creationId="{A7BD21F3-B590-4A41-A860-8286E11EE2D0}"/>
          </ac:spMkLst>
        </pc:spChg>
        <pc:spChg chg="mod">
          <ac:chgData name="Diallo Fousseyni" userId="cd6506f83ea525d4" providerId="LiveId" clId="{4C8D067C-1D3E-4967-9F6B-3D0D29C018C3}" dt="2022-11-13T23:20:23.467" v="75" actId="2710"/>
          <ac:spMkLst>
            <pc:docMk/>
            <pc:sldMk cId="0" sldId="257"/>
            <ac:spMk id="11" creationId="{2C3550F5-D2E8-44B4-8BAD-CA0F91AF8228}"/>
          </ac:spMkLst>
        </pc:spChg>
        <pc:spChg chg="mod">
          <ac:chgData name="Diallo Fousseyni" userId="cd6506f83ea525d4" providerId="LiveId" clId="{4C8D067C-1D3E-4967-9F6B-3D0D29C018C3}" dt="2022-11-13T23:20:23.467" v="75" actId="2710"/>
          <ac:spMkLst>
            <pc:docMk/>
            <pc:sldMk cId="0" sldId="257"/>
            <ac:spMk id="16" creationId="{F7B84099-B163-4FD8-B3A1-1576EC92C1FE}"/>
          </ac:spMkLst>
        </pc:spChg>
        <pc:spChg chg="mod">
          <ac:chgData name="Diallo Fousseyni" userId="cd6506f83ea525d4" providerId="LiveId" clId="{4C8D067C-1D3E-4967-9F6B-3D0D29C018C3}" dt="2022-11-13T23:20:23.467" v="75" actId="2710"/>
          <ac:spMkLst>
            <pc:docMk/>
            <pc:sldMk cId="0" sldId="257"/>
            <ac:spMk id="17" creationId="{B9D7B392-27DA-4A69-BB64-37D4664E3A55}"/>
          </ac:spMkLst>
        </pc:spChg>
        <pc:spChg chg="mod">
          <ac:chgData name="Diallo Fousseyni" userId="cd6506f83ea525d4" providerId="LiveId" clId="{4C8D067C-1D3E-4967-9F6B-3D0D29C018C3}" dt="2022-11-13T23:20:23.467" v="75" actId="2710"/>
          <ac:spMkLst>
            <pc:docMk/>
            <pc:sldMk cId="0" sldId="257"/>
            <ac:spMk id="18" creationId="{13C71D88-A106-4548-967F-76375CF4DA69}"/>
          </ac:spMkLst>
        </pc:spChg>
        <pc:spChg chg="mod">
          <ac:chgData name="Diallo Fousseyni" userId="cd6506f83ea525d4" providerId="LiveId" clId="{4C8D067C-1D3E-4967-9F6B-3D0D29C018C3}" dt="2022-11-13T23:20:23.467" v="75" actId="2710"/>
          <ac:spMkLst>
            <pc:docMk/>
            <pc:sldMk cId="0" sldId="257"/>
            <ac:spMk id="19" creationId="{D239F174-B2CD-40DB-BAE6-1DCDFE3ACB29}"/>
          </ac:spMkLst>
        </pc:spChg>
        <pc:spChg chg="mod">
          <ac:chgData name="Diallo Fousseyni" userId="cd6506f83ea525d4" providerId="LiveId" clId="{4C8D067C-1D3E-4967-9F6B-3D0D29C018C3}" dt="2022-11-13T23:20:23.467" v="75" actId="2710"/>
          <ac:spMkLst>
            <pc:docMk/>
            <pc:sldMk cId="0" sldId="257"/>
            <ac:spMk id="20" creationId="{C39789AB-3902-4563-BA14-2D9C6BEF2C65}"/>
          </ac:spMkLst>
        </pc:spChg>
        <pc:spChg chg="mod">
          <ac:chgData name="Diallo Fousseyni" userId="cd6506f83ea525d4" providerId="LiveId" clId="{4C8D067C-1D3E-4967-9F6B-3D0D29C018C3}" dt="2022-11-13T23:20:23.467" v="75" actId="2710"/>
          <ac:spMkLst>
            <pc:docMk/>
            <pc:sldMk cId="0" sldId="257"/>
            <ac:spMk id="213" creationId="{00000000-0000-0000-0000-000000000000}"/>
          </ac:spMkLst>
        </pc:spChg>
        <pc:picChg chg="mod">
          <ac:chgData name="Diallo Fousseyni" userId="cd6506f83ea525d4" providerId="LiveId" clId="{4C8D067C-1D3E-4967-9F6B-3D0D29C018C3}" dt="2022-11-13T23:20:18.811" v="74"/>
          <ac:picMkLst>
            <pc:docMk/>
            <pc:sldMk cId="0" sldId="257"/>
            <ac:picMk id="10" creationId="{F5D57E68-C3D5-442B-B465-C2F5C51A793F}"/>
          </ac:picMkLst>
        </pc:picChg>
      </pc:sldChg>
      <pc:sldChg chg="modSp mod">
        <pc:chgData name="Diallo Fousseyni" userId="cd6506f83ea525d4" providerId="LiveId" clId="{4C8D067C-1D3E-4967-9F6B-3D0D29C018C3}" dt="2022-11-13T23:25:38.107" v="86"/>
        <pc:sldMkLst>
          <pc:docMk/>
          <pc:sldMk cId="0" sldId="259"/>
        </pc:sldMkLst>
        <pc:spChg chg="mod">
          <ac:chgData name="Diallo Fousseyni" userId="cd6506f83ea525d4" providerId="LiveId" clId="{4C8D067C-1D3E-4967-9F6B-3D0D29C018C3}" dt="2022-11-13T23:25:38.107" v="86"/>
          <ac:spMkLst>
            <pc:docMk/>
            <pc:sldMk cId="0" sldId="259"/>
            <ac:spMk id="15" creationId="{1556CB40-DC91-4AEB-930C-6556EF3585F2}"/>
          </ac:spMkLst>
        </pc:spChg>
        <pc:spChg chg="mod">
          <ac:chgData name="Diallo Fousseyni" userId="cd6506f83ea525d4" providerId="LiveId" clId="{4C8D067C-1D3E-4967-9F6B-3D0D29C018C3}" dt="2022-11-13T23:16:09.892" v="52" actId="1076"/>
          <ac:spMkLst>
            <pc:docMk/>
            <pc:sldMk cId="0" sldId="259"/>
            <ac:spMk id="16" creationId="{D518C302-A16D-4233-9F4D-76410F146347}"/>
          </ac:spMkLst>
        </pc:spChg>
      </pc:sldChg>
      <pc:sldChg chg="modSp mod">
        <pc:chgData name="Diallo Fousseyni" userId="cd6506f83ea525d4" providerId="LiveId" clId="{4C8D067C-1D3E-4967-9F6B-3D0D29C018C3}" dt="2022-11-14T00:28:43.585" v="572" actId="2710"/>
        <pc:sldMkLst>
          <pc:docMk/>
          <pc:sldMk cId="0" sldId="261"/>
        </pc:sldMkLst>
        <pc:spChg chg="mod">
          <ac:chgData name="Diallo Fousseyni" userId="cd6506f83ea525d4" providerId="LiveId" clId="{4C8D067C-1D3E-4967-9F6B-3D0D29C018C3}" dt="2022-11-14T00:28:43.585" v="572" actId="2710"/>
          <ac:spMkLst>
            <pc:docMk/>
            <pc:sldMk cId="0" sldId="261"/>
            <ac:spMk id="7" creationId="{3C55377A-3AC2-46BB-8178-2F1264B76267}"/>
          </ac:spMkLst>
        </pc:spChg>
        <pc:spChg chg="mod">
          <ac:chgData name="Diallo Fousseyni" userId="cd6506f83ea525d4" providerId="LiveId" clId="{4C8D067C-1D3E-4967-9F6B-3D0D29C018C3}" dt="2022-11-14T00:28:43.585" v="572" actId="2710"/>
          <ac:spMkLst>
            <pc:docMk/>
            <pc:sldMk cId="0" sldId="261"/>
            <ac:spMk id="11" creationId="{8DC921E7-D305-4DBE-9864-7C0C3FEE8591}"/>
          </ac:spMkLst>
        </pc:spChg>
        <pc:spChg chg="mod">
          <ac:chgData name="Diallo Fousseyni" userId="cd6506f83ea525d4" providerId="LiveId" clId="{4C8D067C-1D3E-4967-9F6B-3D0D29C018C3}" dt="2022-11-14T00:28:43.585" v="572" actId="2710"/>
          <ac:spMkLst>
            <pc:docMk/>
            <pc:sldMk cId="0" sldId="261"/>
            <ac:spMk id="16" creationId="{DCAD858B-7F1E-40A8-B797-E11A3F8F8A8D}"/>
          </ac:spMkLst>
        </pc:spChg>
        <pc:spChg chg="mod">
          <ac:chgData name="Diallo Fousseyni" userId="cd6506f83ea525d4" providerId="LiveId" clId="{4C8D067C-1D3E-4967-9F6B-3D0D29C018C3}" dt="2022-11-14T00:28:43.585" v="572" actId="2710"/>
          <ac:spMkLst>
            <pc:docMk/>
            <pc:sldMk cId="0" sldId="261"/>
            <ac:spMk id="17" creationId="{A5D49E2A-4F16-4437-A74A-386402E3F6EA}"/>
          </ac:spMkLst>
        </pc:spChg>
        <pc:spChg chg="mod">
          <ac:chgData name="Diallo Fousseyni" userId="cd6506f83ea525d4" providerId="LiveId" clId="{4C8D067C-1D3E-4967-9F6B-3D0D29C018C3}" dt="2022-11-14T00:28:43.585" v="572" actId="2710"/>
          <ac:spMkLst>
            <pc:docMk/>
            <pc:sldMk cId="0" sldId="261"/>
            <ac:spMk id="241" creationId="{00000000-0000-0000-0000-000000000000}"/>
          </ac:spMkLst>
        </pc:spChg>
        <pc:picChg chg="mod">
          <ac:chgData name="Diallo Fousseyni" userId="cd6506f83ea525d4" providerId="LiveId" clId="{4C8D067C-1D3E-4967-9F6B-3D0D29C018C3}" dt="2022-11-13T23:19:59.809" v="71"/>
          <ac:picMkLst>
            <pc:docMk/>
            <pc:sldMk cId="0" sldId="261"/>
            <ac:picMk id="9" creationId="{4CF67C39-51F1-4361-A81D-977B3525A947}"/>
          </ac:picMkLst>
        </pc:picChg>
        <pc:picChg chg="mod">
          <ac:chgData name="Diallo Fousseyni" userId="cd6506f83ea525d4" providerId="LiveId" clId="{4C8D067C-1D3E-4967-9F6B-3D0D29C018C3}" dt="2022-11-13T23:19:59.809" v="71"/>
          <ac:picMkLst>
            <pc:docMk/>
            <pc:sldMk cId="0" sldId="261"/>
            <ac:picMk id="14" creationId="{712E4725-709C-41A4-BA6E-606F4364AB17}"/>
          </ac:picMkLst>
        </pc:picChg>
      </pc:sldChg>
      <pc:sldChg chg="modSp mod">
        <pc:chgData name="Diallo Fousseyni" userId="cd6506f83ea525d4" providerId="LiveId" clId="{4C8D067C-1D3E-4967-9F6B-3D0D29C018C3}" dt="2022-11-13T23:19:50.570" v="70" actId="207"/>
        <pc:sldMkLst>
          <pc:docMk/>
          <pc:sldMk cId="2314098587" sldId="304"/>
        </pc:sldMkLst>
        <pc:spChg chg="mod">
          <ac:chgData name="Diallo Fousseyni" userId="cd6506f83ea525d4" providerId="LiveId" clId="{4C8D067C-1D3E-4967-9F6B-3D0D29C018C3}" dt="2022-11-13T23:19:50.570" v="70" actId="207"/>
          <ac:spMkLst>
            <pc:docMk/>
            <pc:sldMk cId="2314098587" sldId="304"/>
            <ac:spMk id="10" creationId="{2A6B951E-FE2C-417D-8EA3-23A75B37ADD4}"/>
          </ac:spMkLst>
        </pc:spChg>
        <pc:spChg chg="mod">
          <ac:chgData name="Diallo Fousseyni" userId="cd6506f83ea525d4" providerId="LiveId" clId="{4C8D067C-1D3E-4967-9F6B-3D0D29C018C3}" dt="2022-11-13T23:19:50.570" v="70" actId="207"/>
          <ac:spMkLst>
            <pc:docMk/>
            <pc:sldMk cId="2314098587" sldId="304"/>
            <ac:spMk id="11" creationId="{5C59FBED-9779-470B-BBA3-57233D9020A6}"/>
          </ac:spMkLst>
        </pc:spChg>
        <pc:spChg chg="mod">
          <ac:chgData name="Diallo Fousseyni" userId="cd6506f83ea525d4" providerId="LiveId" clId="{4C8D067C-1D3E-4967-9F6B-3D0D29C018C3}" dt="2022-11-13T23:19:50.570" v="70" actId="207"/>
          <ac:spMkLst>
            <pc:docMk/>
            <pc:sldMk cId="2314098587" sldId="304"/>
            <ac:spMk id="16" creationId="{E8A03A59-C381-4401-B6A7-EC28F93D24F6}"/>
          </ac:spMkLst>
        </pc:spChg>
        <pc:spChg chg="mod">
          <ac:chgData name="Diallo Fousseyni" userId="cd6506f83ea525d4" providerId="LiveId" clId="{4C8D067C-1D3E-4967-9F6B-3D0D29C018C3}" dt="2022-11-13T23:19:50.570" v="70" actId="207"/>
          <ac:spMkLst>
            <pc:docMk/>
            <pc:sldMk cId="2314098587" sldId="304"/>
            <ac:spMk id="18" creationId="{442B20D3-0A64-4EF5-8019-626278EC73F0}"/>
          </ac:spMkLst>
        </pc:spChg>
        <pc:spChg chg="mod">
          <ac:chgData name="Diallo Fousseyni" userId="cd6506f83ea525d4" providerId="LiveId" clId="{4C8D067C-1D3E-4967-9F6B-3D0D29C018C3}" dt="2022-11-13T23:19:50.570" v="70" actId="207"/>
          <ac:spMkLst>
            <pc:docMk/>
            <pc:sldMk cId="2314098587" sldId="304"/>
            <ac:spMk id="271" creationId="{00000000-0000-0000-0000-000000000000}"/>
          </ac:spMkLst>
        </pc:spChg>
        <pc:picChg chg="mod">
          <ac:chgData name="Diallo Fousseyni" userId="cd6506f83ea525d4" providerId="LiveId" clId="{4C8D067C-1D3E-4967-9F6B-3D0D29C018C3}" dt="2022-11-13T23:19:42.924" v="69"/>
          <ac:picMkLst>
            <pc:docMk/>
            <pc:sldMk cId="2314098587" sldId="304"/>
            <ac:picMk id="12" creationId="{9C3B1882-BE4C-415B-80EB-C01F0759D1C1}"/>
          </ac:picMkLst>
        </pc:picChg>
      </pc:sldChg>
      <pc:sldChg chg="modSp mod">
        <pc:chgData name="Diallo Fousseyni" userId="cd6506f83ea525d4" providerId="LiveId" clId="{4C8D067C-1D3E-4967-9F6B-3D0D29C018C3}" dt="2022-11-13T23:18:45.848" v="66"/>
        <pc:sldMkLst>
          <pc:docMk/>
          <pc:sldMk cId="771133535" sldId="305"/>
        </pc:sldMkLst>
        <pc:spChg chg="mod">
          <ac:chgData name="Diallo Fousseyni" userId="cd6506f83ea525d4" providerId="LiveId" clId="{4C8D067C-1D3E-4967-9F6B-3D0D29C018C3}" dt="2022-11-13T23:18:45.848" v="66"/>
          <ac:spMkLst>
            <pc:docMk/>
            <pc:sldMk cId="771133535" sldId="305"/>
            <ac:spMk id="3" creationId="{CA5CA4E3-FCF8-488A-AD8F-ADAE01B4CF8D}"/>
          </ac:spMkLst>
        </pc:spChg>
        <pc:spChg chg="mod">
          <ac:chgData name="Diallo Fousseyni" userId="cd6506f83ea525d4" providerId="LiveId" clId="{4C8D067C-1D3E-4967-9F6B-3D0D29C018C3}" dt="2022-11-13T23:18:45.848" v="66"/>
          <ac:spMkLst>
            <pc:docMk/>
            <pc:sldMk cId="771133535" sldId="305"/>
            <ac:spMk id="5" creationId="{6D746410-D76A-4A98-80FA-2928905A53DD}"/>
          </ac:spMkLst>
        </pc:spChg>
        <pc:spChg chg="mod">
          <ac:chgData name="Diallo Fousseyni" userId="cd6506f83ea525d4" providerId="LiveId" clId="{4C8D067C-1D3E-4967-9F6B-3D0D29C018C3}" dt="2022-11-13T23:18:45.848" v="66"/>
          <ac:spMkLst>
            <pc:docMk/>
            <pc:sldMk cId="771133535" sldId="305"/>
            <ac:spMk id="8" creationId="{36F922BF-058E-46E5-AD37-4D65D392FB8A}"/>
          </ac:spMkLst>
        </pc:spChg>
        <pc:spChg chg="mod">
          <ac:chgData name="Diallo Fousseyni" userId="cd6506f83ea525d4" providerId="LiveId" clId="{4C8D067C-1D3E-4967-9F6B-3D0D29C018C3}" dt="2022-11-13T23:18:45.848" v="66"/>
          <ac:spMkLst>
            <pc:docMk/>
            <pc:sldMk cId="771133535" sldId="305"/>
            <ac:spMk id="9" creationId="{EB47CEEE-B78E-4AD5-9F01-1D391D441AC3}"/>
          </ac:spMkLst>
        </pc:spChg>
        <pc:spChg chg="mod">
          <ac:chgData name="Diallo Fousseyni" userId="cd6506f83ea525d4" providerId="LiveId" clId="{4C8D067C-1D3E-4967-9F6B-3D0D29C018C3}" dt="2022-11-13T23:18:45.848" v="66"/>
          <ac:spMkLst>
            <pc:docMk/>
            <pc:sldMk cId="771133535" sldId="305"/>
            <ac:spMk id="271" creationId="{00000000-0000-0000-0000-000000000000}"/>
          </ac:spMkLst>
        </pc:spChg>
        <pc:picChg chg="mod">
          <ac:chgData name="Diallo Fousseyni" userId="cd6506f83ea525d4" providerId="LiveId" clId="{4C8D067C-1D3E-4967-9F6B-3D0D29C018C3}" dt="2022-11-13T23:18:45.848" v="66"/>
          <ac:picMkLst>
            <pc:docMk/>
            <pc:sldMk cId="771133535" sldId="305"/>
            <ac:picMk id="6" creationId="{3F5A6313-8D78-4AEB-A957-75AA9C06AD8F}"/>
          </ac:picMkLst>
        </pc:picChg>
      </pc:sldChg>
      <pc:sldChg chg="modSp">
        <pc:chgData name="Diallo Fousseyni" userId="cd6506f83ea525d4" providerId="LiveId" clId="{4C8D067C-1D3E-4967-9F6B-3D0D29C018C3}" dt="2022-11-13T23:18:59.221" v="67"/>
        <pc:sldMkLst>
          <pc:docMk/>
          <pc:sldMk cId="956209632" sldId="306"/>
        </pc:sldMkLst>
        <pc:spChg chg="mod">
          <ac:chgData name="Diallo Fousseyni" userId="cd6506f83ea525d4" providerId="LiveId" clId="{4C8D067C-1D3E-4967-9F6B-3D0D29C018C3}" dt="2022-11-13T23:18:59.221" v="67"/>
          <ac:spMkLst>
            <pc:docMk/>
            <pc:sldMk cId="956209632" sldId="306"/>
            <ac:spMk id="2" creationId="{E151428C-94D8-4CA6-8B27-EAAF40F0A6AD}"/>
          </ac:spMkLst>
        </pc:spChg>
        <pc:spChg chg="mod">
          <ac:chgData name="Diallo Fousseyni" userId="cd6506f83ea525d4" providerId="LiveId" clId="{4C8D067C-1D3E-4967-9F6B-3D0D29C018C3}" dt="2022-11-13T23:18:59.221" v="67"/>
          <ac:spMkLst>
            <pc:docMk/>
            <pc:sldMk cId="956209632" sldId="306"/>
            <ac:spMk id="3" creationId="{CA862E50-342E-4AB0-8DA0-79F7F24194E4}"/>
          </ac:spMkLst>
        </pc:spChg>
        <pc:spChg chg="mod">
          <ac:chgData name="Diallo Fousseyni" userId="cd6506f83ea525d4" providerId="LiveId" clId="{4C8D067C-1D3E-4967-9F6B-3D0D29C018C3}" dt="2022-11-13T23:18:59.221" v="67"/>
          <ac:spMkLst>
            <pc:docMk/>
            <pc:sldMk cId="956209632" sldId="306"/>
            <ac:spMk id="5" creationId="{724158A6-387B-4BAB-939A-6DAFDF53ABBE}"/>
          </ac:spMkLst>
        </pc:spChg>
        <pc:spChg chg="mod">
          <ac:chgData name="Diallo Fousseyni" userId="cd6506f83ea525d4" providerId="LiveId" clId="{4C8D067C-1D3E-4967-9F6B-3D0D29C018C3}" dt="2022-11-13T23:18:59.221" v="67"/>
          <ac:spMkLst>
            <pc:docMk/>
            <pc:sldMk cId="956209632" sldId="306"/>
            <ac:spMk id="6" creationId="{4297562F-1B50-7B3F-4019-EE1B684D4BC9}"/>
          </ac:spMkLst>
        </pc:spChg>
        <pc:spChg chg="mod">
          <ac:chgData name="Diallo Fousseyni" userId="cd6506f83ea525d4" providerId="LiveId" clId="{4C8D067C-1D3E-4967-9F6B-3D0D29C018C3}" dt="2022-11-13T23:18:59.221" v="67"/>
          <ac:spMkLst>
            <pc:docMk/>
            <pc:sldMk cId="956209632" sldId="306"/>
            <ac:spMk id="7" creationId="{EC093F41-51A6-4ABA-BD6D-74EF40AAAAA7}"/>
          </ac:spMkLst>
        </pc:spChg>
        <pc:spChg chg="mod">
          <ac:chgData name="Diallo Fousseyni" userId="cd6506f83ea525d4" providerId="LiveId" clId="{4C8D067C-1D3E-4967-9F6B-3D0D29C018C3}" dt="2022-11-13T23:18:59.221" v="67"/>
          <ac:spMkLst>
            <pc:docMk/>
            <pc:sldMk cId="956209632" sldId="306"/>
            <ac:spMk id="8" creationId="{63CAF3F8-CEF9-A5B7-709D-0874F6DA8734}"/>
          </ac:spMkLst>
        </pc:spChg>
        <pc:spChg chg="mod">
          <ac:chgData name="Diallo Fousseyni" userId="cd6506f83ea525d4" providerId="LiveId" clId="{4C8D067C-1D3E-4967-9F6B-3D0D29C018C3}" dt="2022-11-13T23:18:59.221" v="67"/>
          <ac:spMkLst>
            <pc:docMk/>
            <pc:sldMk cId="956209632" sldId="306"/>
            <ac:spMk id="12" creationId="{CB1F21C5-3DE3-4C3F-9C99-1903AF4EDAFE}"/>
          </ac:spMkLst>
        </pc:spChg>
        <pc:spChg chg="mod">
          <ac:chgData name="Diallo Fousseyni" userId="cd6506f83ea525d4" providerId="LiveId" clId="{4C8D067C-1D3E-4967-9F6B-3D0D29C018C3}" dt="2022-11-13T23:18:59.221" v="67"/>
          <ac:spMkLst>
            <pc:docMk/>
            <pc:sldMk cId="956209632" sldId="306"/>
            <ac:spMk id="241" creationId="{00000000-0000-0000-0000-000000000000}"/>
          </ac:spMkLst>
        </pc:spChg>
        <pc:picChg chg="mod">
          <ac:chgData name="Diallo Fousseyni" userId="cd6506f83ea525d4" providerId="LiveId" clId="{4C8D067C-1D3E-4967-9F6B-3D0D29C018C3}" dt="2022-11-13T23:18:59.221" v="67"/>
          <ac:picMkLst>
            <pc:docMk/>
            <pc:sldMk cId="956209632" sldId="306"/>
            <ac:picMk id="4" creationId="{D044FF46-6ED8-42BD-9560-E8E843F97EB4}"/>
          </ac:picMkLst>
        </pc:picChg>
        <pc:picChg chg="mod">
          <ac:chgData name="Diallo Fousseyni" userId="cd6506f83ea525d4" providerId="LiveId" clId="{4C8D067C-1D3E-4967-9F6B-3D0D29C018C3}" dt="2022-11-13T23:18:59.221" v="67"/>
          <ac:picMkLst>
            <pc:docMk/>
            <pc:sldMk cId="956209632" sldId="306"/>
            <ac:picMk id="10" creationId="{B7018B15-8B1B-4A92-AF3B-BE4016DC6484}"/>
          </ac:picMkLst>
        </pc:picChg>
        <pc:picChg chg="mod">
          <ac:chgData name="Diallo Fousseyni" userId="cd6506f83ea525d4" providerId="LiveId" clId="{4C8D067C-1D3E-4967-9F6B-3D0D29C018C3}" dt="2022-11-13T23:18:59.221" v="67"/>
          <ac:picMkLst>
            <pc:docMk/>
            <pc:sldMk cId="956209632" sldId="306"/>
            <ac:picMk id="13" creationId="{7E01017A-282A-4CE0-AC43-8EB509BE6095}"/>
          </ac:picMkLst>
        </pc:picChg>
        <pc:picChg chg="mod">
          <ac:chgData name="Diallo Fousseyni" userId="cd6506f83ea525d4" providerId="LiveId" clId="{4C8D067C-1D3E-4967-9F6B-3D0D29C018C3}" dt="2022-11-13T23:18:59.221" v="67"/>
          <ac:picMkLst>
            <pc:docMk/>
            <pc:sldMk cId="956209632" sldId="306"/>
            <ac:picMk id="15" creationId="{5A3F2D35-DBD5-4FA2-94E4-3A0F40BC583A}"/>
          </ac:picMkLst>
        </pc:picChg>
        <pc:picChg chg="mod">
          <ac:chgData name="Diallo Fousseyni" userId="cd6506f83ea525d4" providerId="LiveId" clId="{4C8D067C-1D3E-4967-9F6B-3D0D29C018C3}" dt="2022-11-13T23:18:59.221" v="67"/>
          <ac:picMkLst>
            <pc:docMk/>
            <pc:sldMk cId="956209632" sldId="306"/>
            <ac:picMk id="17" creationId="{D1CA794A-A983-4C0F-A906-556FE3D98D97}"/>
          </ac:picMkLst>
        </pc:picChg>
        <pc:picChg chg="mod">
          <ac:chgData name="Diallo Fousseyni" userId="cd6506f83ea525d4" providerId="LiveId" clId="{4C8D067C-1D3E-4967-9F6B-3D0D29C018C3}" dt="2022-11-13T23:18:59.221" v="67"/>
          <ac:picMkLst>
            <pc:docMk/>
            <pc:sldMk cId="956209632" sldId="306"/>
            <ac:picMk id="19" creationId="{56B46BF3-F871-4213-857E-18972C08C560}"/>
          </ac:picMkLst>
        </pc:picChg>
      </pc:sldChg>
      <pc:sldChg chg="addSp modSp mod">
        <pc:chgData name="Diallo Fousseyni" userId="cd6506f83ea525d4" providerId="LiveId" clId="{4C8D067C-1D3E-4967-9F6B-3D0D29C018C3}" dt="2022-11-13T23:57:22.272" v="330"/>
        <pc:sldMkLst>
          <pc:docMk/>
          <pc:sldMk cId="775308360" sldId="307"/>
        </pc:sldMkLst>
        <pc:spChg chg="add mod">
          <ac:chgData name="Diallo Fousseyni" userId="cd6506f83ea525d4" providerId="LiveId" clId="{4C8D067C-1D3E-4967-9F6B-3D0D29C018C3}" dt="2022-11-13T23:56:39.299" v="323" actId="1076"/>
          <ac:spMkLst>
            <pc:docMk/>
            <pc:sldMk cId="775308360" sldId="307"/>
            <ac:spMk id="4" creationId="{B1AFE6AD-C2E4-4EFF-A831-A7A9639AC44A}"/>
          </ac:spMkLst>
        </pc:spChg>
        <pc:spChg chg="add mod">
          <ac:chgData name="Diallo Fousseyni" userId="cd6506f83ea525d4" providerId="LiveId" clId="{4C8D067C-1D3E-4967-9F6B-3D0D29C018C3}" dt="2022-11-13T23:53:21.772" v="314" actId="207"/>
          <ac:spMkLst>
            <pc:docMk/>
            <pc:sldMk cId="775308360" sldId="307"/>
            <ac:spMk id="5" creationId="{C7F1BCDC-418F-4AF3-8ACE-9503D605DDD5}"/>
          </ac:spMkLst>
        </pc:spChg>
        <pc:spChg chg="add mod">
          <ac:chgData name="Diallo Fousseyni" userId="cd6506f83ea525d4" providerId="LiveId" clId="{4C8D067C-1D3E-4967-9F6B-3D0D29C018C3}" dt="2022-11-13T23:57:22.272" v="330"/>
          <ac:spMkLst>
            <pc:docMk/>
            <pc:sldMk cId="775308360" sldId="307"/>
            <ac:spMk id="7" creationId="{C96636CD-C42D-4DF4-B556-F3E4587D6BC7}"/>
          </ac:spMkLst>
        </pc:spChg>
      </pc:sldChg>
      <pc:sldChg chg="addSp modSp mod">
        <pc:chgData name="Diallo Fousseyni" userId="cd6506f83ea525d4" providerId="LiveId" clId="{4C8D067C-1D3E-4967-9F6B-3D0D29C018C3}" dt="2022-11-14T00:31:49.572" v="645" actId="207"/>
        <pc:sldMkLst>
          <pc:docMk/>
          <pc:sldMk cId="3009396605" sldId="308"/>
        </pc:sldMkLst>
        <pc:spChg chg="add mod">
          <ac:chgData name="Diallo Fousseyni" userId="cd6506f83ea525d4" providerId="LiveId" clId="{4C8D067C-1D3E-4967-9F6B-3D0D29C018C3}" dt="2022-11-14T00:31:49.572" v="645" actId="207"/>
          <ac:spMkLst>
            <pc:docMk/>
            <pc:sldMk cId="3009396605" sldId="308"/>
            <ac:spMk id="2" creationId="{1D5CAA82-2F9A-4A8E-86D2-73B6F590A0A3}"/>
          </ac:spMkLst>
        </pc:spChg>
      </pc:sldChg>
      <pc:sldChg chg="addSp delSp modSp mod ord">
        <pc:chgData name="Diallo Fousseyni" userId="cd6506f83ea525d4" providerId="LiveId" clId="{4C8D067C-1D3E-4967-9F6B-3D0D29C018C3}" dt="2022-11-14T00:26:32.887" v="561" actId="478"/>
        <pc:sldMkLst>
          <pc:docMk/>
          <pc:sldMk cId="4062751540" sldId="309"/>
        </pc:sldMkLst>
        <pc:spChg chg="del">
          <ac:chgData name="Diallo Fousseyni" userId="cd6506f83ea525d4" providerId="LiveId" clId="{4C8D067C-1D3E-4967-9F6B-3D0D29C018C3}" dt="2022-11-14T00:26:32.887" v="561" actId="478"/>
          <ac:spMkLst>
            <pc:docMk/>
            <pc:sldMk cId="4062751540" sldId="309"/>
            <ac:spMk id="2" creationId="{BFFB157E-F236-4AE6-932A-B45951419F50}"/>
          </ac:spMkLst>
        </pc:spChg>
        <pc:spChg chg="add mod">
          <ac:chgData name="Diallo Fousseyni" userId="cd6506f83ea525d4" providerId="LiveId" clId="{4C8D067C-1D3E-4967-9F6B-3D0D29C018C3}" dt="2022-11-13T23:44:24.072" v="261"/>
          <ac:spMkLst>
            <pc:docMk/>
            <pc:sldMk cId="4062751540" sldId="309"/>
            <ac:spMk id="5" creationId="{512553ED-A86E-4634-BF4F-3491C9959D68}"/>
          </ac:spMkLst>
        </pc:spChg>
        <pc:spChg chg="del">
          <ac:chgData name="Diallo Fousseyni" userId="cd6506f83ea525d4" providerId="LiveId" clId="{4C8D067C-1D3E-4967-9F6B-3D0D29C018C3}" dt="2022-11-14T00:26:29.963" v="560" actId="478"/>
          <ac:spMkLst>
            <pc:docMk/>
            <pc:sldMk cId="4062751540" sldId="309"/>
            <ac:spMk id="27" creationId="{DD8DD1D7-C7FC-490D-8763-66AD6F7D5A2E}"/>
          </ac:spMkLst>
        </pc:spChg>
        <pc:picChg chg="add mod">
          <ac:chgData name="Diallo Fousseyni" userId="cd6506f83ea525d4" providerId="LiveId" clId="{4C8D067C-1D3E-4967-9F6B-3D0D29C018C3}" dt="2022-11-13T23:14:21.866" v="23" actId="14100"/>
          <ac:picMkLst>
            <pc:docMk/>
            <pc:sldMk cId="4062751540" sldId="309"/>
            <ac:picMk id="3" creationId="{1CD2CEE6-FCAF-4B9C-AA18-1EEB5FB1D49E}"/>
          </ac:picMkLst>
        </pc:picChg>
        <pc:cxnChg chg="mod">
          <ac:chgData name="Diallo Fousseyni" userId="cd6506f83ea525d4" providerId="LiveId" clId="{4C8D067C-1D3E-4967-9F6B-3D0D29C018C3}" dt="2022-11-14T00:26:32.887" v="561" actId="478"/>
          <ac:cxnSpMkLst>
            <pc:docMk/>
            <pc:sldMk cId="4062751540" sldId="309"/>
            <ac:cxnSpMk id="11" creationId="{DAFAF2C5-D451-4250-9666-81194DE382B8}"/>
          </ac:cxnSpMkLst>
        </pc:cxnChg>
        <pc:cxnChg chg="del mod">
          <ac:chgData name="Diallo Fousseyni" userId="cd6506f83ea525d4" providerId="LiveId" clId="{4C8D067C-1D3E-4967-9F6B-3D0D29C018C3}" dt="2022-11-14T00:26:27.171" v="559" actId="478"/>
          <ac:cxnSpMkLst>
            <pc:docMk/>
            <pc:sldMk cId="4062751540" sldId="309"/>
            <ac:cxnSpMk id="31" creationId="{636E1342-4360-44D4-9289-A972C20AF15A}"/>
          </ac:cxnSpMkLst>
        </pc:cxnChg>
      </pc:sldChg>
      <pc:sldChg chg="modSp mod">
        <pc:chgData name="Diallo Fousseyni" userId="cd6506f83ea525d4" providerId="LiveId" clId="{4C8D067C-1D3E-4967-9F6B-3D0D29C018C3}" dt="2022-11-13T23:29:14.849" v="93" actId="207"/>
        <pc:sldMkLst>
          <pc:docMk/>
          <pc:sldMk cId="3319801360" sldId="310"/>
        </pc:sldMkLst>
        <pc:spChg chg="mod">
          <ac:chgData name="Diallo Fousseyni" userId="cd6506f83ea525d4" providerId="LiveId" clId="{4C8D067C-1D3E-4967-9F6B-3D0D29C018C3}" dt="2022-11-13T23:29:14.849" v="93" actId="207"/>
          <ac:spMkLst>
            <pc:docMk/>
            <pc:sldMk cId="3319801360" sldId="310"/>
            <ac:spMk id="3" creationId="{15527C93-AA93-490D-B72E-7EB481FC51D3}"/>
          </ac:spMkLst>
        </pc:spChg>
        <pc:spChg chg="mod">
          <ac:chgData name="Diallo Fousseyni" userId="cd6506f83ea525d4" providerId="LiveId" clId="{4C8D067C-1D3E-4967-9F6B-3D0D29C018C3}" dt="2022-11-13T23:18:13.065" v="63" actId="14100"/>
          <ac:spMkLst>
            <pc:docMk/>
            <pc:sldMk cId="3319801360" sldId="310"/>
            <ac:spMk id="4" creationId="{39C02415-CE3A-45AA-BCB5-D728E90B09FF}"/>
          </ac:spMkLst>
        </pc:spChg>
        <pc:spChg chg="mod">
          <ac:chgData name="Diallo Fousseyni" userId="cd6506f83ea525d4" providerId="LiveId" clId="{4C8D067C-1D3E-4967-9F6B-3D0D29C018C3}" dt="2022-11-13T23:18:13.065" v="63" actId="14100"/>
          <ac:spMkLst>
            <pc:docMk/>
            <pc:sldMk cId="3319801360" sldId="310"/>
            <ac:spMk id="14" creationId="{AEDC4248-FC4B-4F1F-ACD6-DDF635EE9357}"/>
          </ac:spMkLst>
        </pc:spChg>
      </pc:sldChg>
      <pc:sldChg chg="modSp mod">
        <pc:chgData name="Diallo Fousseyni" userId="cd6506f83ea525d4" providerId="LiveId" clId="{4C8D067C-1D3E-4967-9F6B-3D0D29C018C3}" dt="2022-11-13T23:17:34.871" v="58"/>
        <pc:sldMkLst>
          <pc:docMk/>
          <pc:sldMk cId="3656210492" sldId="312"/>
        </pc:sldMkLst>
        <pc:spChg chg="mod">
          <ac:chgData name="Diallo Fousseyni" userId="cd6506f83ea525d4" providerId="LiveId" clId="{4C8D067C-1D3E-4967-9F6B-3D0D29C018C3}" dt="2022-11-13T23:17:34.871" v="58"/>
          <ac:spMkLst>
            <pc:docMk/>
            <pc:sldMk cId="3656210492" sldId="312"/>
            <ac:spMk id="6" creationId="{3B0E91EF-2537-4B82-B87B-34EF2A3716CB}"/>
          </ac:spMkLst>
        </pc:spChg>
        <pc:spChg chg="mod">
          <ac:chgData name="Diallo Fousseyni" userId="cd6506f83ea525d4" providerId="LiveId" clId="{4C8D067C-1D3E-4967-9F6B-3D0D29C018C3}" dt="2022-11-13T23:17:34.871" v="58"/>
          <ac:spMkLst>
            <pc:docMk/>
            <pc:sldMk cId="3656210492" sldId="312"/>
            <ac:spMk id="7" creationId="{AEB57638-C331-4556-B014-77D28A3EFC36}"/>
          </ac:spMkLst>
        </pc:spChg>
        <pc:spChg chg="mod">
          <ac:chgData name="Diallo Fousseyni" userId="cd6506f83ea525d4" providerId="LiveId" clId="{4C8D067C-1D3E-4967-9F6B-3D0D29C018C3}" dt="2022-11-13T23:17:34.871" v="58"/>
          <ac:spMkLst>
            <pc:docMk/>
            <pc:sldMk cId="3656210492" sldId="312"/>
            <ac:spMk id="8" creationId="{65B3270E-D6D9-45B1-8CBA-13F860F4AD8A}"/>
          </ac:spMkLst>
        </pc:spChg>
        <pc:spChg chg="mod">
          <ac:chgData name="Diallo Fousseyni" userId="cd6506f83ea525d4" providerId="LiveId" clId="{4C8D067C-1D3E-4967-9F6B-3D0D29C018C3}" dt="2022-11-13T23:17:34.871" v="58"/>
          <ac:spMkLst>
            <pc:docMk/>
            <pc:sldMk cId="3656210492" sldId="312"/>
            <ac:spMk id="9" creationId="{3D98A652-0489-4042-AAE5-F69EAD914272}"/>
          </ac:spMkLst>
        </pc:spChg>
        <pc:spChg chg="mod">
          <ac:chgData name="Diallo Fousseyni" userId="cd6506f83ea525d4" providerId="LiveId" clId="{4C8D067C-1D3E-4967-9F6B-3D0D29C018C3}" dt="2022-11-13T23:17:34.871" v="58"/>
          <ac:spMkLst>
            <pc:docMk/>
            <pc:sldMk cId="3656210492" sldId="312"/>
            <ac:spMk id="10" creationId="{F8FC3788-6452-4BCD-830D-98DAEF42F2E8}"/>
          </ac:spMkLst>
        </pc:spChg>
        <pc:spChg chg="mod">
          <ac:chgData name="Diallo Fousseyni" userId="cd6506f83ea525d4" providerId="LiveId" clId="{4C8D067C-1D3E-4967-9F6B-3D0D29C018C3}" dt="2022-11-13T23:17:34.871" v="58"/>
          <ac:spMkLst>
            <pc:docMk/>
            <pc:sldMk cId="3656210492" sldId="312"/>
            <ac:spMk id="11" creationId="{A5B4A892-3472-45AB-A57F-AB6AB439D6D6}"/>
          </ac:spMkLst>
        </pc:spChg>
        <pc:spChg chg="mod">
          <ac:chgData name="Diallo Fousseyni" userId="cd6506f83ea525d4" providerId="LiveId" clId="{4C8D067C-1D3E-4967-9F6B-3D0D29C018C3}" dt="2022-11-13T23:17:34.871" v="58"/>
          <ac:spMkLst>
            <pc:docMk/>
            <pc:sldMk cId="3656210492" sldId="312"/>
            <ac:spMk id="13" creationId="{E02CE9CB-39CB-413D-8901-23F155A61481}"/>
          </ac:spMkLst>
        </pc:spChg>
        <pc:spChg chg="mod">
          <ac:chgData name="Diallo Fousseyni" userId="cd6506f83ea525d4" providerId="LiveId" clId="{4C8D067C-1D3E-4967-9F6B-3D0D29C018C3}" dt="2022-11-13T23:17:34.871" v="58"/>
          <ac:spMkLst>
            <pc:docMk/>
            <pc:sldMk cId="3656210492" sldId="312"/>
            <ac:spMk id="15" creationId="{462CA931-F0D9-4A5F-9640-E8DC78B96F22}"/>
          </ac:spMkLst>
        </pc:spChg>
      </pc:sldChg>
      <pc:sldChg chg="modSp mod ord">
        <pc:chgData name="Diallo Fousseyni" userId="cd6506f83ea525d4" providerId="LiveId" clId="{4C8D067C-1D3E-4967-9F6B-3D0D29C018C3}" dt="2022-11-13T23:29:45.933" v="102"/>
        <pc:sldMkLst>
          <pc:docMk/>
          <pc:sldMk cId="3415921115" sldId="313"/>
        </pc:sldMkLst>
        <pc:spChg chg="mod">
          <ac:chgData name="Diallo Fousseyni" userId="cd6506f83ea525d4" providerId="LiveId" clId="{4C8D067C-1D3E-4967-9F6B-3D0D29C018C3}" dt="2022-11-13T23:17:08.987" v="55" actId="1076"/>
          <ac:spMkLst>
            <pc:docMk/>
            <pc:sldMk cId="3415921115" sldId="313"/>
            <ac:spMk id="8" creationId="{9AD537BE-BF42-4D1B-B7D5-7CB3897EB7A7}"/>
          </ac:spMkLst>
        </pc:spChg>
        <pc:spChg chg="mod">
          <ac:chgData name="Diallo Fousseyni" userId="cd6506f83ea525d4" providerId="LiveId" clId="{4C8D067C-1D3E-4967-9F6B-3D0D29C018C3}" dt="2022-11-13T23:17:08.987" v="55" actId="1076"/>
          <ac:spMkLst>
            <pc:docMk/>
            <pc:sldMk cId="3415921115" sldId="313"/>
            <ac:spMk id="17" creationId="{E3B37A11-F021-45B6-A05B-EBC479147C2C}"/>
          </ac:spMkLst>
        </pc:spChg>
        <pc:spChg chg="mod">
          <ac:chgData name="Diallo Fousseyni" userId="cd6506f83ea525d4" providerId="LiveId" clId="{4C8D067C-1D3E-4967-9F6B-3D0D29C018C3}" dt="2022-11-13T23:17:08.987" v="55" actId="1076"/>
          <ac:spMkLst>
            <pc:docMk/>
            <pc:sldMk cId="3415921115" sldId="313"/>
            <ac:spMk id="18" creationId="{9C9FFAC5-FC1C-424D-8DEC-A6DF308BEA4D}"/>
          </ac:spMkLst>
        </pc:spChg>
        <pc:spChg chg="mod">
          <ac:chgData name="Diallo Fousseyni" userId="cd6506f83ea525d4" providerId="LiveId" clId="{4C8D067C-1D3E-4967-9F6B-3D0D29C018C3}" dt="2022-11-13T23:17:14.621" v="56" actId="1076"/>
          <ac:spMkLst>
            <pc:docMk/>
            <pc:sldMk cId="3415921115" sldId="313"/>
            <ac:spMk id="19" creationId="{C760F8A3-0D3D-41CB-8D82-62C05704BDAF}"/>
          </ac:spMkLst>
        </pc:spChg>
        <pc:spChg chg="mod">
          <ac:chgData name="Diallo Fousseyni" userId="cd6506f83ea525d4" providerId="LiveId" clId="{4C8D067C-1D3E-4967-9F6B-3D0D29C018C3}" dt="2022-11-13T23:17:08.987" v="55" actId="1076"/>
          <ac:spMkLst>
            <pc:docMk/>
            <pc:sldMk cId="3415921115" sldId="313"/>
            <ac:spMk id="20" creationId="{ACA34C40-79FD-4A4F-8FDC-BF405A133B0C}"/>
          </ac:spMkLst>
        </pc:spChg>
        <pc:spChg chg="mod">
          <ac:chgData name="Diallo Fousseyni" userId="cd6506f83ea525d4" providerId="LiveId" clId="{4C8D067C-1D3E-4967-9F6B-3D0D29C018C3}" dt="2022-11-13T23:17:08.987" v="55" actId="1076"/>
          <ac:spMkLst>
            <pc:docMk/>
            <pc:sldMk cId="3415921115" sldId="313"/>
            <ac:spMk id="24" creationId="{2881ED61-FADF-48EE-9EE5-70720E06A085}"/>
          </ac:spMkLst>
        </pc:spChg>
        <pc:cxnChg chg="mod">
          <ac:chgData name="Diallo Fousseyni" userId="cd6506f83ea525d4" providerId="LiveId" clId="{4C8D067C-1D3E-4967-9F6B-3D0D29C018C3}" dt="2022-11-13T23:17:08.987" v="55" actId="1076"/>
          <ac:cxnSpMkLst>
            <pc:docMk/>
            <pc:sldMk cId="3415921115" sldId="313"/>
            <ac:cxnSpMk id="12" creationId="{270B10CB-6FA5-441E-90A1-DDF61D73BCC3}"/>
          </ac:cxnSpMkLst>
        </pc:cxnChg>
      </pc:sldChg>
      <pc:sldChg chg="addSp modSp mod">
        <pc:chgData name="Diallo Fousseyni" userId="cd6506f83ea525d4" providerId="LiveId" clId="{4C8D067C-1D3E-4967-9F6B-3D0D29C018C3}" dt="2022-11-14T00:19:07.399" v="558" actId="20577"/>
        <pc:sldMkLst>
          <pc:docMk/>
          <pc:sldMk cId="831816087" sldId="315"/>
        </pc:sldMkLst>
        <pc:spChg chg="add mod">
          <ac:chgData name="Diallo Fousseyni" userId="cd6506f83ea525d4" providerId="LiveId" clId="{4C8D067C-1D3E-4967-9F6B-3D0D29C018C3}" dt="2022-11-14T00:19:07.399" v="558" actId="20577"/>
          <ac:spMkLst>
            <pc:docMk/>
            <pc:sldMk cId="831816087" sldId="315"/>
            <ac:spMk id="2" creationId="{A808BBE1-238E-4402-9561-AB2A02FFC466}"/>
          </ac:spMkLst>
        </pc:spChg>
      </pc:sldChg>
      <pc:sldChg chg="modSp mod">
        <pc:chgData name="Diallo Fousseyni" userId="cd6506f83ea525d4" providerId="LiveId" clId="{4C8D067C-1D3E-4967-9F6B-3D0D29C018C3}" dt="2022-11-13T23:21:19.284" v="77"/>
        <pc:sldMkLst>
          <pc:docMk/>
          <pc:sldMk cId="312950794" sldId="316"/>
        </pc:sldMkLst>
        <pc:spChg chg="mod">
          <ac:chgData name="Diallo Fousseyni" userId="cd6506f83ea525d4" providerId="LiveId" clId="{4C8D067C-1D3E-4967-9F6B-3D0D29C018C3}" dt="2022-11-13T23:15:05.799" v="42"/>
          <ac:spMkLst>
            <pc:docMk/>
            <pc:sldMk cId="312950794" sldId="316"/>
            <ac:spMk id="2" creationId="{33CA96E6-8622-4531-8484-65E0AE26AED4}"/>
          </ac:spMkLst>
        </pc:spChg>
        <pc:spChg chg="mod">
          <ac:chgData name="Diallo Fousseyni" userId="cd6506f83ea525d4" providerId="LiveId" clId="{4C8D067C-1D3E-4967-9F6B-3D0D29C018C3}" dt="2022-11-13T23:21:19.284" v="77"/>
          <ac:spMkLst>
            <pc:docMk/>
            <pc:sldMk cId="312950794" sldId="316"/>
            <ac:spMk id="4" creationId="{BBC62E03-CBC7-53F8-A8F8-B47AED249DB0}"/>
          </ac:spMkLst>
        </pc:spChg>
      </pc:sldChg>
      <pc:sldChg chg="modSp mod">
        <pc:chgData name="Diallo Fousseyni" userId="cd6506f83ea525d4" providerId="LiveId" clId="{4C8D067C-1D3E-4967-9F6B-3D0D29C018C3}" dt="2022-11-14T00:18:23.321" v="540" actId="403"/>
        <pc:sldMkLst>
          <pc:docMk/>
          <pc:sldMk cId="1888345581" sldId="317"/>
        </pc:sldMkLst>
        <pc:spChg chg="mod">
          <ac:chgData name="Diallo Fousseyni" userId="cd6506f83ea525d4" providerId="LiveId" clId="{4C8D067C-1D3E-4967-9F6B-3D0D29C018C3}" dt="2022-11-14T00:18:23.321" v="540" actId="403"/>
          <ac:spMkLst>
            <pc:docMk/>
            <pc:sldMk cId="1888345581" sldId="317"/>
            <ac:spMk id="2" creationId="{33CA96E6-8622-4531-8484-65E0AE26AED4}"/>
          </ac:spMkLst>
        </pc:spChg>
      </pc:sldChg>
      <pc:sldChg chg="addSp delSp modSp mod ord">
        <pc:chgData name="Diallo Fousseyni" userId="cd6506f83ea525d4" providerId="LiveId" clId="{4C8D067C-1D3E-4967-9F6B-3D0D29C018C3}" dt="2022-11-13T23:30:32.744" v="126" actId="20577"/>
        <pc:sldMkLst>
          <pc:docMk/>
          <pc:sldMk cId="866269125" sldId="318"/>
        </pc:sldMkLst>
        <pc:spChg chg="del mod">
          <ac:chgData name="Diallo Fousseyni" userId="cd6506f83ea525d4" providerId="LiveId" clId="{4C8D067C-1D3E-4967-9F6B-3D0D29C018C3}" dt="2022-11-13T23:22:59.497" v="79" actId="478"/>
          <ac:spMkLst>
            <pc:docMk/>
            <pc:sldMk cId="866269125" sldId="318"/>
            <ac:spMk id="2" creationId="{6898F4A6-9657-497D-87D1-799A835B4645}"/>
          </ac:spMkLst>
        </pc:spChg>
        <pc:spChg chg="del mod">
          <ac:chgData name="Diallo Fousseyni" userId="cd6506f83ea525d4" providerId="LiveId" clId="{4C8D067C-1D3E-4967-9F6B-3D0D29C018C3}" dt="2022-11-13T23:29:59.302" v="106" actId="478"/>
          <ac:spMkLst>
            <pc:docMk/>
            <pc:sldMk cId="866269125" sldId="318"/>
            <ac:spMk id="3" creationId="{E390E3B9-0168-4CA8-B50D-C38EE33447B5}"/>
          </ac:spMkLst>
        </pc:spChg>
        <pc:spChg chg="del mod">
          <ac:chgData name="Diallo Fousseyni" userId="cd6506f83ea525d4" providerId="LiveId" clId="{4C8D067C-1D3E-4967-9F6B-3D0D29C018C3}" dt="2022-11-13T23:22:59.497" v="79" actId="478"/>
          <ac:spMkLst>
            <pc:docMk/>
            <pc:sldMk cId="866269125" sldId="318"/>
            <ac:spMk id="11" creationId="{52F26B33-9D5A-4514-80B6-48361A6BE32D}"/>
          </ac:spMkLst>
        </pc:spChg>
        <pc:spChg chg="del mod">
          <ac:chgData name="Diallo Fousseyni" userId="cd6506f83ea525d4" providerId="LiveId" clId="{4C8D067C-1D3E-4967-9F6B-3D0D29C018C3}" dt="2022-11-13T23:22:59.497" v="79" actId="478"/>
          <ac:spMkLst>
            <pc:docMk/>
            <pc:sldMk cId="866269125" sldId="318"/>
            <ac:spMk id="12" creationId="{3D4E27AC-4E23-4111-A383-C34300A25A7F}"/>
          </ac:spMkLst>
        </pc:spChg>
        <pc:spChg chg="del mod">
          <ac:chgData name="Diallo Fousseyni" userId="cd6506f83ea525d4" providerId="LiveId" clId="{4C8D067C-1D3E-4967-9F6B-3D0D29C018C3}" dt="2022-11-13T23:22:59.497" v="79" actId="478"/>
          <ac:spMkLst>
            <pc:docMk/>
            <pc:sldMk cId="866269125" sldId="318"/>
            <ac:spMk id="13" creationId="{9BA54EC8-AB5F-4A77-A703-473886B91C8C}"/>
          </ac:spMkLst>
        </pc:spChg>
        <pc:spChg chg="del mod">
          <ac:chgData name="Diallo Fousseyni" userId="cd6506f83ea525d4" providerId="LiveId" clId="{4C8D067C-1D3E-4967-9F6B-3D0D29C018C3}" dt="2022-11-13T23:22:59.497" v="79" actId="478"/>
          <ac:spMkLst>
            <pc:docMk/>
            <pc:sldMk cId="866269125" sldId="318"/>
            <ac:spMk id="14" creationId="{61CA6B57-7B1B-4A75-8E7F-A76EF42A953E}"/>
          </ac:spMkLst>
        </pc:spChg>
        <pc:spChg chg="del mod">
          <ac:chgData name="Diallo Fousseyni" userId="cd6506f83ea525d4" providerId="LiveId" clId="{4C8D067C-1D3E-4967-9F6B-3D0D29C018C3}" dt="2022-11-13T23:22:59.497" v="79" actId="478"/>
          <ac:spMkLst>
            <pc:docMk/>
            <pc:sldMk cId="866269125" sldId="318"/>
            <ac:spMk id="15" creationId="{3CA42F47-3A6F-4493-9D27-A7755B870C15}"/>
          </ac:spMkLst>
        </pc:spChg>
        <pc:spChg chg="del mod">
          <ac:chgData name="Diallo Fousseyni" userId="cd6506f83ea525d4" providerId="LiveId" clId="{4C8D067C-1D3E-4967-9F6B-3D0D29C018C3}" dt="2022-11-13T23:22:59.497" v="79" actId="478"/>
          <ac:spMkLst>
            <pc:docMk/>
            <pc:sldMk cId="866269125" sldId="318"/>
            <ac:spMk id="16" creationId="{341B3D18-DCC0-476C-B3E0-B4E86288433E}"/>
          </ac:spMkLst>
        </pc:spChg>
        <pc:spChg chg="del mod">
          <ac:chgData name="Diallo Fousseyni" userId="cd6506f83ea525d4" providerId="LiveId" clId="{4C8D067C-1D3E-4967-9F6B-3D0D29C018C3}" dt="2022-11-13T23:22:59.497" v="79" actId="478"/>
          <ac:spMkLst>
            <pc:docMk/>
            <pc:sldMk cId="866269125" sldId="318"/>
            <ac:spMk id="17" creationId="{69C52ECF-2C5D-4A7A-B735-D50C874A3A66}"/>
          </ac:spMkLst>
        </pc:spChg>
        <pc:spChg chg="del mod">
          <ac:chgData name="Diallo Fousseyni" userId="cd6506f83ea525d4" providerId="LiveId" clId="{4C8D067C-1D3E-4967-9F6B-3D0D29C018C3}" dt="2022-11-13T23:22:59.497" v="79" actId="478"/>
          <ac:spMkLst>
            <pc:docMk/>
            <pc:sldMk cId="866269125" sldId="318"/>
            <ac:spMk id="18" creationId="{0A6CEE2D-DF45-4231-B659-2424DF910628}"/>
          </ac:spMkLst>
        </pc:spChg>
        <pc:spChg chg="del mod">
          <ac:chgData name="Diallo Fousseyni" userId="cd6506f83ea525d4" providerId="LiveId" clId="{4C8D067C-1D3E-4967-9F6B-3D0D29C018C3}" dt="2022-11-13T23:22:59.497" v="79" actId="478"/>
          <ac:spMkLst>
            <pc:docMk/>
            <pc:sldMk cId="866269125" sldId="318"/>
            <ac:spMk id="19" creationId="{E31D3881-C257-4675-BE55-5CF0A9B025B5}"/>
          </ac:spMkLst>
        </pc:spChg>
        <pc:spChg chg="del mod">
          <ac:chgData name="Diallo Fousseyni" userId="cd6506f83ea525d4" providerId="LiveId" clId="{4C8D067C-1D3E-4967-9F6B-3D0D29C018C3}" dt="2022-11-13T23:22:59.497" v="79" actId="478"/>
          <ac:spMkLst>
            <pc:docMk/>
            <pc:sldMk cId="866269125" sldId="318"/>
            <ac:spMk id="20" creationId="{49365337-E24F-48B1-90D7-3ADD64ACF44D}"/>
          </ac:spMkLst>
        </pc:spChg>
        <pc:spChg chg="add mod">
          <ac:chgData name="Diallo Fousseyni" userId="cd6506f83ea525d4" providerId="LiveId" clId="{4C8D067C-1D3E-4967-9F6B-3D0D29C018C3}" dt="2022-11-13T23:30:32.744" v="126" actId="20577"/>
          <ac:spMkLst>
            <pc:docMk/>
            <pc:sldMk cId="866269125" sldId="318"/>
            <ac:spMk id="21" creationId="{6C67CFF5-1BAA-4A9F-9FC6-2017FC9850D5}"/>
          </ac:spMkLst>
        </pc:spChg>
        <pc:spChg chg="del mod">
          <ac:chgData name="Diallo Fousseyni" userId="cd6506f83ea525d4" providerId="LiveId" clId="{4C8D067C-1D3E-4967-9F6B-3D0D29C018C3}" dt="2022-11-13T23:22:59.497" v="79" actId="478"/>
          <ac:spMkLst>
            <pc:docMk/>
            <pc:sldMk cId="866269125" sldId="318"/>
            <ac:spMk id="271" creationId="{00000000-0000-0000-0000-000000000000}"/>
          </ac:spMkLst>
        </pc:spChg>
        <pc:picChg chg="add del mod">
          <ac:chgData name="Diallo Fousseyni" userId="cd6506f83ea525d4" providerId="LiveId" clId="{4C8D067C-1D3E-4967-9F6B-3D0D29C018C3}" dt="2022-11-13T23:29:55.078" v="105" actId="478"/>
          <ac:picMkLst>
            <pc:docMk/>
            <pc:sldMk cId="866269125" sldId="318"/>
            <ac:picMk id="5" creationId="{D7479B50-68DC-4B9A-ADA6-787DA4DDCAF8}"/>
          </ac:picMkLst>
        </pc:picChg>
        <pc:picChg chg="add mod">
          <ac:chgData name="Diallo Fousseyni" userId="cd6506f83ea525d4" providerId="LiveId" clId="{4C8D067C-1D3E-4967-9F6B-3D0D29C018C3}" dt="2022-11-13T23:30:03.434" v="108" actId="1076"/>
          <ac:picMkLst>
            <pc:docMk/>
            <pc:sldMk cId="866269125" sldId="318"/>
            <ac:picMk id="7" creationId="{377B256D-7400-4BEB-BE93-72AA71267D80}"/>
          </ac:picMkLst>
        </pc:picChg>
        <pc:picChg chg="mod">
          <ac:chgData name="Diallo Fousseyni" userId="cd6506f83ea525d4" providerId="LiveId" clId="{4C8D067C-1D3E-4967-9F6B-3D0D29C018C3}" dt="2022-11-13T23:15:27.234" v="44"/>
          <ac:picMkLst>
            <pc:docMk/>
            <pc:sldMk cId="866269125" sldId="318"/>
            <ac:picMk id="9" creationId="{829D90BB-DA47-4546-A050-7BD345B6D9CC}"/>
          </ac:picMkLst>
        </pc:picChg>
      </pc:sldChg>
      <pc:sldChg chg="modSp add mod">
        <pc:chgData name="Diallo Fousseyni" userId="cd6506f83ea525d4" providerId="LiveId" clId="{4C8D067C-1D3E-4967-9F6B-3D0D29C018C3}" dt="2022-11-13T23:26:33.515" v="88" actId="1076"/>
        <pc:sldMkLst>
          <pc:docMk/>
          <pc:sldMk cId="3832058485" sldId="319"/>
        </pc:sldMkLst>
        <pc:spChg chg="mod">
          <ac:chgData name="Diallo Fousseyni" userId="cd6506f83ea525d4" providerId="LiveId" clId="{4C8D067C-1D3E-4967-9F6B-3D0D29C018C3}" dt="2022-11-13T23:26:13.442" v="87" actId="313"/>
          <ac:spMkLst>
            <pc:docMk/>
            <pc:sldMk cId="3832058485" sldId="319"/>
            <ac:spMk id="2" creationId="{6898F4A6-9657-497D-87D1-799A835B4645}"/>
          </ac:spMkLst>
        </pc:spChg>
        <pc:spChg chg="mod">
          <ac:chgData name="Diallo Fousseyni" userId="cd6506f83ea525d4" providerId="LiveId" clId="{4C8D067C-1D3E-4967-9F6B-3D0D29C018C3}" dt="2022-11-13T23:26:33.515" v="88" actId="1076"/>
          <ac:spMkLst>
            <pc:docMk/>
            <pc:sldMk cId="3832058485" sldId="319"/>
            <ac:spMk id="3" creationId="{E390E3B9-0168-4CA8-B50D-C38EE33447B5}"/>
          </ac:spMkLst>
        </pc:spChg>
      </pc:sldChg>
      <pc:sldChg chg="addSp delSp modSp mod">
        <pc:chgData name="Diallo Fousseyni" userId="cd6506f83ea525d4" providerId="LiveId" clId="{4C8D067C-1D3E-4967-9F6B-3D0D29C018C3}" dt="2022-11-14T00:28:27.729" v="571" actId="14100"/>
        <pc:sldMkLst>
          <pc:docMk/>
          <pc:sldMk cId="3869610274" sldId="319"/>
        </pc:sldMkLst>
        <pc:spChg chg="del">
          <ac:chgData name="Diallo Fousseyni" userId="cd6506f83ea525d4" providerId="LiveId" clId="{4C8D067C-1D3E-4967-9F6B-3D0D29C018C3}" dt="2022-11-14T00:26:58.669" v="562" actId="478"/>
          <ac:spMkLst>
            <pc:docMk/>
            <pc:sldMk cId="3869610274" sldId="319"/>
            <ac:spMk id="2" creationId="{461199DF-545A-498F-957F-445259091650}"/>
          </ac:spMkLst>
        </pc:spChg>
        <pc:spChg chg="del">
          <ac:chgData name="Diallo Fousseyni" userId="cd6506f83ea525d4" providerId="LiveId" clId="{4C8D067C-1D3E-4967-9F6B-3D0D29C018C3}" dt="2022-11-14T00:27:02.285" v="563" actId="478"/>
          <ac:spMkLst>
            <pc:docMk/>
            <pc:sldMk cId="3869610274" sldId="319"/>
            <ac:spMk id="3" creationId="{C327E659-A620-4679-AB8D-B4D3C1ADD39B}"/>
          </ac:spMkLst>
        </pc:spChg>
        <pc:picChg chg="add mod">
          <ac:chgData name="Diallo Fousseyni" userId="cd6506f83ea525d4" providerId="LiveId" clId="{4C8D067C-1D3E-4967-9F6B-3D0D29C018C3}" dt="2022-11-14T00:28:27.729" v="571" actId="14100"/>
          <ac:picMkLst>
            <pc:docMk/>
            <pc:sldMk cId="3869610274" sldId="319"/>
            <ac:picMk id="6" creationId="{0D80F4E6-A791-4AAD-B488-2AFC141C2D46}"/>
          </ac:picMkLst>
        </pc:picChg>
      </pc:sldChg>
      <pc:sldChg chg="modSp add mod">
        <pc:chgData name="Diallo Fousseyni" userId="cd6506f83ea525d4" providerId="LiveId" clId="{4C8D067C-1D3E-4967-9F6B-3D0D29C018C3}" dt="2022-11-13T23:43:49.484" v="259" actId="20577"/>
        <pc:sldMkLst>
          <pc:docMk/>
          <pc:sldMk cId="2970660649" sldId="320"/>
        </pc:sldMkLst>
        <pc:spChg chg="mod">
          <ac:chgData name="Diallo Fousseyni" userId="cd6506f83ea525d4" providerId="LiveId" clId="{4C8D067C-1D3E-4967-9F6B-3D0D29C018C3}" dt="2022-11-13T23:43:49.484" v="259" actId="20577"/>
          <ac:spMkLst>
            <pc:docMk/>
            <pc:sldMk cId="2970660649" sldId="320"/>
            <ac:spMk id="3" creationId="{E390E3B9-0168-4CA8-B50D-C38EE33447B5}"/>
          </ac:spMkLst>
        </pc:spChg>
      </pc:sldChg>
      <pc:sldChg chg="addSp delSp modSp add mod">
        <pc:chgData name="Diallo Fousseyni" userId="cd6506f83ea525d4" providerId="LiveId" clId="{4C8D067C-1D3E-4967-9F6B-3D0D29C018C3}" dt="2022-11-13T23:31:08.287" v="149" actId="1076"/>
        <pc:sldMkLst>
          <pc:docMk/>
          <pc:sldMk cId="961511344" sldId="321"/>
        </pc:sldMkLst>
        <pc:spChg chg="mod">
          <ac:chgData name="Diallo Fousseyni" userId="cd6506f83ea525d4" providerId="LiveId" clId="{4C8D067C-1D3E-4967-9F6B-3D0D29C018C3}" dt="2022-11-13T23:30:53.346" v="147" actId="20577"/>
          <ac:spMkLst>
            <pc:docMk/>
            <pc:sldMk cId="961511344" sldId="321"/>
            <ac:spMk id="21" creationId="{6C67CFF5-1BAA-4A9F-9FC6-2017FC9850D5}"/>
          </ac:spMkLst>
        </pc:spChg>
        <pc:picChg chg="add mod">
          <ac:chgData name="Diallo Fousseyni" userId="cd6506f83ea525d4" providerId="LiveId" clId="{4C8D067C-1D3E-4967-9F6B-3D0D29C018C3}" dt="2022-11-13T23:31:08.287" v="149" actId="1076"/>
          <ac:picMkLst>
            <pc:docMk/>
            <pc:sldMk cId="961511344" sldId="321"/>
            <ac:picMk id="3" creationId="{271A0A92-096A-4463-AE45-740A18F42725}"/>
          </ac:picMkLst>
        </pc:picChg>
        <pc:picChg chg="del">
          <ac:chgData name="Diallo Fousseyni" userId="cd6506f83ea525d4" providerId="LiveId" clId="{4C8D067C-1D3E-4967-9F6B-3D0D29C018C3}" dt="2022-11-13T23:30:42.056" v="127" actId="478"/>
          <ac:picMkLst>
            <pc:docMk/>
            <pc:sldMk cId="961511344" sldId="321"/>
            <ac:picMk id="7" creationId="{377B256D-7400-4BEB-BE93-72AA71267D80}"/>
          </ac:picMkLst>
        </pc:picChg>
      </pc:sldChg>
      <pc:sldChg chg="addSp delSp modSp add mod ord">
        <pc:chgData name="Diallo Fousseyni" userId="cd6506f83ea525d4" providerId="LiveId" clId="{4C8D067C-1D3E-4967-9F6B-3D0D29C018C3}" dt="2022-11-13T23:41:56.962" v="190" actId="313"/>
        <pc:sldMkLst>
          <pc:docMk/>
          <pc:sldMk cId="1896123646" sldId="322"/>
        </pc:sldMkLst>
        <pc:spChg chg="mod">
          <ac:chgData name="Diallo Fousseyni" userId="cd6506f83ea525d4" providerId="LiveId" clId="{4C8D067C-1D3E-4967-9F6B-3D0D29C018C3}" dt="2022-11-13T23:41:56.962" v="190" actId="313"/>
          <ac:spMkLst>
            <pc:docMk/>
            <pc:sldMk cId="1896123646" sldId="322"/>
            <ac:spMk id="5" creationId="{512553ED-A86E-4634-BF4F-3491C9959D68}"/>
          </ac:spMkLst>
        </pc:spChg>
        <pc:picChg chg="del">
          <ac:chgData name="Diallo Fousseyni" userId="cd6506f83ea525d4" providerId="LiveId" clId="{4C8D067C-1D3E-4967-9F6B-3D0D29C018C3}" dt="2022-11-13T23:40:49.691" v="153" actId="478"/>
          <ac:picMkLst>
            <pc:docMk/>
            <pc:sldMk cId="1896123646" sldId="322"/>
            <ac:picMk id="3" creationId="{1CD2CEE6-FCAF-4B9C-AA18-1EEB5FB1D49E}"/>
          </ac:picMkLst>
        </pc:picChg>
        <pc:picChg chg="add del mod">
          <ac:chgData name="Diallo Fousseyni" userId="cd6506f83ea525d4" providerId="LiveId" clId="{4C8D067C-1D3E-4967-9F6B-3D0D29C018C3}" dt="2022-11-13T23:40:52.862" v="155"/>
          <ac:picMkLst>
            <pc:docMk/>
            <pc:sldMk cId="1896123646" sldId="322"/>
            <ac:picMk id="4" creationId="{76805A39-B0AC-455B-80D4-2179A02918C0}"/>
          </ac:picMkLst>
        </pc:picChg>
        <pc:picChg chg="add mod">
          <ac:chgData name="Diallo Fousseyni" userId="cd6506f83ea525d4" providerId="LiveId" clId="{4C8D067C-1D3E-4967-9F6B-3D0D29C018C3}" dt="2022-11-13T23:41:18.551" v="167" actId="1038"/>
          <ac:picMkLst>
            <pc:docMk/>
            <pc:sldMk cId="1896123646" sldId="322"/>
            <ac:picMk id="7" creationId="{EA7D7CD3-5BD3-463C-ACFC-72F3F432A586}"/>
          </ac:picMkLst>
        </pc:picChg>
      </pc:sldChg>
      <pc:sldChg chg="addSp delSp modSp add mod">
        <pc:chgData name="Diallo Fousseyni" userId="cd6506f83ea525d4" providerId="LiveId" clId="{4C8D067C-1D3E-4967-9F6B-3D0D29C018C3}" dt="2022-11-13T23:43:02.902" v="222" actId="14100"/>
        <pc:sldMkLst>
          <pc:docMk/>
          <pc:sldMk cId="1358425320" sldId="323"/>
        </pc:sldMkLst>
        <pc:spChg chg="mod">
          <ac:chgData name="Diallo Fousseyni" userId="cd6506f83ea525d4" providerId="LiveId" clId="{4C8D067C-1D3E-4967-9F6B-3D0D29C018C3}" dt="2022-11-13T23:42:22.740" v="213" actId="313"/>
          <ac:spMkLst>
            <pc:docMk/>
            <pc:sldMk cId="1358425320" sldId="323"/>
            <ac:spMk id="5" creationId="{512553ED-A86E-4634-BF4F-3491C9959D68}"/>
          </ac:spMkLst>
        </pc:spChg>
        <pc:picChg chg="add mod">
          <ac:chgData name="Diallo Fousseyni" userId="cd6506f83ea525d4" providerId="LiveId" clId="{4C8D067C-1D3E-4967-9F6B-3D0D29C018C3}" dt="2022-11-13T23:43:02.902" v="222" actId="14100"/>
          <ac:picMkLst>
            <pc:docMk/>
            <pc:sldMk cId="1358425320" sldId="323"/>
            <ac:picMk id="3" creationId="{FAC8FA29-D982-4B5D-86CC-92FDDFB24912}"/>
          </ac:picMkLst>
        </pc:picChg>
        <pc:picChg chg="del">
          <ac:chgData name="Diallo Fousseyni" userId="cd6506f83ea525d4" providerId="LiveId" clId="{4C8D067C-1D3E-4967-9F6B-3D0D29C018C3}" dt="2022-11-13T23:41:38.836" v="169" actId="478"/>
          <ac:picMkLst>
            <pc:docMk/>
            <pc:sldMk cId="1358425320" sldId="323"/>
            <ac:picMk id="7" creationId="{EA7D7CD3-5BD3-463C-ACFC-72F3F432A586}"/>
          </ac:picMkLst>
        </pc:picChg>
      </pc:sldChg>
      <pc:sldChg chg="add del">
        <pc:chgData name="Diallo Fousseyni" userId="cd6506f83ea525d4" providerId="LiveId" clId="{4C8D067C-1D3E-4967-9F6B-3D0D29C018C3}" dt="2022-11-14T00:30:17.643" v="574" actId="47"/>
        <pc:sldMkLst>
          <pc:docMk/>
          <pc:sldMk cId="690519858" sldId="324"/>
        </pc:sldMkLst>
      </pc:sldChg>
      <pc:sldChg chg="addSp delSp modSp add mod">
        <pc:chgData name="Diallo Fousseyni" userId="cd6506f83ea525d4" providerId="LiveId" clId="{4C8D067C-1D3E-4967-9F6B-3D0D29C018C3}" dt="2022-11-14T00:08:39.335" v="372" actId="313"/>
        <pc:sldMkLst>
          <pc:docMk/>
          <pc:sldMk cId="2037507488" sldId="325"/>
        </pc:sldMkLst>
        <pc:spChg chg="del">
          <ac:chgData name="Diallo Fousseyni" userId="cd6506f83ea525d4" providerId="LiveId" clId="{4C8D067C-1D3E-4967-9F6B-3D0D29C018C3}" dt="2022-11-14T00:07:04.515" v="334" actId="478"/>
          <ac:spMkLst>
            <pc:docMk/>
            <pc:sldMk cId="2037507488" sldId="325"/>
            <ac:spMk id="10" creationId="{2A6B951E-FE2C-417D-8EA3-23A75B37ADD4}"/>
          </ac:spMkLst>
        </pc:spChg>
        <pc:spChg chg="del">
          <ac:chgData name="Diallo Fousseyni" userId="cd6506f83ea525d4" providerId="LiveId" clId="{4C8D067C-1D3E-4967-9F6B-3D0D29C018C3}" dt="2022-11-14T00:06:58.739" v="333" actId="478"/>
          <ac:spMkLst>
            <pc:docMk/>
            <pc:sldMk cId="2037507488" sldId="325"/>
            <ac:spMk id="11" creationId="{5C59FBED-9779-470B-BBA3-57233D9020A6}"/>
          </ac:spMkLst>
        </pc:spChg>
        <pc:spChg chg="add mod">
          <ac:chgData name="Diallo Fousseyni" userId="cd6506f83ea525d4" providerId="LiveId" clId="{4C8D067C-1D3E-4967-9F6B-3D0D29C018C3}" dt="2022-11-14T00:08:39.335" v="372" actId="313"/>
          <ac:spMkLst>
            <pc:docMk/>
            <pc:sldMk cId="2037507488" sldId="325"/>
            <ac:spMk id="13" creationId="{7C983800-718B-4625-91DA-D8840E789DEC}"/>
          </ac:spMkLst>
        </pc:spChg>
        <pc:spChg chg="del">
          <ac:chgData name="Diallo Fousseyni" userId="cd6506f83ea525d4" providerId="LiveId" clId="{4C8D067C-1D3E-4967-9F6B-3D0D29C018C3}" dt="2022-11-14T00:06:55.272" v="332" actId="478"/>
          <ac:spMkLst>
            <pc:docMk/>
            <pc:sldMk cId="2037507488" sldId="325"/>
            <ac:spMk id="16" creationId="{E8A03A59-C381-4401-B6A7-EC28F93D24F6}"/>
          </ac:spMkLst>
        </pc:spChg>
        <pc:spChg chg="del">
          <ac:chgData name="Diallo Fousseyni" userId="cd6506f83ea525d4" providerId="LiveId" clId="{4C8D067C-1D3E-4967-9F6B-3D0D29C018C3}" dt="2022-11-14T00:07:09.152" v="335" actId="478"/>
          <ac:spMkLst>
            <pc:docMk/>
            <pc:sldMk cId="2037507488" sldId="325"/>
            <ac:spMk id="18" creationId="{442B20D3-0A64-4EF5-8019-626278EC73F0}"/>
          </ac:spMkLst>
        </pc:spChg>
        <pc:picChg chg="add mod">
          <ac:chgData name="Diallo Fousseyni" userId="cd6506f83ea525d4" providerId="LiveId" clId="{4C8D067C-1D3E-4967-9F6B-3D0D29C018C3}" dt="2022-11-14T00:07:53.718" v="337" actId="14100"/>
          <ac:picMkLst>
            <pc:docMk/>
            <pc:sldMk cId="2037507488" sldId="325"/>
            <ac:picMk id="3" creationId="{372906C5-73AD-4999-A328-9338A65F52CD}"/>
          </ac:picMkLst>
        </pc:picChg>
      </pc:sldChg>
      <pc:sldChg chg="addSp delSp modSp add mod">
        <pc:chgData name="Diallo Fousseyni" userId="cd6506f83ea525d4" providerId="LiveId" clId="{4C8D067C-1D3E-4967-9F6B-3D0D29C018C3}" dt="2022-11-14T00:09:38.096" v="411" actId="313"/>
        <pc:sldMkLst>
          <pc:docMk/>
          <pc:sldMk cId="968830651" sldId="326"/>
        </pc:sldMkLst>
        <pc:spChg chg="mod">
          <ac:chgData name="Diallo Fousseyni" userId="cd6506f83ea525d4" providerId="LiveId" clId="{4C8D067C-1D3E-4967-9F6B-3D0D29C018C3}" dt="2022-11-14T00:09:38.096" v="411" actId="313"/>
          <ac:spMkLst>
            <pc:docMk/>
            <pc:sldMk cId="968830651" sldId="326"/>
            <ac:spMk id="13" creationId="{7C983800-718B-4625-91DA-D8840E789DEC}"/>
          </ac:spMkLst>
        </pc:spChg>
        <pc:picChg chg="del">
          <ac:chgData name="Diallo Fousseyni" userId="cd6506f83ea525d4" providerId="LiveId" clId="{4C8D067C-1D3E-4967-9F6B-3D0D29C018C3}" dt="2022-11-14T00:08:52.350" v="374" actId="478"/>
          <ac:picMkLst>
            <pc:docMk/>
            <pc:sldMk cId="968830651" sldId="326"/>
            <ac:picMk id="3" creationId="{372906C5-73AD-4999-A328-9338A65F52CD}"/>
          </ac:picMkLst>
        </pc:picChg>
        <pc:picChg chg="add mod">
          <ac:chgData name="Diallo Fousseyni" userId="cd6506f83ea525d4" providerId="LiveId" clId="{4C8D067C-1D3E-4967-9F6B-3D0D29C018C3}" dt="2022-11-14T00:09:14.635" v="378" actId="14100"/>
          <ac:picMkLst>
            <pc:docMk/>
            <pc:sldMk cId="968830651" sldId="326"/>
            <ac:picMk id="4" creationId="{6639496E-C111-4113-BCB6-EB7BE62B824C}"/>
          </ac:picMkLst>
        </pc:picChg>
      </pc:sldChg>
      <pc:sldChg chg="addSp delSp modSp add mod">
        <pc:chgData name="Diallo Fousseyni" userId="cd6506f83ea525d4" providerId="LiveId" clId="{4C8D067C-1D3E-4967-9F6B-3D0D29C018C3}" dt="2022-11-14T00:11:43.183" v="464" actId="313"/>
        <pc:sldMkLst>
          <pc:docMk/>
          <pc:sldMk cId="2868226287" sldId="327"/>
        </pc:sldMkLst>
        <pc:spChg chg="mod">
          <ac:chgData name="Diallo Fousseyni" userId="cd6506f83ea525d4" providerId="LiveId" clId="{4C8D067C-1D3E-4967-9F6B-3D0D29C018C3}" dt="2022-11-14T00:11:43.183" v="464" actId="313"/>
          <ac:spMkLst>
            <pc:docMk/>
            <pc:sldMk cId="2868226287" sldId="327"/>
            <ac:spMk id="13" creationId="{7C983800-718B-4625-91DA-D8840E789DEC}"/>
          </ac:spMkLst>
        </pc:spChg>
        <pc:picChg chg="add mod">
          <ac:chgData name="Diallo Fousseyni" userId="cd6506f83ea525d4" providerId="LiveId" clId="{4C8D067C-1D3E-4967-9F6B-3D0D29C018C3}" dt="2022-11-14T00:10:59.453" v="438" actId="14100"/>
          <ac:picMkLst>
            <pc:docMk/>
            <pc:sldMk cId="2868226287" sldId="327"/>
            <ac:picMk id="3" creationId="{838504CD-04A0-43BE-A723-E213DAB6769A}"/>
          </ac:picMkLst>
        </pc:picChg>
        <pc:picChg chg="del">
          <ac:chgData name="Diallo Fousseyni" userId="cd6506f83ea525d4" providerId="LiveId" clId="{4C8D067C-1D3E-4967-9F6B-3D0D29C018C3}" dt="2022-11-14T00:09:46.782" v="413" actId="478"/>
          <ac:picMkLst>
            <pc:docMk/>
            <pc:sldMk cId="2868226287" sldId="327"/>
            <ac:picMk id="4" creationId="{6639496E-C111-4113-BCB6-EB7BE62B824C}"/>
          </ac:picMkLst>
        </pc:picChg>
      </pc:sldChg>
      <pc:sldChg chg="addSp delSp modSp add mod ord">
        <pc:chgData name="Diallo Fousseyni" userId="cd6506f83ea525d4" providerId="LiveId" clId="{4C8D067C-1D3E-4967-9F6B-3D0D29C018C3}" dt="2022-11-14T00:13:49.615" v="504" actId="14100"/>
        <pc:sldMkLst>
          <pc:docMk/>
          <pc:sldMk cId="4124559418" sldId="328"/>
        </pc:sldMkLst>
        <pc:spChg chg="del">
          <ac:chgData name="Diallo Fousseyni" userId="cd6506f83ea525d4" providerId="LiveId" clId="{4C8D067C-1D3E-4967-9F6B-3D0D29C018C3}" dt="2022-11-14T00:13:06.882" v="468" actId="478"/>
          <ac:spMkLst>
            <pc:docMk/>
            <pc:sldMk cId="4124559418" sldId="328"/>
            <ac:spMk id="2" creationId="{6898F4A6-9657-497D-87D1-799A835B4645}"/>
          </ac:spMkLst>
        </pc:spChg>
        <pc:spChg chg="mod">
          <ac:chgData name="Diallo Fousseyni" userId="cd6506f83ea525d4" providerId="LiveId" clId="{4C8D067C-1D3E-4967-9F6B-3D0D29C018C3}" dt="2022-11-14T00:13:37.502" v="500" actId="20577"/>
          <ac:spMkLst>
            <pc:docMk/>
            <pc:sldMk cId="4124559418" sldId="328"/>
            <ac:spMk id="3" creationId="{E390E3B9-0168-4CA8-B50D-C38EE33447B5}"/>
          </ac:spMkLst>
        </pc:spChg>
        <pc:spChg chg="del">
          <ac:chgData name="Diallo Fousseyni" userId="cd6506f83ea525d4" providerId="LiveId" clId="{4C8D067C-1D3E-4967-9F6B-3D0D29C018C3}" dt="2022-11-14T00:13:06.882" v="468" actId="478"/>
          <ac:spMkLst>
            <pc:docMk/>
            <pc:sldMk cId="4124559418" sldId="328"/>
            <ac:spMk id="11" creationId="{52F26B33-9D5A-4514-80B6-48361A6BE32D}"/>
          </ac:spMkLst>
        </pc:spChg>
        <pc:spChg chg="del">
          <ac:chgData name="Diallo Fousseyni" userId="cd6506f83ea525d4" providerId="LiveId" clId="{4C8D067C-1D3E-4967-9F6B-3D0D29C018C3}" dt="2022-11-14T00:13:06.882" v="468" actId="478"/>
          <ac:spMkLst>
            <pc:docMk/>
            <pc:sldMk cId="4124559418" sldId="328"/>
            <ac:spMk id="12" creationId="{3D4E27AC-4E23-4111-A383-C34300A25A7F}"/>
          </ac:spMkLst>
        </pc:spChg>
        <pc:spChg chg="del">
          <ac:chgData name="Diallo Fousseyni" userId="cd6506f83ea525d4" providerId="LiveId" clId="{4C8D067C-1D3E-4967-9F6B-3D0D29C018C3}" dt="2022-11-14T00:13:06.882" v="468" actId="478"/>
          <ac:spMkLst>
            <pc:docMk/>
            <pc:sldMk cId="4124559418" sldId="328"/>
            <ac:spMk id="13" creationId="{9BA54EC8-AB5F-4A77-A703-473886B91C8C}"/>
          </ac:spMkLst>
        </pc:spChg>
        <pc:spChg chg="del">
          <ac:chgData name="Diallo Fousseyni" userId="cd6506f83ea525d4" providerId="LiveId" clId="{4C8D067C-1D3E-4967-9F6B-3D0D29C018C3}" dt="2022-11-14T00:13:06.882" v="468" actId="478"/>
          <ac:spMkLst>
            <pc:docMk/>
            <pc:sldMk cId="4124559418" sldId="328"/>
            <ac:spMk id="14" creationId="{61CA6B57-7B1B-4A75-8E7F-A76EF42A953E}"/>
          </ac:spMkLst>
        </pc:spChg>
        <pc:spChg chg="del">
          <ac:chgData name="Diallo Fousseyni" userId="cd6506f83ea525d4" providerId="LiveId" clId="{4C8D067C-1D3E-4967-9F6B-3D0D29C018C3}" dt="2022-11-14T00:13:06.882" v="468" actId="478"/>
          <ac:spMkLst>
            <pc:docMk/>
            <pc:sldMk cId="4124559418" sldId="328"/>
            <ac:spMk id="15" creationId="{3CA42F47-3A6F-4493-9D27-A7755B870C15}"/>
          </ac:spMkLst>
        </pc:spChg>
        <pc:spChg chg="del">
          <ac:chgData name="Diallo Fousseyni" userId="cd6506f83ea525d4" providerId="LiveId" clId="{4C8D067C-1D3E-4967-9F6B-3D0D29C018C3}" dt="2022-11-14T00:13:06.882" v="468" actId="478"/>
          <ac:spMkLst>
            <pc:docMk/>
            <pc:sldMk cId="4124559418" sldId="328"/>
            <ac:spMk id="16" creationId="{341B3D18-DCC0-476C-B3E0-B4E86288433E}"/>
          </ac:spMkLst>
        </pc:spChg>
        <pc:spChg chg="del">
          <ac:chgData name="Diallo Fousseyni" userId="cd6506f83ea525d4" providerId="LiveId" clId="{4C8D067C-1D3E-4967-9F6B-3D0D29C018C3}" dt="2022-11-14T00:13:06.882" v="468" actId="478"/>
          <ac:spMkLst>
            <pc:docMk/>
            <pc:sldMk cId="4124559418" sldId="328"/>
            <ac:spMk id="17" creationId="{69C52ECF-2C5D-4A7A-B735-D50C874A3A66}"/>
          </ac:spMkLst>
        </pc:spChg>
        <pc:spChg chg="del">
          <ac:chgData name="Diallo Fousseyni" userId="cd6506f83ea525d4" providerId="LiveId" clId="{4C8D067C-1D3E-4967-9F6B-3D0D29C018C3}" dt="2022-11-14T00:13:06.882" v="468" actId="478"/>
          <ac:spMkLst>
            <pc:docMk/>
            <pc:sldMk cId="4124559418" sldId="328"/>
            <ac:spMk id="18" creationId="{0A6CEE2D-DF45-4231-B659-2424DF910628}"/>
          </ac:spMkLst>
        </pc:spChg>
        <pc:spChg chg="del">
          <ac:chgData name="Diallo Fousseyni" userId="cd6506f83ea525d4" providerId="LiveId" clId="{4C8D067C-1D3E-4967-9F6B-3D0D29C018C3}" dt="2022-11-14T00:13:06.882" v="468" actId="478"/>
          <ac:spMkLst>
            <pc:docMk/>
            <pc:sldMk cId="4124559418" sldId="328"/>
            <ac:spMk id="19" creationId="{E31D3881-C257-4675-BE55-5CF0A9B025B5}"/>
          </ac:spMkLst>
        </pc:spChg>
        <pc:spChg chg="del">
          <ac:chgData name="Diallo Fousseyni" userId="cd6506f83ea525d4" providerId="LiveId" clId="{4C8D067C-1D3E-4967-9F6B-3D0D29C018C3}" dt="2022-11-14T00:13:06.882" v="468" actId="478"/>
          <ac:spMkLst>
            <pc:docMk/>
            <pc:sldMk cId="4124559418" sldId="328"/>
            <ac:spMk id="20" creationId="{49365337-E24F-48B1-90D7-3ADD64ACF44D}"/>
          </ac:spMkLst>
        </pc:spChg>
        <pc:spChg chg="del">
          <ac:chgData name="Diallo Fousseyni" userId="cd6506f83ea525d4" providerId="LiveId" clId="{4C8D067C-1D3E-4967-9F6B-3D0D29C018C3}" dt="2022-11-14T00:13:06.882" v="468" actId="478"/>
          <ac:spMkLst>
            <pc:docMk/>
            <pc:sldMk cId="4124559418" sldId="328"/>
            <ac:spMk id="271" creationId="{00000000-0000-0000-0000-000000000000}"/>
          </ac:spMkLst>
        </pc:spChg>
        <pc:picChg chg="add mod">
          <ac:chgData name="Diallo Fousseyni" userId="cd6506f83ea525d4" providerId="LiveId" clId="{4C8D067C-1D3E-4967-9F6B-3D0D29C018C3}" dt="2022-11-14T00:13:49.615" v="504" actId="14100"/>
          <ac:picMkLst>
            <pc:docMk/>
            <pc:sldMk cId="4124559418" sldId="328"/>
            <ac:picMk id="5" creationId="{C3FC0608-8D4F-4666-9E33-47789124A8DC}"/>
          </ac:picMkLst>
        </pc:picChg>
      </pc:sldChg>
      <pc:sldChg chg="addSp delSp modSp add mod">
        <pc:chgData name="Diallo Fousseyni" userId="cd6506f83ea525d4" providerId="LiveId" clId="{4C8D067C-1D3E-4967-9F6B-3D0D29C018C3}" dt="2022-11-14T00:14:44.914" v="512" actId="14100"/>
        <pc:sldMkLst>
          <pc:docMk/>
          <pc:sldMk cId="3262405838" sldId="329"/>
        </pc:sldMkLst>
        <pc:picChg chg="add mod">
          <ac:chgData name="Diallo Fousseyni" userId="cd6506f83ea525d4" providerId="LiveId" clId="{4C8D067C-1D3E-4967-9F6B-3D0D29C018C3}" dt="2022-11-14T00:14:44.914" v="512" actId="14100"/>
          <ac:picMkLst>
            <pc:docMk/>
            <pc:sldMk cId="3262405838" sldId="329"/>
            <ac:picMk id="4" creationId="{C1224AEC-12A6-4627-919D-05E99400ECBC}"/>
          </ac:picMkLst>
        </pc:picChg>
        <pc:picChg chg="del">
          <ac:chgData name="Diallo Fousseyni" userId="cd6506f83ea525d4" providerId="LiveId" clId="{4C8D067C-1D3E-4967-9F6B-3D0D29C018C3}" dt="2022-11-14T00:14:19.460" v="506" actId="478"/>
          <ac:picMkLst>
            <pc:docMk/>
            <pc:sldMk cId="3262405838" sldId="329"/>
            <ac:picMk id="5" creationId="{C3FC0608-8D4F-4666-9E33-47789124A8DC}"/>
          </ac:picMkLst>
        </pc:picChg>
      </pc:sldChg>
      <pc:sldChg chg="addSp delSp modSp add mod">
        <pc:chgData name="Diallo Fousseyni" userId="cd6506f83ea525d4" providerId="LiveId" clId="{4C8D067C-1D3E-4967-9F6B-3D0D29C018C3}" dt="2022-11-14T00:15:35.722" v="518" actId="14100"/>
        <pc:sldMkLst>
          <pc:docMk/>
          <pc:sldMk cId="1559927002" sldId="330"/>
        </pc:sldMkLst>
        <pc:picChg chg="del">
          <ac:chgData name="Diallo Fousseyni" userId="cd6506f83ea525d4" providerId="LiveId" clId="{4C8D067C-1D3E-4967-9F6B-3D0D29C018C3}" dt="2022-11-14T00:15:15.683" v="514" actId="478"/>
          <ac:picMkLst>
            <pc:docMk/>
            <pc:sldMk cId="1559927002" sldId="330"/>
            <ac:picMk id="4" creationId="{C1224AEC-12A6-4627-919D-05E99400ECBC}"/>
          </ac:picMkLst>
        </pc:picChg>
        <pc:picChg chg="add mod">
          <ac:chgData name="Diallo Fousseyni" userId="cd6506f83ea525d4" providerId="LiveId" clId="{4C8D067C-1D3E-4967-9F6B-3D0D29C018C3}" dt="2022-11-14T00:15:35.722" v="518" actId="14100"/>
          <ac:picMkLst>
            <pc:docMk/>
            <pc:sldMk cId="1559927002" sldId="330"/>
            <ac:picMk id="5" creationId="{AA3FDC99-8027-454D-AD43-1A6FE67DC6B4}"/>
          </ac:picMkLst>
        </pc:picChg>
      </pc:sldChg>
      <pc:sldChg chg="addSp delSp modSp add mod">
        <pc:chgData name="Diallo Fousseyni" userId="cd6506f83ea525d4" providerId="LiveId" clId="{4C8D067C-1D3E-4967-9F6B-3D0D29C018C3}" dt="2022-11-14T00:16:48.413" v="526" actId="14100"/>
        <pc:sldMkLst>
          <pc:docMk/>
          <pc:sldMk cId="1898665578" sldId="331"/>
        </pc:sldMkLst>
        <pc:picChg chg="add mod">
          <ac:chgData name="Diallo Fousseyni" userId="cd6506f83ea525d4" providerId="LiveId" clId="{4C8D067C-1D3E-4967-9F6B-3D0D29C018C3}" dt="2022-11-14T00:16:48.413" v="526" actId="14100"/>
          <ac:picMkLst>
            <pc:docMk/>
            <pc:sldMk cId="1898665578" sldId="331"/>
            <ac:picMk id="4" creationId="{BAB6E306-4860-465D-A082-2A0FB9006631}"/>
          </ac:picMkLst>
        </pc:picChg>
        <pc:picChg chg="del">
          <ac:chgData name="Diallo Fousseyni" userId="cd6506f83ea525d4" providerId="LiveId" clId="{4C8D067C-1D3E-4967-9F6B-3D0D29C018C3}" dt="2022-11-14T00:16:14.224" v="520" actId="478"/>
          <ac:picMkLst>
            <pc:docMk/>
            <pc:sldMk cId="1898665578" sldId="331"/>
            <ac:picMk id="5" creationId="{AA3FDC99-8027-454D-AD43-1A6FE67DC6B4}"/>
          </ac:picMkLst>
        </pc:picChg>
      </pc:sldChg>
    </pc:docChg>
  </pc:docChgLst>
  <pc:docChgLst>
    <pc:chgData name="Utilisateur invité" providerId="Windows Live" clId="Web-{A4A9FDE3-B72B-4B5E-ADE7-451E35F24E66}"/>
    <pc:docChg chg="modSld">
      <pc:chgData name="Utilisateur invité" userId="" providerId="Windows Live" clId="Web-{A4A9FDE3-B72B-4B5E-ADE7-451E35F24E66}" dt="2022-11-13T21:06:50.944" v="77" actId="1076"/>
      <pc:docMkLst>
        <pc:docMk/>
      </pc:docMkLst>
      <pc:sldChg chg="addSp modSp">
        <pc:chgData name="Utilisateur invité" userId="" providerId="Windows Live" clId="Web-{A4A9FDE3-B72B-4B5E-ADE7-451E35F24E66}" dt="2022-11-13T21:06:50.944" v="77" actId="1076"/>
        <pc:sldMkLst>
          <pc:docMk/>
          <pc:sldMk cId="956209632" sldId="306"/>
        </pc:sldMkLst>
        <pc:spChg chg="add mod">
          <ac:chgData name="Utilisateur invité" userId="" providerId="Windows Live" clId="Web-{A4A9FDE3-B72B-4B5E-ADE7-451E35F24E66}" dt="2022-11-13T21:05:56.536" v="70" actId="14100"/>
          <ac:spMkLst>
            <pc:docMk/>
            <pc:sldMk cId="956209632" sldId="306"/>
            <ac:spMk id="6" creationId="{4297562F-1B50-7B3F-4019-EE1B684D4BC9}"/>
          </ac:spMkLst>
        </pc:spChg>
        <pc:spChg chg="add mod">
          <ac:chgData name="Utilisateur invité" userId="" providerId="Windows Live" clId="Web-{A4A9FDE3-B72B-4B5E-ADE7-451E35F24E66}" dt="2022-11-13T21:06:40.850" v="76" actId="14100"/>
          <ac:spMkLst>
            <pc:docMk/>
            <pc:sldMk cId="956209632" sldId="306"/>
            <ac:spMk id="8" creationId="{63CAF3F8-CEF9-A5B7-709D-0874F6DA8734}"/>
          </ac:spMkLst>
        </pc:spChg>
        <pc:picChg chg="mod">
          <ac:chgData name="Utilisateur invité" userId="" providerId="Windows Live" clId="Web-{A4A9FDE3-B72B-4B5E-ADE7-451E35F24E66}" dt="2022-11-13T21:06:50.944" v="77" actId="1076"/>
          <ac:picMkLst>
            <pc:docMk/>
            <pc:sldMk cId="956209632" sldId="306"/>
            <ac:picMk id="17" creationId="{D1CA794A-A983-4C0F-A906-556FE3D98D97}"/>
          </ac:picMkLst>
        </pc:picChg>
      </pc:sldChg>
      <pc:sldChg chg="addSp modSp">
        <pc:chgData name="Utilisateur invité" userId="" providerId="Windows Live" clId="Web-{A4A9FDE3-B72B-4B5E-ADE7-451E35F24E66}" dt="2022-11-13T20:40:12.268" v="65" actId="20577"/>
        <pc:sldMkLst>
          <pc:docMk/>
          <pc:sldMk cId="312950794" sldId="316"/>
        </pc:sldMkLst>
        <pc:spChg chg="add mod">
          <ac:chgData name="Utilisateur invité" userId="" providerId="Windows Live" clId="Web-{A4A9FDE3-B72B-4B5E-ADE7-451E35F24E66}" dt="2022-11-13T20:40:12.268" v="65" actId="20577"/>
          <ac:spMkLst>
            <pc:docMk/>
            <pc:sldMk cId="312950794" sldId="316"/>
            <ac:spMk id="4" creationId="{BBC62E03-CBC7-53F8-A8F8-B47AED249DB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523b52df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523b52df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5576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de7457949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de7457949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0244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de7457949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de7457949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37938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de7457949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de7457949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38089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523b52df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523b52df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de7457949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de7457949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9874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de7457949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de7457949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87581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523b52df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523b52df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56178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de7457949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de7457949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08684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523b52df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523b52df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5024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de7457949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de7457949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de7457949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de7457949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09330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de7457949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de7457949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35888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de7457949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de7457949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97019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de7457949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de7457949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71700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523b52df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523b52df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81931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de7457949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de7457949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23936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523b52df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523b52df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2178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de7457949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de7457949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de7457949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de7457949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7747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de7457949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de7457949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2458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de7457949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de7457949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9392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de7457949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de7457949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1855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de7457949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de7457949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268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de7457949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de7457949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1685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840900" y="1856275"/>
            <a:ext cx="6809100" cy="143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Font typeface="Montserrat ExtraBold"/>
              <a:buNone/>
              <a:defRPr sz="3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Font typeface="Montserrat ExtraBold"/>
              <a:buNone/>
              <a:defRPr sz="30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Font typeface="Montserrat ExtraBold"/>
              <a:buNone/>
              <a:defRPr sz="30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Font typeface="Montserrat ExtraBold"/>
              <a:buNone/>
              <a:defRPr sz="30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Font typeface="Montserrat ExtraBold"/>
              <a:buNone/>
              <a:defRPr sz="30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Font typeface="Montserrat ExtraBold"/>
              <a:buNone/>
              <a:defRPr sz="30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Font typeface="Montserrat ExtraBold"/>
              <a:buNone/>
              <a:defRPr sz="30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Font typeface="Montserrat ExtraBold"/>
              <a:buNone/>
              <a:defRPr sz="30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Font typeface="Montserrat ExtraBold"/>
              <a:buNone/>
              <a:defRPr sz="30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9053" y="-19506"/>
            <a:ext cx="9174378" cy="5239395"/>
            <a:chOff x="918675" y="1874825"/>
            <a:chExt cx="1583400" cy="909475"/>
          </a:xfrm>
        </p:grpSpPr>
        <p:sp>
          <p:nvSpPr>
            <p:cNvPr id="12" name="Google Shape;12;p2"/>
            <p:cNvSpPr/>
            <p:nvPr/>
          </p:nvSpPr>
          <p:spPr>
            <a:xfrm>
              <a:off x="961825" y="1874825"/>
              <a:ext cx="1540175" cy="228475"/>
            </a:xfrm>
            <a:custGeom>
              <a:avLst/>
              <a:gdLst/>
              <a:ahLst/>
              <a:cxnLst/>
              <a:rect l="l" t="t" r="r" b="b"/>
              <a:pathLst>
                <a:path w="61607" h="9139" extrusionOk="0">
                  <a:moveTo>
                    <a:pt x="0" y="1"/>
                  </a:moveTo>
                  <a:cubicBezTo>
                    <a:pt x="0" y="1"/>
                    <a:pt x="8577" y="9085"/>
                    <a:pt x="18717" y="9138"/>
                  </a:cubicBezTo>
                  <a:cubicBezTo>
                    <a:pt x="18758" y="9138"/>
                    <a:pt x="18800" y="9138"/>
                    <a:pt x="18841" y="9138"/>
                  </a:cubicBezTo>
                  <a:cubicBezTo>
                    <a:pt x="28811" y="9138"/>
                    <a:pt x="34708" y="2774"/>
                    <a:pt x="42198" y="2250"/>
                  </a:cubicBezTo>
                  <a:cubicBezTo>
                    <a:pt x="42725" y="2213"/>
                    <a:pt x="43251" y="2196"/>
                    <a:pt x="43773" y="2196"/>
                  </a:cubicBezTo>
                  <a:cubicBezTo>
                    <a:pt x="53257" y="2196"/>
                    <a:pt x="61606" y="7948"/>
                    <a:pt x="61606" y="7948"/>
                  </a:cubicBezTo>
                  <a:lnTo>
                    <a:pt x="61606" y="1"/>
                  </a:lnTo>
                  <a:close/>
                </a:path>
              </a:pathLst>
            </a:custGeom>
            <a:solidFill>
              <a:srgbClr val="FF88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918675" y="2170075"/>
              <a:ext cx="1098100" cy="489400"/>
            </a:xfrm>
            <a:custGeom>
              <a:avLst/>
              <a:gdLst/>
              <a:ahLst/>
              <a:cxnLst/>
              <a:rect l="l" t="t" r="r" b="b"/>
              <a:pathLst>
                <a:path w="43924" h="19576" extrusionOk="0">
                  <a:moveTo>
                    <a:pt x="0" y="0"/>
                  </a:moveTo>
                  <a:lnTo>
                    <a:pt x="0" y="6149"/>
                  </a:lnTo>
                  <a:cubicBezTo>
                    <a:pt x="890" y="8943"/>
                    <a:pt x="4970" y="19576"/>
                    <a:pt x="16264" y="19576"/>
                  </a:cubicBezTo>
                  <a:cubicBezTo>
                    <a:pt x="17493" y="19576"/>
                    <a:pt x="18808" y="19450"/>
                    <a:pt x="20214" y="19174"/>
                  </a:cubicBezTo>
                  <a:cubicBezTo>
                    <a:pt x="30826" y="17094"/>
                    <a:pt x="35168" y="13000"/>
                    <a:pt x="43884" y="13000"/>
                  </a:cubicBezTo>
                  <a:cubicBezTo>
                    <a:pt x="43897" y="13000"/>
                    <a:pt x="43910" y="13000"/>
                    <a:pt x="43924" y="13000"/>
                  </a:cubicBezTo>
                  <a:cubicBezTo>
                    <a:pt x="43924" y="13000"/>
                    <a:pt x="43038" y="12663"/>
                    <a:pt x="40990" y="12663"/>
                  </a:cubicBezTo>
                  <a:cubicBezTo>
                    <a:pt x="38870" y="12663"/>
                    <a:pt x="35506" y="13024"/>
                    <a:pt x="30592" y="14491"/>
                  </a:cubicBezTo>
                  <a:cubicBezTo>
                    <a:pt x="26720" y="15648"/>
                    <a:pt x="23321" y="16141"/>
                    <a:pt x="20340" y="16141"/>
                  </a:cubicBezTo>
                  <a:cubicBezTo>
                    <a:pt x="3572" y="16141"/>
                    <a:pt x="51" y="548"/>
                    <a:pt x="0" y="0"/>
                  </a:cubicBezTo>
                  <a:close/>
                </a:path>
              </a:pathLst>
            </a:custGeom>
            <a:solidFill>
              <a:srgbClr val="FB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769525" y="1951075"/>
              <a:ext cx="732550" cy="228250"/>
            </a:xfrm>
            <a:custGeom>
              <a:avLst/>
              <a:gdLst/>
              <a:ahLst/>
              <a:cxnLst/>
              <a:rect l="l" t="t" r="r" b="b"/>
              <a:pathLst>
                <a:path w="29302" h="9130" extrusionOk="0">
                  <a:moveTo>
                    <a:pt x="11904" y="1"/>
                  </a:moveTo>
                  <a:cubicBezTo>
                    <a:pt x="8174" y="1"/>
                    <a:pt x="4164" y="979"/>
                    <a:pt x="1" y="3607"/>
                  </a:cubicBezTo>
                  <a:cubicBezTo>
                    <a:pt x="3309" y="2311"/>
                    <a:pt x="6516" y="1798"/>
                    <a:pt x="9520" y="1798"/>
                  </a:cubicBezTo>
                  <a:cubicBezTo>
                    <a:pt x="20255" y="1798"/>
                    <a:pt x="28398" y="8349"/>
                    <a:pt x="29302" y="9130"/>
                  </a:cubicBezTo>
                  <a:lnTo>
                    <a:pt x="29302" y="6004"/>
                  </a:lnTo>
                  <a:cubicBezTo>
                    <a:pt x="25095" y="3549"/>
                    <a:pt x="19007" y="1"/>
                    <a:pt x="11904" y="1"/>
                  </a:cubicBezTo>
                  <a:close/>
                </a:path>
              </a:pathLst>
            </a:custGeom>
            <a:solidFill>
              <a:srgbClr val="F769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918675" y="2371325"/>
              <a:ext cx="1582000" cy="412975"/>
            </a:xfrm>
            <a:custGeom>
              <a:avLst/>
              <a:gdLst/>
              <a:ahLst/>
              <a:cxnLst/>
              <a:rect l="l" t="t" r="r" b="b"/>
              <a:pathLst>
                <a:path w="63280" h="16519" extrusionOk="0">
                  <a:moveTo>
                    <a:pt x="0" y="1"/>
                  </a:moveTo>
                  <a:lnTo>
                    <a:pt x="0" y="16518"/>
                  </a:lnTo>
                  <a:lnTo>
                    <a:pt x="63279" y="16518"/>
                  </a:lnTo>
                  <a:lnTo>
                    <a:pt x="63279" y="10620"/>
                  </a:lnTo>
                  <a:cubicBezTo>
                    <a:pt x="59488" y="6783"/>
                    <a:pt x="54932" y="5446"/>
                    <a:pt x="50011" y="5446"/>
                  </a:cubicBezTo>
                  <a:cubicBezTo>
                    <a:pt x="38672" y="5446"/>
                    <a:pt x="25389" y="12545"/>
                    <a:pt x="15035" y="12545"/>
                  </a:cubicBezTo>
                  <a:cubicBezTo>
                    <a:pt x="8386" y="12545"/>
                    <a:pt x="2944" y="9617"/>
                    <a:pt x="0" y="1"/>
                  </a:cubicBezTo>
                  <a:close/>
                </a:path>
              </a:pathLst>
            </a:custGeom>
            <a:solidFill>
              <a:srgbClr val="CC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18675" y="2597125"/>
              <a:ext cx="1582000" cy="187175"/>
            </a:xfrm>
            <a:custGeom>
              <a:avLst/>
              <a:gdLst/>
              <a:ahLst/>
              <a:cxnLst/>
              <a:rect l="l" t="t" r="r" b="b"/>
              <a:pathLst>
                <a:path w="63280" h="7487" extrusionOk="0">
                  <a:moveTo>
                    <a:pt x="47545" y="1"/>
                  </a:moveTo>
                  <a:cubicBezTo>
                    <a:pt x="36005" y="1"/>
                    <a:pt x="23715" y="6271"/>
                    <a:pt x="13072" y="6271"/>
                  </a:cubicBezTo>
                  <a:cubicBezTo>
                    <a:pt x="8315" y="6271"/>
                    <a:pt x="3886" y="5019"/>
                    <a:pt x="0" y="1393"/>
                  </a:cubicBezTo>
                  <a:lnTo>
                    <a:pt x="0" y="7486"/>
                  </a:lnTo>
                  <a:lnTo>
                    <a:pt x="63279" y="7486"/>
                  </a:lnTo>
                  <a:lnTo>
                    <a:pt x="63279" y="5635"/>
                  </a:lnTo>
                  <a:cubicBezTo>
                    <a:pt x="58378" y="1426"/>
                    <a:pt x="53047" y="1"/>
                    <a:pt x="47545" y="1"/>
                  </a:cubicBezTo>
                  <a:close/>
                </a:path>
              </a:pathLst>
            </a:custGeom>
            <a:solidFill>
              <a:srgbClr val="AD3A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4200" y="1874825"/>
              <a:ext cx="594400" cy="77400"/>
            </a:xfrm>
            <a:custGeom>
              <a:avLst/>
              <a:gdLst/>
              <a:ahLst/>
              <a:cxnLst/>
              <a:rect l="l" t="t" r="r" b="b"/>
              <a:pathLst>
                <a:path w="23776" h="3096" extrusionOk="0">
                  <a:moveTo>
                    <a:pt x="0" y="1"/>
                  </a:moveTo>
                  <a:cubicBezTo>
                    <a:pt x="3023" y="1501"/>
                    <a:pt x="5861" y="3096"/>
                    <a:pt x="11888" y="3096"/>
                  </a:cubicBezTo>
                  <a:cubicBezTo>
                    <a:pt x="17915" y="3096"/>
                    <a:pt x="20753" y="1498"/>
                    <a:pt x="23776" y="1"/>
                  </a:cubicBezTo>
                  <a:close/>
                </a:path>
              </a:pathLst>
            </a:custGeom>
            <a:solidFill>
              <a:srgbClr val="FFC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TITLE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-9053" y="-19506"/>
            <a:ext cx="9174378" cy="5239395"/>
            <a:chOff x="918675" y="1874825"/>
            <a:chExt cx="1583400" cy="909475"/>
          </a:xfrm>
        </p:grpSpPr>
        <p:sp>
          <p:nvSpPr>
            <p:cNvPr id="20" name="Google Shape;20;p3"/>
            <p:cNvSpPr/>
            <p:nvPr/>
          </p:nvSpPr>
          <p:spPr>
            <a:xfrm>
              <a:off x="961825" y="1874825"/>
              <a:ext cx="1540175" cy="228475"/>
            </a:xfrm>
            <a:custGeom>
              <a:avLst/>
              <a:gdLst/>
              <a:ahLst/>
              <a:cxnLst/>
              <a:rect l="l" t="t" r="r" b="b"/>
              <a:pathLst>
                <a:path w="61607" h="9139" extrusionOk="0">
                  <a:moveTo>
                    <a:pt x="0" y="1"/>
                  </a:moveTo>
                  <a:cubicBezTo>
                    <a:pt x="0" y="1"/>
                    <a:pt x="8577" y="9085"/>
                    <a:pt x="18717" y="9138"/>
                  </a:cubicBezTo>
                  <a:cubicBezTo>
                    <a:pt x="18758" y="9138"/>
                    <a:pt x="18800" y="9138"/>
                    <a:pt x="18841" y="9138"/>
                  </a:cubicBezTo>
                  <a:cubicBezTo>
                    <a:pt x="28811" y="9138"/>
                    <a:pt x="34708" y="2774"/>
                    <a:pt x="42198" y="2250"/>
                  </a:cubicBezTo>
                  <a:cubicBezTo>
                    <a:pt x="42725" y="2213"/>
                    <a:pt x="43251" y="2196"/>
                    <a:pt x="43773" y="2196"/>
                  </a:cubicBezTo>
                  <a:cubicBezTo>
                    <a:pt x="53257" y="2196"/>
                    <a:pt x="61606" y="7948"/>
                    <a:pt x="61606" y="7948"/>
                  </a:cubicBezTo>
                  <a:lnTo>
                    <a:pt x="61606" y="1"/>
                  </a:lnTo>
                  <a:close/>
                </a:path>
              </a:pathLst>
            </a:custGeom>
            <a:solidFill>
              <a:srgbClr val="FF88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918675" y="2170075"/>
              <a:ext cx="1098100" cy="489400"/>
            </a:xfrm>
            <a:custGeom>
              <a:avLst/>
              <a:gdLst/>
              <a:ahLst/>
              <a:cxnLst/>
              <a:rect l="l" t="t" r="r" b="b"/>
              <a:pathLst>
                <a:path w="43924" h="19576" extrusionOk="0">
                  <a:moveTo>
                    <a:pt x="0" y="0"/>
                  </a:moveTo>
                  <a:lnTo>
                    <a:pt x="0" y="6149"/>
                  </a:lnTo>
                  <a:cubicBezTo>
                    <a:pt x="890" y="8943"/>
                    <a:pt x="4970" y="19576"/>
                    <a:pt x="16264" y="19576"/>
                  </a:cubicBezTo>
                  <a:cubicBezTo>
                    <a:pt x="17493" y="19576"/>
                    <a:pt x="18808" y="19450"/>
                    <a:pt x="20214" y="19174"/>
                  </a:cubicBezTo>
                  <a:cubicBezTo>
                    <a:pt x="30826" y="17094"/>
                    <a:pt x="35168" y="13000"/>
                    <a:pt x="43884" y="13000"/>
                  </a:cubicBezTo>
                  <a:cubicBezTo>
                    <a:pt x="43897" y="13000"/>
                    <a:pt x="43910" y="13000"/>
                    <a:pt x="43924" y="13000"/>
                  </a:cubicBezTo>
                  <a:cubicBezTo>
                    <a:pt x="43924" y="13000"/>
                    <a:pt x="43038" y="12663"/>
                    <a:pt x="40990" y="12663"/>
                  </a:cubicBezTo>
                  <a:cubicBezTo>
                    <a:pt x="38870" y="12663"/>
                    <a:pt x="35506" y="13024"/>
                    <a:pt x="30592" y="14491"/>
                  </a:cubicBezTo>
                  <a:cubicBezTo>
                    <a:pt x="26720" y="15648"/>
                    <a:pt x="23321" y="16141"/>
                    <a:pt x="20340" y="16141"/>
                  </a:cubicBezTo>
                  <a:cubicBezTo>
                    <a:pt x="3572" y="16141"/>
                    <a:pt x="51" y="548"/>
                    <a:pt x="0" y="0"/>
                  </a:cubicBezTo>
                  <a:close/>
                </a:path>
              </a:pathLst>
            </a:custGeom>
            <a:solidFill>
              <a:srgbClr val="FB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1769525" y="1951075"/>
              <a:ext cx="732550" cy="228250"/>
            </a:xfrm>
            <a:custGeom>
              <a:avLst/>
              <a:gdLst/>
              <a:ahLst/>
              <a:cxnLst/>
              <a:rect l="l" t="t" r="r" b="b"/>
              <a:pathLst>
                <a:path w="29302" h="9130" extrusionOk="0">
                  <a:moveTo>
                    <a:pt x="11904" y="1"/>
                  </a:moveTo>
                  <a:cubicBezTo>
                    <a:pt x="8174" y="1"/>
                    <a:pt x="4164" y="979"/>
                    <a:pt x="1" y="3607"/>
                  </a:cubicBezTo>
                  <a:cubicBezTo>
                    <a:pt x="3309" y="2311"/>
                    <a:pt x="6516" y="1798"/>
                    <a:pt x="9520" y="1798"/>
                  </a:cubicBezTo>
                  <a:cubicBezTo>
                    <a:pt x="20255" y="1798"/>
                    <a:pt x="28398" y="8349"/>
                    <a:pt x="29302" y="9130"/>
                  </a:cubicBezTo>
                  <a:lnTo>
                    <a:pt x="29302" y="6004"/>
                  </a:lnTo>
                  <a:cubicBezTo>
                    <a:pt x="25095" y="3549"/>
                    <a:pt x="19007" y="1"/>
                    <a:pt x="11904" y="1"/>
                  </a:cubicBezTo>
                  <a:close/>
                </a:path>
              </a:pathLst>
            </a:custGeom>
            <a:solidFill>
              <a:srgbClr val="F769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918675" y="2371325"/>
              <a:ext cx="1582000" cy="412975"/>
            </a:xfrm>
            <a:custGeom>
              <a:avLst/>
              <a:gdLst/>
              <a:ahLst/>
              <a:cxnLst/>
              <a:rect l="l" t="t" r="r" b="b"/>
              <a:pathLst>
                <a:path w="63280" h="16519" extrusionOk="0">
                  <a:moveTo>
                    <a:pt x="0" y="1"/>
                  </a:moveTo>
                  <a:lnTo>
                    <a:pt x="0" y="16518"/>
                  </a:lnTo>
                  <a:lnTo>
                    <a:pt x="63279" y="16518"/>
                  </a:lnTo>
                  <a:lnTo>
                    <a:pt x="63279" y="10620"/>
                  </a:lnTo>
                  <a:cubicBezTo>
                    <a:pt x="59488" y="6783"/>
                    <a:pt x="54932" y="5446"/>
                    <a:pt x="50011" y="5446"/>
                  </a:cubicBezTo>
                  <a:cubicBezTo>
                    <a:pt x="38672" y="5446"/>
                    <a:pt x="25389" y="12545"/>
                    <a:pt x="15035" y="12545"/>
                  </a:cubicBezTo>
                  <a:cubicBezTo>
                    <a:pt x="8386" y="12545"/>
                    <a:pt x="2944" y="9617"/>
                    <a:pt x="0" y="1"/>
                  </a:cubicBezTo>
                  <a:close/>
                </a:path>
              </a:pathLst>
            </a:custGeom>
            <a:solidFill>
              <a:srgbClr val="CC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918675" y="2597125"/>
              <a:ext cx="1582000" cy="187175"/>
            </a:xfrm>
            <a:custGeom>
              <a:avLst/>
              <a:gdLst/>
              <a:ahLst/>
              <a:cxnLst/>
              <a:rect l="l" t="t" r="r" b="b"/>
              <a:pathLst>
                <a:path w="63280" h="7487" extrusionOk="0">
                  <a:moveTo>
                    <a:pt x="47545" y="1"/>
                  </a:moveTo>
                  <a:cubicBezTo>
                    <a:pt x="36005" y="1"/>
                    <a:pt x="23715" y="6271"/>
                    <a:pt x="13072" y="6271"/>
                  </a:cubicBezTo>
                  <a:cubicBezTo>
                    <a:pt x="8315" y="6271"/>
                    <a:pt x="3886" y="5019"/>
                    <a:pt x="0" y="1393"/>
                  </a:cubicBezTo>
                  <a:lnTo>
                    <a:pt x="0" y="7486"/>
                  </a:lnTo>
                  <a:lnTo>
                    <a:pt x="63279" y="7486"/>
                  </a:lnTo>
                  <a:lnTo>
                    <a:pt x="63279" y="5635"/>
                  </a:lnTo>
                  <a:cubicBezTo>
                    <a:pt x="58378" y="1426"/>
                    <a:pt x="53047" y="1"/>
                    <a:pt x="47545" y="1"/>
                  </a:cubicBezTo>
                  <a:close/>
                </a:path>
              </a:pathLst>
            </a:custGeom>
            <a:solidFill>
              <a:srgbClr val="AD3A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204200" y="1874825"/>
              <a:ext cx="594400" cy="77400"/>
            </a:xfrm>
            <a:custGeom>
              <a:avLst/>
              <a:gdLst/>
              <a:ahLst/>
              <a:cxnLst/>
              <a:rect l="l" t="t" r="r" b="b"/>
              <a:pathLst>
                <a:path w="23776" h="3096" extrusionOk="0">
                  <a:moveTo>
                    <a:pt x="0" y="1"/>
                  </a:moveTo>
                  <a:cubicBezTo>
                    <a:pt x="3023" y="1501"/>
                    <a:pt x="5861" y="3096"/>
                    <a:pt x="11888" y="3096"/>
                  </a:cubicBezTo>
                  <a:cubicBezTo>
                    <a:pt x="17915" y="3096"/>
                    <a:pt x="20753" y="1498"/>
                    <a:pt x="23776" y="1"/>
                  </a:cubicBezTo>
                  <a:close/>
                </a:path>
              </a:pathLst>
            </a:custGeom>
            <a:solidFill>
              <a:srgbClr val="FFC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769125" y="1360325"/>
            <a:ext cx="7591500" cy="4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2831900" y="1990125"/>
            <a:ext cx="5528700" cy="3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2"/>
          </p:nvPr>
        </p:nvSpPr>
        <p:spPr>
          <a:xfrm>
            <a:off x="2831900" y="2315325"/>
            <a:ext cx="5528700" cy="3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3"/>
          </p:nvPr>
        </p:nvSpPr>
        <p:spPr>
          <a:xfrm>
            <a:off x="2831900" y="2640525"/>
            <a:ext cx="5528700" cy="3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slide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1350000" y="9334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 b="1">
                <a:solidFill>
                  <a:srgbClr val="EFD67E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 b="1">
                <a:solidFill>
                  <a:srgbClr val="EFD67E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 b="1">
                <a:solidFill>
                  <a:srgbClr val="EFD67E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 b="1">
                <a:solidFill>
                  <a:srgbClr val="EFD67E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 b="1">
                <a:solidFill>
                  <a:srgbClr val="EFD67E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 b="1">
                <a:solidFill>
                  <a:srgbClr val="EFD67E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 b="1">
                <a:solidFill>
                  <a:srgbClr val="EFD67E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 b="1">
                <a:solidFill>
                  <a:srgbClr val="EFD67E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1350000" y="1695450"/>
            <a:ext cx="7047300" cy="2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⏷"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⏷"/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⏷"/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⏷"/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⏷"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⏷"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⏷"/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⏷"/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⏷"/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grpSp>
        <p:nvGrpSpPr>
          <p:cNvPr id="44" name="Google Shape;44;p6"/>
          <p:cNvGrpSpPr/>
          <p:nvPr/>
        </p:nvGrpSpPr>
        <p:grpSpPr>
          <a:xfrm rot="5400000">
            <a:off x="-1482580" y="1482595"/>
            <a:ext cx="5143715" cy="2178595"/>
            <a:chOff x="918675" y="2170075"/>
            <a:chExt cx="1582000" cy="614225"/>
          </a:xfrm>
        </p:grpSpPr>
        <p:sp>
          <p:nvSpPr>
            <p:cNvPr id="45" name="Google Shape;45;p6"/>
            <p:cNvSpPr/>
            <p:nvPr/>
          </p:nvSpPr>
          <p:spPr>
            <a:xfrm>
              <a:off x="918675" y="2170075"/>
              <a:ext cx="1098100" cy="489400"/>
            </a:xfrm>
            <a:custGeom>
              <a:avLst/>
              <a:gdLst/>
              <a:ahLst/>
              <a:cxnLst/>
              <a:rect l="l" t="t" r="r" b="b"/>
              <a:pathLst>
                <a:path w="43924" h="19576" extrusionOk="0">
                  <a:moveTo>
                    <a:pt x="0" y="0"/>
                  </a:moveTo>
                  <a:lnTo>
                    <a:pt x="0" y="6149"/>
                  </a:lnTo>
                  <a:cubicBezTo>
                    <a:pt x="890" y="8943"/>
                    <a:pt x="4970" y="19576"/>
                    <a:pt x="16264" y="19576"/>
                  </a:cubicBezTo>
                  <a:cubicBezTo>
                    <a:pt x="17493" y="19576"/>
                    <a:pt x="18808" y="19450"/>
                    <a:pt x="20214" y="19174"/>
                  </a:cubicBezTo>
                  <a:cubicBezTo>
                    <a:pt x="30826" y="17094"/>
                    <a:pt x="35168" y="13000"/>
                    <a:pt x="43884" y="13000"/>
                  </a:cubicBezTo>
                  <a:cubicBezTo>
                    <a:pt x="43897" y="13000"/>
                    <a:pt x="43910" y="13000"/>
                    <a:pt x="43924" y="13000"/>
                  </a:cubicBezTo>
                  <a:cubicBezTo>
                    <a:pt x="43924" y="13000"/>
                    <a:pt x="43038" y="12663"/>
                    <a:pt x="40990" y="12663"/>
                  </a:cubicBezTo>
                  <a:cubicBezTo>
                    <a:pt x="38870" y="12663"/>
                    <a:pt x="35506" y="13024"/>
                    <a:pt x="30592" y="14491"/>
                  </a:cubicBezTo>
                  <a:cubicBezTo>
                    <a:pt x="26720" y="15648"/>
                    <a:pt x="23321" y="16141"/>
                    <a:pt x="20340" y="16141"/>
                  </a:cubicBezTo>
                  <a:cubicBezTo>
                    <a:pt x="3572" y="16141"/>
                    <a:pt x="51" y="548"/>
                    <a:pt x="0" y="0"/>
                  </a:cubicBezTo>
                  <a:close/>
                </a:path>
              </a:pathLst>
            </a:custGeom>
            <a:solidFill>
              <a:srgbClr val="FB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>
              <a:off x="918675" y="2371325"/>
              <a:ext cx="1582000" cy="412975"/>
            </a:xfrm>
            <a:custGeom>
              <a:avLst/>
              <a:gdLst/>
              <a:ahLst/>
              <a:cxnLst/>
              <a:rect l="l" t="t" r="r" b="b"/>
              <a:pathLst>
                <a:path w="63280" h="16519" extrusionOk="0">
                  <a:moveTo>
                    <a:pt x="0" y="1"/>
                  </a:moveTo>
                  <a:lnTo>
                    <a:pt x="0" y="16518"/>
                  </a:lnTo>
                  <a:lnTo>
                    <a:pt x="63279" y="16518"/>
                  </a:lnTo>
                  <a:lnTo>
                    <a:pt x="63279" y="10620"/>
                  </a:lnTo>
                  <a:cubicBezTo>
                    <a:pt x="59488" y="6783"/>
                    <a:pt x="54932" y="5446"/>
                    <a:pt x="50011" y="5446"/>
                  </a:cubicBezTo>
                  <a:cubicBezTo>
                    <a:pt x="38672" y="5446"/>
                    <a:pt x="25389" y="12545"/>
                    <a:pt x="15035" y="12545"/>
                  </a:cubicBezTo>
                  <a:cubicBezTo>
                    <a:pt x="8386" y="12545"/>
                    <a:pt x="2944" y="9617"/>
                    <a:pt x="0" y="1"/>
                  </a:cubicBezTo>
                  <a:close/>
                </a:path>
              </a:pathLst>
            </a:custGeom>
            <a:solidFill>
              <a:srgbClr val="CC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6"/>
            <p:cNvSpPr/>
            <p:nvPr/>
          </p:nvSpPr>
          <p:spPr>
            <a:xfrm>
              <a:off x="918675" y="2597125"/>
              <a:ext cx="1582000" cy="187175"/>
            </a:xfrm>
            <a:custGeom>
              <a:avLst/>
              <a:gdLst/>
              <a:ahLst/>
              <a:cxnLst/>
              <a:rect l="l" t="t" r="r" b="b"/>
              <a:pathLst>
                <a:path w="63280" h="7487" extrusionOk="0">
                  <a:moveTo>
                    <a:pt x="47545" y="1"/>
                  </a:moveTo>
                  <a:cubicBezTo>
                    <a:pt x="36005" y="1"/>
                    <a:pt x="23715" y="6271"/>
                    <a:pt x="13072" y="6271"/>
                  </a:cubicBezTo>
                  <a:cubicBezTo>
                    <a:pt x="8315" y="6271"/>
                    <a:pt x="3886" y="5019"/>
                    <a:pt x="0" y="1393"/>
                  </a:cubicBezTo>
                  <a:lnTo>
                    <a:pt x="0" y="7486"/>
                  </a:lnTo>
                  <a:lnTo>
                    <a:pt x="63279" y="7486"/>
                  </a:lnTo>
                  <a:lnTo>
                    <a:pt x="63279" y="5635"/>
                  </a:lnTo>
                  <a:cubicBezTo>
                    <a:pt x="58378" y="1426"/>
                    <a:pt x="53047" y="1"/>
                    <a:pt x="47545" y="1"/>
                  </a:cubicBezTo>
                  <a:close/>
                </a:path>
              </a:pathLst>
            </a:custGeom>
            <a:solidFill>
              <a:srgbClr val="AD3A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299934" y="45918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r" rtl="0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r" rtl="0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r" rtl="0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r" rtl="0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r" rtl="0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r" rtl="0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r" rtl="0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r" rtl="0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&amp; Image slide">
  <p:cSld name="TITLE_AND_BODY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7"/>
          <p:cNvGrpSpPr/>
          <p:nvPr/>
        </p:nvGrpSpPr>
        <p:grpSpPr>
          <a:xfrm rot="5400000">
            <a:off x="5840082" y="1853202"/>
            <a:ext cx="5170773" cy="1437088"/>
            <a:chOff x="961825" y="1874825"/>
            <a:chExt cx="1540250" cy="304500"/>
          </a:xfrm>
        </p:grpSpPr>
        <p:sp>
          <p:nvSpPr>
            <p:cNvPr id="51" name="Google Shape;51;p7"/>
            <p:cNvSpPr/>
            <p:nvPr/>
          </p:nvSpPr>
          <p:spPr>
            <a:xfrm>
              <a:off x="961825" y="1874825"/>
              <a:ext cx="1540175" cy="228475"/>
            </a:xfrm>
            <a:custGeom>
              <a:avLst/>
              <a:gdLst/>
              <a:ahLst/>
              <a:cxnLst/>
              <a:rect l="l" t="t" r="r" b="b"/>
              <a:pathLst>
                <a:path w="61607" h="9139" extrusionOk="0">
                  <a:moveTo>
                    <a:pt x="0" y="1"/>
                  </a:moveTo>
                  <a:cubicBezTo>
                    <a:pt x="0" y="1"/>
                    <a:pt x="8577" y="9085"/>
                    <a:pt x="18717" y="9138"/>
                  </a:cubicBezTo>
                  <a:cubicBezTo>
                    <a:pt x="18758" y="9138"/>
                    <a:pt x="18800" y="9138"/>
                    <a:pt x="18841" y="9138"/>
                  </a:cubicBezTo>
                  <a:cubicBezTo>
                    <a:pt x="28811" y="9138"/>
                    <a:pt x="34708" y="2774"/>
                    <a:pt x="42198" y="2250"/>
                  </a:cubicBezTo>
                  <a:cubicBezTo>
                    <a:pt x="42725" y="2213"/>
                    <a:pt x="43251" y="2196"/>
                    <a:pt x="43773" y="2196"/>
                  </a:cubicBezTo>
                  <a:cubicBezTo>
                    <a:pt x="53257" y="2196"/>
                    <a:pt x="61606" y="7948"/>
                    <a:pt x="61606" y="7948"/>
                  </a:cubicBezTo>
                  <a:lnTo>
                    <a:pt x="61606" y="1"/>
                  </a:lnTo>
                  <a:close/>
                </a:path>
              </a:pathLst>
            </a:custGeom>
            <a:solidFill>
              <a:srgbClr val="FF88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7"/>
            <p:cNvSpPr/>
            <p:nvPr/>
          </p:nvSpPr>
          <p:spPr>
            <a:xfrm>
              <a:off x="1769525" y="1951075"/>
              <a:ext cx="732550" cy="228250"/>
            </a:xfrm>
            <a:custGeom>
              <a:avLst/>
              <a:gdLst/>
              <a:ahLst/>
              <a:cxnLst/>
              <a:rect l="l" t="t" r="r" b="b"/>
              <a:pathLst>
                <a:path w="29302" h="9130" extrusionOk="0">
                  <a:moveTo>
                    <a:pt x="11904" y="1"/>
                  </a:moveTo>
                  <a:cubicBezTo>
                    <a:pt x="8174" y="1"/>
                    <a:pt x="4164" y="979"/>
                    <a:pt x="1" y="3607"/>
                  </a:cubicBezTo>
                  <a:cubicBezTo>
                    <a:pt x="3309" y="2311"/>
                    <a:pt x="6516" y="1798"/>
                    <a:pt x="9520" y="1798"/>
                  </a:cubicBezTo>
                  <a:cubicBezTo>
                    <a:pt x="20255" y="1798"/>
                    <a:pt x="28398" y="8349"/>
                    <a:pt x="29302" y="9130"/>
                  </a:cubicBezTo>
                  <a:lnTo>
                    <a:pt x="29302" y="6004"/>
                  </a:lnTo>
                  <a:cubicBezTo>
                    <a:pt x="25095" y="3549"/>
                    <a:pt x="19007" y="1"/>
                    <a:pt x="11904" y="1"/>
                  </a:cubicBezTo>
                  <a:close/>
                </a:path>
              </a:pathLst>
            </a:custGeom>
            <a:solidFill>
              <a:srgbClr val="F769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7"/>
            <p:cNvSpPr/>
            <p:nvPr/>
          </p:nvSpPr>
          <p:spPr>
            <a:xfrm>
              <a:off x="1204200" y="1874825"/>
              <a:ext cx="594400" cy="77400"/>
            </a:xfrm>
            <a:custGeom>
              <a:avLst/>
              <a:gdLst/>
              <a:ahLst/>
              <a:cxnLst/>
              <a:rect l="l" t="t" r="r" b="b"/>
              <a:pathLst>
                <a:path w="23776" h="3096" extrusionOk="0">
                  <a:moveTo>
                    <a:pt x="0" y="1"/>
                  </a:moveTo>
                  <a:cubicBezTo>
                    <a:pt x="3023" y="1501"/>
                    <a:pt x="5861" y="3096"/>
                    <a:pt x="11888" y="3096"/>
                  </a:cubicBezTo>
                  <a:cubicBezTo>
                    <a:pt x="17915" y="3096"/>
                    <a:pt x="20753" y="1498"/>
                    <a:pt x="23776" y="1"/>
                  </a:cubicBezTo>
                  <a:close/>
                </a:path>
              </a:pathLst>
            </a:custGeom>
            <a:solidFill>
              <a:srgbClr val="FFC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3768867" y="1903050"/>
            <a:ext cx="3888000" cy="4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ubTitle" idx="1"/>
          </p:nvPr>
        </p:nvSpPr>
        <p:spPr>
          <a:xfrm>
            <a:off x="4886675" y="2364838"/>
            <a:ext cx="27702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70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&amp; subtitle">
  <p:cSld name="TITLE_AND_BODY_1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0"/>
          <p:cNvGrpSpPr/>
          <p:nvPr/>
        </p:nvGrpSpPr>
        <p:grpSpPr>
          <a:xfrm rot="5400000">
            <a:off x="5840082" y="1853202"/>
            <a:ext cx="5170773" cy="1437088"/>
            <a:chOff x="961825" y="1874825"/>
            <a:chExt cx="1540250" cy="304500"/>
          </a:xfrm>
        </p:grpSpPr>
        <p:sp>
          <p:nvSpPr>
            <p:cNvPr id="74" name="Google Shape;74;p10"/>
            <p:cNvSpPr/>
            <p:nvPr/>
          </p:nvSpPr>
          <p:spPr>
            <a:xfrm>
              <a:off x="961825" y="1874825"/>
              <a:ext cx="1540175" cy="228475"/>
            </a:xfrm>
            <a:custGeom>
              <a:avLst/>
              <a:gdLst/>
              <a:ahLst/>
              <a:cxnLst/>
              <a:rect l="l" t="t" r="r" b="b"/>
              <a:pathLst>
                <a:path w="61607" h="9139" extrusionOk="0">
                  <a:moveTo>
                    <a:pt x="0" y="1"/>
                  </a:moveTo>
                  <a:cubicBezTo>
                    <a:pt x="0" y="1"/>
                    <a:pt x="8577" y="9085"/>
                    <a:pt x="18717" y="9138"/>
                  </a:cubicBezTo>
                  <a:cubicBezTo>
                    <a:pt x="18758" y="9138"/>
                    <a:pt x="18800" y="9138"/>
                    <a:pt x="18841" y="9138"/>
                  </a:cubicBezTo>
                  <a:cubicBezTo>
                    <a:pt x="28811" y="9138"/>
                    <a:pt x="34708" y="2774"/>
                    <a:pt x="42198" y="2250"/>
                  </a:cubicBezTo>
                  <a:cubicBezTo>
                    <a:pt x="42725" y="2213"/>
                    <a:pt x="43251" y="2196"/>
                    <a:pt x="43773" y="2196"/>
                  </a:cubicBezTo>
                  <a:cubicBezTo>
                    <a:pt x="53257" y="2196"/>
                    <a:pt x="61606" y="7948"/>
                    <a:pt x="61606" y="7948"/>
                  </a:cubicBezTo>
                  <a:lnTo>
                    <a:pt x="61606" y="1"/>
                  </a:lnTo>
                  <a:close/>
                </a:path>
              </a:pathLst>
            </a:custGeom>
            <a:solidFill>
              <a:srgbClr val="FF88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0"/>
            <p:cNvSpPr/>
            <p:nvPr/>
          </p:nvSpPr>
          <p:spPr>
            <a:xfrm>
              <a:off x="1769525" y="1951075"/>
              <a:ext cx="732550" cy="228250"/>
            </a:xfrm>
            <a:custGeom>
              <a:avLst/>
              <a:gdLst/>
              <a:ahLst/>
              <a:cxnLst/>
              <a:rect l="l" t="t" r="r" b="b"/>
              <a:pathLst>
                <a:path w="29302" h="9130" extrusionOk="0">
                  <a:moveTo>
                    <a:pt x="11904" y="1"/>
                  </a:moveTo>
                  <a:cubicBezTo>
                    <a:pt x="8174" y="1"/>
                    <a:pt x="4164" y="979"/>
                    <a:pt x="1" y="3607"/>
                  </a:cubicBezTo>
                  <a:cubicBezTo>
                    <a:pt x="3309" y="2311"/>
                    <a:pt x="6516" y="1798"/>
                    <a:pt x="9520" y="1798"/>
                  </a:cubicBezTo>
                  <a:cubicBezTo>
                    <a:pt x="20255" y="1798"/>
                    <a:pt x="28398" y="8349"/>
                    <a:pt x="29302" y="9130"/>
                  </a:cubicBezTo>
                  <a:lnTo>
                    <a:pt x="29302" y="6004"/>
                  </a:lnTo>
                  <a:cubicBezTo>
                    <a:pt x="25095" y="3549"/>
                    <a:pt x="19007" y="1"/>
                    <a:pt x="11904" y="1"/>
                  </a:cubicBezTo>
                  <a:close/>
                </a:path>
              </a:pathLst>
            </a:custGeom>
            <a:solidFill>
              <a:srgbClr val="F769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0"/>
            <p:cNvSpPr/>
            <p:nvPr/>
          </p:nvSpPr>
          <p:spPr>
            <a:xfrm>
              <a:off x="1204200" y="1874825"/>
              <a:ext cx="594400" cy="77400"/>
            </a:xfrm>
            <a:custGeom>
              <a:avLst/>
              <a:gdLst/>
              <a:ahLst/>
              <a:cxnLst/>
              <a:rect l="l" t="t" r="r" b="b"/>
              <a:pathLst>
                <a:path w="23776" h="3096" extrusionOk="0">
                  <a:moveTo>
                    <a:pt x="0" y="1"/>
                  </a:moveTo>
                  <a:cubicBezTo>
                    <a:pt x="3023" y="1501"/>
                    <a:pt x="5861" y="3096"/>
                    <a:pt x="11888" y="3096"/>
                  </a:cubicBezTo>
                  <a:cubicBezTo>
                    <a:pt x="17915" y="3096"/>
                    <a:pt x="20753" y="1498"/>
                    <a:pt x="23776" y="1"/>
                  </a:cubicBezTo>
                  <a:close/>
                </a:path>
              </a:pathLst>
            </a:custGeom>
            <a:solidFill>
              <a:srgbClr val="FFC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>
            <a:off x="3768867" y="2561625"/>
            <a:ext cx="3888000" cy="4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ubTitle" idx="1"/>
          </p:nvPr>
        </p:nvSpPr>
        <p:spPr>
          <a:xfrm>
            <a:off x="4886675" y="3023413"/>
            <a:ext cx="27702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sldNum" idx="12"/>
          </p:nvPr>
        </p:nvSpPr>
        <p:spPr>
          <a:xfrm>
            <a:off x="8299934" y="45918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70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1" type="blank">
  <p:cSld name="BLANK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>
            <a:spLocks noGrp="1"/>
          </p:cNvSpPr>
          <p:nvPr>
            <p:ph type="sldNum" idx="12"/>
          </p:nvPr>
        </p:nvSpPr>
        <p:spPr>
          <a:xfrm>
            <a:off x="8299934" y="45918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sz="24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sz="24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sz="24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sz="24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sz="24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sz="24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sz="24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sz="24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sz="24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●"/>
              <a:defRPr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○"/>
              <a:defRPr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■"/>
              <a:defRPr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●"/>
              <a:defRPr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○"/>
              <a:defRPr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■"/>
              <a:defRPr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●"/>
              <a:defRPr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○"/>
              <a:defRPr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■"/>
              <a:defRPr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299934" y="45918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6" r:id="rId5"/>
    <p:sldLayoutId id="2147483671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>
            <a:spLocks noGrp="1"/>
          </p:cNvSpPr>
          <p:nvPr>
            <p:ph type="ctrTitle"/>
          </p:nvPr>
        </p:nvSpPr>
        <p:spPr>
          <a:xfrm>
            <a:off x="1521618" y="1528762"/>
            <a:ext cx="6376511" cy="12512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-FR" sz="3000">
                <a:solidFill>
                  <a:srgbClr val="AD3A5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Veille 5: Prise en mains de Git</a:t>
            </a:r>
            <a:endParaRPr sz="3000">
              <a:solidFill>
                <a:srgbClr val="AD3A5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" name="Google Shape;271;p36">
            <a:extLst>
              <a:ext uri="{FF2B5EF4-FFF2-40B4-BE49-F238E27FC236}">
                <a16:creationId xmlns:a16="http://schemas.microsoft.com/office/drawing/2014/main" id="{880D2BCD-9D31-447C-BF11-48C750462C73}"/>
              </a:ext>
            </a:extLst>
          </p:cNvPr>
          <p:cNvSpPr txBox="1">
            <a:spLocks/>
          </p:cNvSpPr>
          <p:nvPr/>
        </p:nvSpPr>
        <p:spPr>
          <a:xfrm>
            <a:off x="8299934" y="45918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1100"/>
            </a:pPr>
            <a:fld id="{00000000-1234-1234-1234-123412341234}" type="slidenum">
              <a:rPr lang="es" sz="1800" b="1" smtClean="0">
                <a:solidFill>
                  <a:schemeClr val="bg1"/>
                </a:solidFill>
              </a:rPr>
              <a:pPr algn="r">
                <a:buSzPts val="1100"/>
              </a:pPr>
              <a:t>1</a:t>
            </a:fld>
            <a:endParaRPr lang="es" sz="1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>
            <a:extLst>
              <a:ext uri="{FF2B5EF4-FFF2-40B4-BE49-F238E27FC236}">
                <a16:creationId xmlns:a16="http://schemas.microsoft.com/office/drawing/2014/main" id="{AEDC4248-FC4B-4F1F-ACD6-DDF635EE9357}"/>
              </a:ext>
            </a:extLst>
          </p:cNvPr>
          <p:cNvSpPr txBox="1"/>
          <p:nvPr/>
        </p:nvSpPr>
        <p:spPr>
          <a:xfrm>
            <a:off x="537210" y="1833086"/>
            <a:ext cx="8149590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Git est un outil </a:t>
            </a:r>
            <a:r>
              <a:rPr lang="fr-FR" sz="18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devops</a:t>
            </a:r>
            <a:r>
              <a:rPr lang="fr-FR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 utilisé pour la gestion du code source, il s'agit d'un contrôleurs de version gratuit et open source utilisé pour gérer efficacement les petits et grands projets.</a:t>
            </a:r>
            <a:endParaRPr lang="fr-FR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5527C93-AA93-490D-B72E-7EB481FC51D3}"/>
              </a:ext>
            </a:extLst>
          </p:cNvPr>
          <p:cNvSpPr txBox="1"/>
          <p:nvPr/>
        </p:nvSpPr>
        <p:spPr>
          <a:xfrm>
            <a:off x="3581318" y="303371"/>
            <a:ext cx="2001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Définition</a:t>
            </a:r>
            <a:endParaRPr lang="fr-FR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271;p36">
            <a:extLst>
              <a:ext uri="{FF2B5EF4-FFF2-40B4-BE49-F238E27FC236}">
                <a16:creationId xmlns:a16="http://schemas.microsoft.com/office/drawing/2014/main" id="{39C02415-CE3A-45AA-BCB5-D728E90B09FF}"/>
              </a:ext>
            </a:extLst>
          </p:cNvPr>
          <p:cNvSpPr txBox="1">
            <a:spLocks/>
          </p:cNvSpPr>
          <p:nvPr/>
        </p:nvSpPr>
        <p:spPr>
          <a:xfrm>
            <a:off x="8257407" y="4591801"/>
            <a:ext cx="640038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1100"/>
            </a:pPr>
            <a:fld id="{00000000-1234-1234-1234-123412341234}" type="slidenum">
              <a:rPr lang="es" sz="1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pPr algn="r">
                <a:buSzPts val="1100"/>
              </a:pPr>
              <a:t>10</a:t>
            </a:fld>
            <a:endParaRPr lang="es" sz="1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456A4B9-1A52-4FBA-8AD3-98715B2B9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100" y="133462"/>
            <a:ext cx="739928" cy="73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8013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oneTexte 26">
            <a:extLst>
              <a:ext uri="{FF2B5EF4-FFF2-40B4-BE49-F238E27FC236}">
                <a16:creationId xmlns:a16="http://schemas.microsoft.com/office/drawing/2014/main" id="{E1A03EBD-F525-42E3-ABAB-415DB16A4F59}"/>
              </a:ext>
            </a:extLst>
          </p:cNvPr>
          <p:cNvSpPr txBox="1"/>
          <p:nvPr/>
        </p:nvSpPr>
        <p:spPr>
          <a:xfrm>
            <a:off x="5273041" y="2532750"/>
            <a:ext cx="1097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/>
              <a:t>tag</a:t>
            </a:r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77B256D-7400-4BEB-BE93-72AA71267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592" y="953452"/>
            <a:ext cx="5400675" cy="351472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6C67CFF5-1BAA-4A9F-9FC6-2017FC9850D5}"/>
              </a:ext>
            </a:extLst>
          </p:cNvPr>
          <p:cNvSpPr txBox="1"/>
          <p:nvPr/>
        </p:nvSpPr>
        <p:spPr>
          <a:xfrm>
            <a:off x="3581318" y="303371"/>
            <a:ext cx="2001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Avant</a:t>
            </a:r>
            <a:endParaRPr lang="fr-FR" sz="14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EF7BA39-FD1D-4FEE-9275-9417F795BA7A}"/>
              </a:ext>
            </a:extLst>
          </p:cNvPr>
          <p:cNvSpPr txBox="1"/>
          <p:nvPr/>
        </p:nvSpPr>
        <p:spPr>
          <a:xfrm>
            <a:off x="3771901" y="2655861"/>
            <a:ext cx="8000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800"/>
              <a:t>Développeur</a:t>
            </a:r>
            <a:r>
              <a:rPr lang="fr-FR" sz="1200"/>
              <a:t> 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35329A1-C0E2-4BA0-AACB-542FFD2294CB}"/>
              </a:ext>
            </a:extLst>
          </p:cNvPr>
          <p:cNvSpPr txBox="1"/>
          <p:nvPr/>
        </p:nvSpPr>
        <p:spPr>
          <a:xfrm>
            <a:off x="3829053" y="1550765"/>
            <a:ext cx="128063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/>
              <a:t>Développeur 1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CFEB3FF-C3D4-4612-84F6-DCA72C6BAEB8}"/>
              </a:ext>
            </a:extLst>
          </p:cNvPr>
          <p:cNvSpPr txBox="1"/>
          <p:nvPr/>
        </p:nvSpPr>
        <p:spPr>
          <a:xfrm>
            <a:off x="3771901" y="3826310"/>
            <a:ext cx="128063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/>
              <a:t>Développeur 3</a:t>
            </a:r>
          </a:p>
        </p:txBody>
      </p:sp>
      <p:sp>
        <p:nvSpPr>
          <p:cNvPr id="12" name="Google Shape;271;p36">
            <a:extLst>
              <a:ext uri="{FF2B5EF4-FFF2-40B4-BE49-F238E27FC236}">
                <a16:creationId xmlns:a16="http://schemas.microsoft.com/office/drawing/2014/main" id="{A148A777-BA50-4E89-8B05-7D1BE779F39C}"/>
              </a:ext>
            </a:extLst>
          </p:cNvPr>
          <p:cNvSpPr txBox="1">
            <a:spLocks/>
          </p:cNvSpPr>
          <p:nvPr/>
        </p:nvSpPr>
        <p:spPr>
          <a:xfrm>
            <a:off x="8257407" y="4591801"/>
            <a:ext cx="640038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1100"/>
            </a:pPr>
            <a:fld id="{00000000-1234-1234-1234-123412341234}" type="slidenum">
              <a:rPr lang="es" sz="1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pPr algn="r">
                <a:buSzPts val="1100"/>
              </a:pPr>
              <a:t>11</a:t>
            </a:fld>
            <a:endParaRPr lang="es" sz="1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F33393C-691C-4AE0-9807-5E3FA5D36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137" y="213524"/>
            <a:ext cx="739928" cy="73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2691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ZoneTexte 20">
            <a:extLst>
              <a:ext uri="{FF2B5EF4-FFF2-40B4-BE49-F238E27FC236}">
                <a16:creationId xmlns:a16="http://schemas.microsoft.com/office/drawing/2014/main" id="{6C67CFF5-1BAA-4A9F-9FC6-2017FC9850D5}"/>
              </a:ext>
            </a:extLst>
          </p:cNvPr>
          <p:cNvSpPr txBox="1"/>
          <p:nvPr/>
        </p:nvSpPr>
        <p:spPr>
          <a:xfrm>
            <a:off x="2659775" y="303371"/>
            <a:ext cx="3276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Avec l'utilisation de GIT</a:t>
            </a:r>
            <a:endParaRPr lang="fr-FR" sz="14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71A0A92-096A-4463-AE45-740A18F42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05" y="1125855"/>
            <a:ext cx="5629275" cy="337185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02A54A52-04B0-41CB-8AF7-74E6CBA4F962}"/>
              </a:ext>
            </a:extLst>
          </p:cNvPr>
          <p:cNvSpPr txBox="1"/>
          <p:nvPr/>
        </p:nvSpPr>
        <p:spPr>
          <a:xfrm>
            <a:off x="5372102" y="4083367"/>
            <a:ext cx="128063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/>
              <a:t>Développeur 3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E28960-A8D9-4068-BECE-7C2D6A901F1D}"/>
              </a:ext>
            </a:extLst>
          </p:cNvPr>
          <p:cNvSpPr txBox="1"/>
          <p:nvPr/>
        </p:nvSpPr>
        <p:spPr>
          <a:xfrm>
            <a:off x="2736059" y="4083366"/>
            <a:ext cx="128063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/>
              <a:t>Développeur 2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1AC106A-91D3-4A88-9882-6AE72848F7D6}"/>
              </a:ext>
            </a:extLst>
          </p:cNvPr>
          <p:cNvSpPr txBox="1"/>
          <p:nvPr/>
        </p:nvSpPr>
        <p:spPr>
          <a:xfrm>
            <a:off x="4793459" y="1411605"/>
            <a:ext cx="128063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/>
              <a:t>Développeur 1</a:t>
            </a:r>
          </a:p>
        </p:txBody>
      </p:sp>
      <p:sp>
        <p:nvSpPr>
          <p:cNvPr id="8" name="Google Shape;271;p36">
            <a:extLst>
              <a:ext uri="{FF2B5EF4-FFF2-40B4-BE49-F238E27FC236}">
                <a16:creationId xmlns:a16="http://schemas.microsoft.com/office/drawing/2014/main" id="{383E8DED-E9C7-4CFA-B7CF-AEB3EE1DFBA3}"/>
              </a:ext>
            </a:extLst>
          </p:cNvPr>
          <p:cNvSpPr txBox="1">
            <a:spLocks/>
          </p:cNvSpPr>
          <p:nvPr/>
        </p:nvSpPr>
        <p:spPr>
          <a:xfrm>
            <a:off x="8257407" y="4591801"/>
            <a:ext cx="640038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1100"/>
            </a:pPr>
            <a:fld id="{00000000-1234-1234-1234-123412341234}" type="slidenum">
              <a:rPr lang="es" sz="1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pPr algn="r">
                <a:buSzPts val="1100"/>
              </a:pPr>
              <a:t>12</a:t>
            </a:fld>
            <a:endParaRPr lang="es" sz="1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888D69B-9FA3-425F-B2AD-7595774F0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6162" y="133462"/>
            <a:ext cx="739928" cy="73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5113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9AD537BE-BF42-4D1B-B7D5-7CB3897EB7A7}"/>
              </a:ext>
            </a:extLst>
          </p:cNvPr>
          <p:cNvSpPr txBox="1"/>
          <p:nvPr/>
        </p:nvSpPr>
        <p:spPr>
          <a:xfrm>
            <a:off x="2324338" y="25031"/>
            <a:ext cx="3971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Un dépôt Git: local et distant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270B10CB-6FA5-441E-90A1-DDF61D73BCC3}"/>
              </a:ext>
            </a:extLst>
          </p:cNvPr>
          <p:cNvCxnSpPr>
            <a:cxnSpLocks/>
          </p:cNvCxnSpPr>
          <p:nvPr/>
        </p:nvCxnSpPr>
        <p:spPr>
          <a:xfrm flipH="1">
            <a:off x="4572000" y="964763"/>
            <a:ext cx="1" cy="306466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E3B37A11-F021-45B6-A05B-EBC479147C2C}"/>
              </a:ext>
            </a:extLst>
          </p:cNvPr>
          <p:cNvSpPr txBox="1"/>
          <p:nvPr/>
        </p:nvSpPr>
        <p:spPr>
          <a:xfrm>
            <a:off x="1607344" y="679012"/>
            <a:ext cx="1078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Local</a:t>
            </a:r>
            <a:endParaRPr lang="fr-FR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C9FFAC5-FC1C-424D-8DEC-A6DF308BEA4D}"/>
              </a:ext>
            </a:extLst>
          </p:cNvPr>
          <p:cNvSpPr txBox="1"/>
          <p:nvPr/>
        </p:nvSpPr>
        <p:spPr>
          <a:xfrm>
            <a:off x="5979319" y="679012"/>
            <a:ext cx="1407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Distant</a:t>
            </a:r>
            <a:endParaRPr lang="fr-FR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760F8A3-0D3D-41CB-8D82-62C05704BDAF}"/>
              </a:ext>
            </a:extLst>
          </p:cNvPr>
          <p:cNvSpPr txBox="1"/>
          <p:nvPr/>
        </p:nvSpPr>
        <p:spPr>
          <a:xfrm>
            <a:off x="485300" y="1648420"/>
            <a:ext cx="3678076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Les dépôts locaux résident sur les ordinateur des membre de l'équipe de développement.</a:t>
            </a:r>
            <a:endParaRPr lang="fr-FR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CA34C40-79FD-4A4F-8FDC-BF405A133B0C}"/>
              </a:ext>
            </a:extLst>
          </p:cNvPr>
          <p:cNvSpPr txBox="1"/>
          <p:nvPr/>
        </p:nvSpPr>
        <p:spPr>
          <a:xfrm>
            <a:off x="4754880" y="1648420"/>
            <a:ext cx="4244339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Les dépôts distants sont hébergés sur un serveur accessible à tous les membre de l'équipe très probablement sur internet ou sur un réseau local.</a:t>
            </a:r>
            <a:endParaRPr lang="fr-FR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Google Shape;271;p36">
            <a:extLst>
              <a:ext uri="{FF2B5EF4-FFF2-40B4-BE49-F238E27FC236}">
                <a16:creationId xmlns:a16="http://schemas.microsoft.com/office/drawing/2014/main" id="{2881ED61-FADF-48EE-9EE5-70720E06A085}"/>
              </a:ext>
            </a:extLst>
          </p:cNvPr>
          <p:cNvSpPr txBox="1">
            <a:spLocks/>
          </p:cNvSpPr>
          <p:nvPr/>
        </p:nvSpPr>
        <p:spPr>
          <a:xfrm>
            <a:off x="8299934" y="460644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1100"/>
            </a:pPr>
            <a:fld id="{00000000-1234-1234-1234-123412341234}" type="slidenum">
              <a:rPr lang="es" sz="1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pPr algn="r">
                <a:buSzPts val="1100"/>
              </a:pPr>
              <a:t>13</a:t>
            </a:fld>
            <a:endParaRPr lang="es" sz="1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4388AA9-9B17-4A27-A94F-56625E555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" y="213524"/>
            <a:ext cx="739928" cy="73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9211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"/>
          <p:cNvSpPr txBox="1">
            <a:spLocks noGrp="1"/>
          </p:cNvSpPr>
          <p:nvPr>
            <p:ph type="sldNum" idx="12"/>
          </p:nvPr>
        </p:nvSpPr>
        <p:spPr>
          <a:xfrm>
            <a:off x="8299934" y="45918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14</a:t>
            </a:fld>
            <a:endParaRPr sz="1200"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12553ED-A86E-4634-BF4F-3491C9959D68}"/>
              </a:ext>
            </a:extLst>
          </p:cNvPr>
          <p:cNvSpPr txBox="1"/>
          <p:nvPr/>
        </p:nvSpPr>
        <p:spPr>
          <a:xfrm>
            <a:off x="3619024" y="309119"/>
            <a:ext cx="1905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Dépôt Distant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AC8FA29-D982-4B5D-86CC-92FDDFB24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660" y="709229"/>
            <a:ext cx="6149339" cy="427617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E3A2095-3D7A-44AF-8E68-E8CCC57DC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4320" y="139210"/>
            <a:ext cx="739928" cy="73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4253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3B0E91EF-2537-4B82-B87B-34EF2A3716CB}"/>
              </a:ext>
            </a:extLst>
          </p:cNvPr>
          <p:cNvSpPr txBox="1"/>
          <p:nvPr/>
        </p:nvSpPr>
        <p:spPr>
          <a:xfrm>
            <a:off x="3100389" y="250031"/>
            <a:ext cx="237886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Caractéristiques</a:t>
            </a:r>
            <a:endParaRPr lang="fr-FR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fr-FR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EB57638-C331-4556-B014-77D28A3EFC36}"/>
              </a:ext>
            </a:extLst>
          </p:cNvPr>
          <p:cNvSpPr txBox="1"/>
          <p:nvPr/>
        </p:nvSpPr>
        <p:spPr>
          <a:xfrm>
            <a:off x="2264570" y="865584"/>
            <a:ext cx="300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Historique pistés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5B3270E-D6D9-45B1-8CBA-13F860F4AD8A}"/>
              </a:ext>
            </a:extLst>
          </p:cNvPr>
          <p:cNvSpPr txBox="1"/>
          <p:nvPr/>
        </p:nvSpPr>
        <p:spPr>
          <a:xfrm>
            <a:off x="2264571" y="1378029"/>
            <a:ext cx="272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Gratuit et open source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D98A652-0489-4042-AAE5-F69EAD914272}"/>
              </a:ext>
            </a:extLst>
          </p:cNvPr>
          <p:cNvSpPr txBox="1"/>
          <p:nvPr/>
        </p:nvSpPr>
        <p:spPr>
          <a:xfrm>
            <a:off x="2264569" y="1858089"/>
            <a:ext cx="513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Prend en charge le développement linéaire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8FC3788-6452-4BCD-830D-98DAEF42F2E8}"/>
              </a:ext>
            </a:extLst>
          </p:cNvPr>
          <p:cNvSpPr txBox="1"/>
          <p:nvPr/>
        </p:nvSpPr>
        <p:spPr>
          <a:xfrm>
            <a:off x="2264569" y="2409705"/>
            <a:ext cx="430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Prend en charge le travail  collaboratif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5B4A892-3472-45AB-A57F-AB6AB439D6D6}"/>
              </a:ext>
            </a:extLst>
          </p:cNvPr>
          <p:cNvSpPr txBox="1"/>
          <p:nvPr/>
        </p:nvSpPr>
        <p:spPr>
          <a:xfrm>
            <a:off x="2264569" y="2850594"/>
            <a:ext cx="3182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Développement distribué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02CE9CB-39CB-413D-8901-23F155A61481}"/>
              </a:ext>
            </a:extLst>
          </p:cNvPr>
          <p:cNvSpPr txBox="1"/>
          <p:nvPr/>
        </p:nvSpPr>
        <p:spPr>
          <a:xfrm>
            <a:off x="2264569" y="3389708"/>
            <a:ext cx="5850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Utilise un système de connexion pair à pair (P2P)</a:t>
            </a:r>
          </a:p>
        </p:txBody>
      </p:sp>
      <p:sp>
        <p:nvSpPr>
          <p:cNvPr id="15" name="Google Shape;271;p36">
            <a:extLst>
              <a:ext uri="{FF2B5EF4-FFF2-40B4-BE49-F238E27FC236}">
                <a16:creationId xmlns:a16="http://schemas.microsoft.com/office/drawing/2014/main" id="{462CA931-F0D9-4A5F-9640-E8DC78B96F22}"/>
              </a:ext>
            </a:extLst>
          </p:cNvPr>
          <p:cNvSpPr txBox="1">
            <a:spLocks/>
          </p:cNvSpPr>
          <p:nvPr/>
        </p:nvSpPr>
        <p:spPr>
          <a:xfrm>
            <a:off x="8299934" y="45918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1100"/>
            </a:pPr>
            <a:fld id="{00000000-1234-1234-1234-123412341234}" type="slidenum">
              <a:rPr lang="es" sz="1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pPr algn="r">
                <a:buSzPts val="1100"/>
              </a:pPr>
              <a:t>15</a:t>
            </a:fld>
            <a:endParaRPr lang="es" sz="1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3B7C5CEA-AE05-4B5C-8F8C-6B6161A05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" y="213524"/>
            <a:ext cx="739928" cy="73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2104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oneTexte 14">
            <a:extLst>
              <a:ext uri="{FF2B5EF4-FFF2-40B4-BE49-F238E27FC236}">
                <a16:creationId xmlns:a16="http://schemas.microsoft.com/office/drawing/2014/main" id="{1556CB40-DC91-4AEB-930C-6556EF3585F2}"/>
              </a:ext>
            </a:extLst>
          </p:cNvPr>
          <p:cNvSpPr txBox="1"/>
          <p:nvPr/>
        </p:nvSpPr>
        <p:spPr>
          <a:xfrm>
            <a:off x="2688909" y="284321"/>
            <a:ext cx="2888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Notion de branches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518C302-A16D-4233-9F4D-76410F146347}"/>
              </a:ext>
            </a:extLst>
          </p:cNvPr>
          <p:cNvSpPr txBox="1"/>
          <p:nvPr/>
        </p:nvSpPr>
        <p:spPr>
          <a:xfrm>
            <a:off x="445770" y="1304768"/>
            <a:ext cx="8572500" cy="25339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1800">
                <a:latin typeface="Cambria"/>
                <a:ea typeface="Cambria"/>
              </a:rPr>
              <a:t>La branche </a:t>
            </a:r>
            <a:r>
              <a:rPr lang="fr-FR" sz="1800" b="1">
                <a:latin typeface="Cambria"/>
                <a:ea typeface="Cambria"/>
              </a:rPr>
              <a:t>GIT </a:t>
            </a:r>
            <a:r>
              <a:rPr lang="fr-FR" sz="1800">
                <a:latin typeface="Cambria"/>
                <a:ea typeface="Cambria"/>
              </a:rPr>
              <a:t>est utilisée pour conserver vos modifications jusqu'à ce qu'elles soient prêtes.</a:t>
            </a:r>
            <a:endParaRPr lang="fr-FR" sz="180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fr-FR" sz="1800">
                <a:latin typeface="Cambria"/>
                <a:ea typeface="Cambria"/>
              </a:rPr>
              <a:t>Vous pouvez faire votre travail sur une branche pendant que la branche principale (master = maitre) reste stable.</a:t>
            </a:r>
            <a:endParaRPr lang="fr-FR" sz="180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fr-FR" sz="1800">
                <a:latin typeface="Cambria"/>
                <a:ea typeface="Cambria"/>
              </a:rPr>
              <a:t>Une fois que vous avez terminé votre travail, vous pouvez le fusionner avec la branche principale.</a:t>
            </a:r>
            <a:endParaRPr lang="fr-FR" sz="18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" name="Google Shape;271;p36">
            <a:extLst>
              <a:ext uri="{FF2B5EF4-FFF2-40B4-BE49-F238E27FC236}">
                <a16:creationId xmlns:a16="http://schemas.microsoft.com/office/drawing/2014/main" id="{CBCC8533-8949-4B27-97A0-154DE80C0301}"/>
              </a:ext>
            </a:extLst>
          </p:cNvPr>
          <p:cNvSpPr txBox="1">
            <a:spLocks/>
          </p:cNvSpPr>
          <p:nvPr/>
        </p:nvSpPr>
        <p:spPr>
          <a:xfrm>
            <a:off x="8299934" y="45918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1100"/>
            </a:pPr>
            <a:fld id="{00000000-1234-1234-1234-123412341234}" type="slidenum">
              <a:rPr lang="es" sz="1800" b="1" smtClean="0">
                <a:solidFill>
                  <a:schemeClr val="bg1"/>
                </a:solidFill>
              </a:rPr>
              <a:pPr algn="r">
                <a:buSzPts val="1100"/>
              </a:pPr>
              <a:t>16</a:t>
            </a:fld>
            <a:endParaRPr lang="es" sz="1800" b="1">
              <a:solidFill>
                <a:schemeClr val="bg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C2D5566-85CD-406E-9FB3-3DF72E9D1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8706" y="158099"/>
            <a:ext cx="739928" cy="739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E390E3B9-0168-4CA8-B50D-C38EE33447B5}"/>
              </a:ext>
            </a:extLst>
          </p:cNvPr>
          <p:cNvSpPr txBox="1"/>
          <p:nvPr/>
        </p:nvSpPr>
        <p:spPr>
          <a:xfrm>
            <a:off x="3100389" y="250031"/>
            <a:ext cx="3269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Notion de branche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7479B50-68DC-4B9A-ADA6-787DA4DDC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64" y="1097756"/>
            <a:ext cx="6926580" cy="3298508"/>
          </a:xfrm>
          <a:prstGeom prst="rect">
            <a:avLst/>
          </a:prstGeom>
        </p:spPr>
      </p:pic>
      <p:sp>
        <p:nvSpPr>
          <p:cNvPr id="6" name="Google Shape;271;p36">
            <a:extLst>
              <a:ext uri="{FF2B5EF4-FFF2-40B4-BE49-F238E27FC236}">
                <a16:creationId xmlns:a16="http://schemas.microsoft.com/office/drawing/2014/main" id="{093BE31B-27E5-4690-B5C4-9ED540DB4F15}"/>
              </a:ext>
            </a:extLst>
          </p:cNvPr>
          <p:cNvSpPr txBox="1">
            <a:spLocks/>
          </p:cNvSpPr>
          <p:nvPr/>
        </p:nvSpPr>
        <p:spPr>
          <a:xfrm>
            <a:off x="8257407" y="4591801"/>
            <a:ext cx="640038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1100"/>
            </a:pPr>
            <a:fld id="{00000000-1234-1234-1234-123412341234}" type="slidenum">
              <a:rPr lang="es" sz="1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pPr algn="r">
                <a:buSzPts val="1100"/>
              </a:pPr>
              <a:t>17</a:t>
            </a:fld>
            <a:endParaRPr lang="es" sz="1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91B3F58-C010-4041-AC4E-77182EC21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137" y="213524"/>
            <a:ext cx="739928" cy="739928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ED174ACE-7F4B-4737-973E-4BB8E1880227}"/>
              </a:ext>
            </a:extLst>
          </p:cNvPr>
          <p:cNvSpPr txBox="1"/>
          <p:nvPr/>
        </p:nvSpPr>
        <p:spPr>
          <a:xfrm>
            <a:off x="2364580" y="1271766"/>
            <a:ext cx="25360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800"/>
              <a:t>Petite fonctionnalité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2503162-0671-443D-AC15-63E3BED5C844}"/>
              </a:ext>
            </a:extLst>
          </p:cNvPr>
          <p:cNvSpPr txBox="1"/>
          <p:nvPr/>
        </p:nvSpPr>
        <p:spPr>
          <a:xfrm>
            <a:off x="5522119" y="1770935"/>
            <a:ext cx="253603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800"/>
              <a:t>Branche principale</a:t>
            </a:r>
          </a:p>
          <a:p>
            <a:endParaRPr lang="fr-FR" sz="180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7C28873-B444-49CB-896D-28C7072876FD}"/>
              </a:ext>
            </a:extLst>
          </p:cNvPr>
          <p:cNvSpPr txBox="1"/>
          <p:nvPr/>
        </p:nvSpPr>
        <p:spPr>
          <a:xfrm>
            <a:off x="5268516" y="3929241"/>
            <a:ext cx="25360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800"/>
              <a:t>Grande fonctionnalité</a:t>
            </a:r>
          </a:p>
        </p:txBody>
      </p:sp>
    </p:spTree>
    <p:extLst>
      <p:ext uri="{BB962C8B-B14F-4D97-AF65-F5344CB8AC3E}">
        <p14:creationId xmlns:p14="http://schemas.microsoft.com/office/powerpoint/2010/main" val="29706606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6"/>
          <p:cNvSpPr txBox="1">
            <a:spLocks noGrp="1"/>
          </p:cNvSpPr>
          <p:nvPr>
            <p:ph type="sldNum" idx="12"/>
          </p:nvPr>
        </p:nvSpPr>
        <p:spPr>
          <a:xfrm>
            <a:off x="8299934" y="45918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18</a:t>
            </a:fld>
            <a:endParaRPr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390E3B9-0168-4CA8-B50D-C38EE33447B5}"/>
              </a:ext>
            </a:extLst>
          </p:cNvPr>
          <p:cNvSpPr txBox="1"/>
          <p:nvPr/>
        </p:nvSpPr>
        <p:spPr>
          <a:xfrm>
            <a:off x="2611279" y="106168"/>
            <a:ext cx="3269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Commandes essentiels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898F4A6-9657-497D-87D1-799A835B4645}"/>
              </a:ext>
            </a:extLst>
          </p:cNvPr>
          <p:cNvSpPr txBox="1"/>
          <p:nvPr/>
        </p:nvSpPr>
        <p:spPr>
          <a:xfrm>
            <a:off x="735330" y="802170"/>
            <a:ext cx="1226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Init</a:t>
            </a: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29D90BB-DA47-4546-A050-7BD345B6D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280" y="106168"/>
            <a:ext cx="1591627" cy="8472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2F26B33-9D5A-4514-80B6-48361A6BE32D}"/>
              </a:ext>
            </a:extLst>
          </p:cNvPr>
          <p:cNvSpPr txBox="1"/>
          <p:nvPr/>
        </p:nvSpPr>
        <p:spPr>
          <a:xfrm>
            <a:off x="735330" y="1667460"/>
            <a:ext cx="967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add</a:t>
            </a: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D4E27AC-4E23-4111-A383-C34300A25A7F}"/>
              </a:ext>
            </a:extLst>
          </p:cNvPr>
          <p:cNvSpPr txBox="1"/>
          <p:nvPr/>
        </p:nvSpPr>
        <p:spPr>
          <a:xfrm>
            <a:off x="735330" y="2532750"/>
            <a:ext cx="163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commit</a:t>
            </a: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BA54EC8-AB5F-4A77-A703-473886B91C8C}"/>
              </a:ext>
            </a:extLst>
          </p:cNvPr>
          <p:cNvSpPr txBox="1"/>
          <p:nvPr/>
        </p:nvSpPr>
        <p:spPr>
          <a:xfrm>
            <a:off x="735330" y="3398040"/>
            <a:ext cx="163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status</a:t>
            </a: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1CA6B57-7B1B-4A75-8E7F-A76EF42A953E}"/>
              </a:ext>
            </a:extLst>
          </p:cNvPr>
          <p:cNvSpPr txBox="1"/>
          <p:nvPr/>
        </p:nvSpPr>
        <p:spPr>
          <a:xfrm>
            <a:off x="723900" y="4263330"/>
            <a:ext cx="163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push</a:t>
            </a: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CA42F47-3A6F-4493-9D27-A7755B870C15}"/>
              </a:ext>
            </a:extLst>
          </p:cNvPr>
          <p:cNvSpPr txBox="1"/>
          <p:nvPr/>
        </p:nvSpPr>
        <p:spPr>
          <a:xfrm>
            <a:off x="3387090" y="802170"/>
            <a:ext cx="1226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pull</a:t>
            </a: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41B3D18-DCC0-476C-B3E0-B4E86288433E}"/>
              </a:ext>
            </a:extLst>
          </p:cNvPr>
          <p:cNvSpPr txBox="1"/>
          <p:nvPr/>
        </p:nvSpPr>
        <p:spPr>
          <a:xfrm>
            <a:off x="3387090" y="1667460"/>
            <a:ext cx="1718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version</a:t>
            </a: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9C52ECF-2C5D-4A7A-B735-D50C874A3A66}"/>
              </a:ext>
            </a:extLst>
          </p:cNvPr>
          <p:cNvSpPr txBox="1"/>
          <p:nvPr/>
        </p:nvSpPr>
        <p:spPr>
          <a:xfrm>
            <a:off x="3387090" y="2532750"/>
            <a:ext cx="163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log</a:t>
            </a: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A6CEE2D-DF45-4231-B659-2424DF910628}"/>
              </a:ext>
            </a:extLst>
          </p:cNvPr>
          <p:cNvSpPr txBox="1"/>
          <p:nvPr/>
        </p:nvSpPr>
        <p:spPr>
          <a:xfrm>
            <a:off x="3387090" y="3398040"/>
            <a:ext cx="163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merge</a:t>
            </a: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31D3881-C257-4675-BE55-5CF0A9B025B5}"/>
              </a:ext>
            </a:extLst>
          </p:cNvPr>
          <p:cNvSpPr txBox="1"/>
          <p:nvPr/>
        </p:nvSpPr>
        <p:spPr>
          <a:xfrm>
            <a:off x="3375660" y="4263330"/>
            <a:ext cx="163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rebase</a:t>
            </a: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9365337-E24F-48B1-90D7-3ADD64ACF44D}"/>
              </a:ext>
            </a:extLst>
          </p:cNvPr>
          <p:cNvSpPr txBox="1"/>
          <p:nvPr/>
        </p:nvSpPr>
        <p:spPr>
          <a:xfrm>
            <a:off x="5334000" y="2332695"/>
            <a:ext cx="1318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branch</a:t>
            </a: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058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3CA96E6-8622-4531-8484-65E0AE26AED4}"/>
              </a:ext>
            </a:extLst>
          </p:cNvPr>
          <p:cNvSpPr txBox="1"/>
          <p:nvPr/>
        </p:nvSpPr>
        <p:spPr>
          <a:xfrm>
            <a:off x="3450909" y="364331"/>
            <a:ext cx="1905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Workflows</a:t>
            </a:r>
          </a:p>
        </p:txBody>
      </p:sp>
      <p:sp>
        <p:nvSpPr>
          <p:cNvPr id="3" name="Google Shape;271;p36">
            <a:extLst>
              <a:ext uri="{FF2B5EF4-FFF2-40B4-BE49-F238E27FC236}">
                <a16:creationId xmlns:a16="http://schemas.microsoft.com/office/drawing/2014/main" id="{644EFB6E-C0AF-473E-8ACE-B64A832139DF}"/>
              </a:ext>
            </a:extLst>
          </p:cNvPr>
          <p:cNvSpPr txBox="1">
            <a:spLocks/>
          </p:cNvSpPr>
          <p:nvPr/>
        </p:nvSpPr>
        <p:spPr>
          <a:xfrm>
            <a:off x="8299934" y="45918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1100"/>
            </a:pPr>
            <a:fld id="{00000000-1234-1234-1234-123412341234}" type="slidenum">
              <a:rPr lang="es" sz="1800" b="1" smtClean="0">
                <a:solidFill>
                  <a:schemeClr val="bg1"/>
                </a:solidFill>
              </a:rPr>
              <a:pPr algn="r">
                <a:buSzPts val="1100"/>
              </a:pPr>
              <a:t>19</a:t>
            </a:fld>
            <a:endParaRPr lang="es" sz="1800" b="1">
              <a:solidFill>
                <a:schemeClr val="bg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BC62E03-CBC7-53F8-A8F8-B47AED249DB0}"/>
              </a:ext>
            </a:extLst>
          </p:cNvPr>
          <p:cNvSpPr txBox="1"/>
          <p:nvPr/>
        </p:nvSpPr>
        <p:spPr>
          <a:xfrm>
            <a:off x="849483" y="1170367"/>
            <a:ext cx="7883037" cy="26107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Après qu’un dépôt a été mis en place, parlons de la structure de GIT. Chaque dépôt local se compose de trois “arbres” : le </a:t>
            </a:r>
            <a:r>
              <a:rPr lang="fr-F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dossier de travail</a:t>
            </a:r>
            <a:r>
              <a: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 qui contient les fichiers actuels; l’ </a:t>
            </a:r>
            <a:r>
              <a:rPr lang="fr-F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index</a:t>
            </a:r>
            <a:r>
              <a: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 qui joue le rôle d’une zone de transit et le </a:t>
            </a:r>
            <a:r>
              <a:rPr lang="fr-F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HEAD</a:t>
            </a:r>
            <a:r>
              <a: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 qui est un pointeur vers le dernier commit effectué par l’utilisateur. Voici le workflow : l’utilisateur ajoute un fichier ou des modifications à l’index (la zone de déploiement) et une fois revues, le fichier ou les modifications sont finalement confiées au </a:t>
            </a:r>
            <a:r>
              <a:rPr lang="fr-F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HEAD</a:t>
            </a:r>
            <a:r>
              <a: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 .</a:t>
            </a:r>
          </a:p>
          <a:p>
            <a:pPr>
              <a:lnSpc>
                <a:spcPct val="200000"/>
              </a:lnSpc>
            </a:pP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A79E77C-4BB7-41C5-9DAB-203AA09F7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" y="213524"/>
            <a:ext cx="739928" cy="73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50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>
            <a:spLocks noGrp="1"/>
          </p:cNvSpPr>
          <p:nvPr>
            <p:ph type="sldNum" idx="4294967295"/>
          </p:nvPr>
        </p:nvSpPr>
        <p:spPr>
          <a:xfrm>
            <a:off x="8299934" y="45918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pPr marL="0" lvl="0" indent="0" algn="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t>2</a:t>
            </a:fld>
            <a:endParaRPr lang="es" sz="1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7BD21F3-B590-4A41-A860-8286E11EE2D0}"/>
              </a:ext>
            </a:extLst>
          </p:cNvPr>
          <p:cNvSpPr txBox="1"/>
          <p:nvPr/>
        </p:nvSpPr>
        <p:spPr>
          <a:xfrm>
            <a:off x="4521994" y="185738"/>
            <a:ext cx="1771650" cy="496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Sommaire :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5D57E68-C3D5-442B-B465-C2F5C51A7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1" y="185738"/>
            <a:ext cx="1824037" cy="1824037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2C3550F5-D2E8-44B4-8BAD-CA0F91AF8228}"/>
              </a:ext>
            </a:extLst>
          </p:cNvPr>
          <p:cNvSpPr txBox="1"/>
          <p:nvPr/>
        </p:nvSpPr>
        <p:spPr>
          <a:xfrm>
            <a:off x="2131218" y="774590"/>
            <a:ext cx="5514975" cy="87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Qu’est qu’un système de contrôle de version en informatique ? 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7B84099-B163-4FD8-B3A1-1576EC92C1FE}"/>
              </a:ext>
            </a:extLst>
          </p:cNvPr>
          <p:cNvSpPr txBox="1"/>
          <p:nvPr/>
        </p:nvSpPr>
        <p:spPr>
          <a:xfrm>
            <a:off x="2131218" y="1530682"/>
            <a:ext cx="5514975" cy="456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2.  Quelle est l’utilité d’un tel système ?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9D7B392-27DA-4A69-BB64-37D4664E3A55}"/>
              </a:ext>
            </a:extLst>
          </p:cNvPr>
          <p:cNvSpPr txBox="1"/>
          <p:nvPr/>
        </p:nvSpPr>
        <p:spPr>
          <a:xfrm>
            <a:off x="2131218" y="2013851"/>
            <a:ext cx="5514975" cy="456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3. Citez des outils de contrôle de version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3C71D88-A106-4548-967F-76375CF4DA69}"/>
              </a:ext>
            </a:extLst>
          </p:cNvPr>
          <p:cNvSpPr txBox="1"/>
          <p:nvPr/>
        </p:nvSpPr>
        <p:spPr>
          <a:xfrm>
            <a:off x="2131218" y="2571750"/>
            <a:ext cx="2500315" cy="456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4. Présentation de Git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239F174-B2CD-40DB-BAE6-1DCDFE3ACB29}"/>
              </a:ext>
            </a:extLst>
          </p:cNvPr>
          <p:cNvSpPr txBox="1"/>
          <p:nvPr/>
        </p:nvSpPr>
        <p:spPr>
          <a:xfrm>
            <a:off x="2507455" y="3045471"/>
            <a:ext cx="3150395" cy="1893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Définition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Caractéristiques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Un dépôt Git: local et distant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Notion de branches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fr-FR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39789AB-3902-4563-BA14-2D9C6BEF2C65}"/>
              </a:ext>
            </a:extLst>
          </p:cNvPr>
          <p:cNvSpPr txBox="1"/>
          <p:nvPr/>
        </p:nvSpPr>
        <p:spPr>
          <a:xfrm>
            <a:off x="5543549" y="3045470"/>
            <a:ext cx="3150395" cy="1154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Commandes essentiels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Workflows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Installation et démos</a:t>
            </a:r>
          </a:p>
        </p:txBody>
      </p:sp>
    </p:spTree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6"/>
          <p:cNvSpPr txBox="1">
            <a:spLocks noGrp="1"/>
          </p:cNvSpPr>
          <p:nvPr>
            <p:ph type="sldNum" idx="12"/>
          </p:nvPr>
        </p:nvSpPr>
        <p:spPr>
          <a:xfrm>
            <a:off x="8299934" y="45918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20</a:t>
            </a:fld>
            <a:endParaRPr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390E3B9-0168-4CA8-B50D-C38EE33447B5}"/>
              </a:ext>
            </a:extLst>
          </p:cNvPr>
          <p:cNvSpPr txBox="1"/>
          <p:nvPr/>
        </p:nvSpPr>
        <p:spPr>
          <a:xfrm>
            <a:off x="2611279" y="106168"/>
            <a:ext cx="3269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Workflows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3CECCFF4-8355-4452-88BA-7E0735E58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96" y="520065"/>
            <a:ext cx="6834631" cy="4103370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C93B1F8F-6531-4C22-BCC9-490D052EBC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906" y="150101"/>
            <a:ext cx="739928" cy="73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6519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3CA96E6-8622-4531-8484-65E0AE26AED4}"/>
              </a:ext>
            </a:extLst>
          </p:cNvPr>
          <p:cNvSpPr txBox="1"/>
          <p:nvPr/>
        </p:nvSpPr>
        <p:spPr>
          <a:xfrm>
            <a:off x="2917509" y="1995011"/>
            <a:ext cx="2774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Installation</a:t>
            </a:r>
          </a:p>
        </p:txBody>
      </p:sp>
      <p:sp>
        <p:nvSpPr>
          <p:cNvPr id="3" name="Google Shape;271;p36">
            <a:extLst>
              <a:ext uri="{FF2B5EF4-FFF2-40B4-BE49-F238E27FC236}">
                <a16:creationId xmlns:a16="http://schemas.microsoft.com/office/drawing/2014/main" id="{D752618B-4CCD-4219-9EF6-62C8B001688A}"/>
              </a:ext>
            </a:extLst>
          </p:cNvPr>
          <p:cNvSpPr txBox="1">
            <a:spLocks/>
          </p:cNvSpPr>
          <p:nvPr/>
        </p:nvSpPr>
        <p:spPr>
          <a:xfrm>
            <a:off x="8299934" y="45918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1100"/>
            </a:pPr>
            <a:fld id="{00000000-1234-1234-1234-123412341234}" type="slidenum">
              <a:rPr lang="es" sz="1800" b="1" smtClean="0">
                <a:solidFill>
                  <a:schemeClr val="bg1"/>
                </a:solidFill>
              </a:rPr>
              <a:pPr algn="r">
                <a:buSzPts val="1100"/>
              </a:pPr>
              <a:t>21</a:t>
            </a:fld>
            <a:endParaRPr lang="es" sz="1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345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E390E3B9-0168-4CA8-B50D-C38EE33447B5}"/>
              </a:ext>
            </a:extLst>
          </p:cNvPr>
          <p:cNvSpPr txBox="1"/>
          <p:nvPr/>
        </p:nvSpPr>
        <p:spPr>
          <a:xfrm>
            <a:off x="2611279" y="106168"/>
            <a:ext cx="3269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Installation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3FC0608-8D4F-4666-9E33-47789124A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085850"/>
            <a:ext cx="7040880" cy="3617518"/>
          </a:xfrm>
          <a:prstGeom prst="rect">
            <a:avLst/>
          </a:prstGeom>
        </p:spPr>
      </p:pic>
      <p:sp>
        <p:nvSpPr>
          <p:cNvPr id="6" name="Google Shape;271;p36">
            <a:extLst>
              <a:ext uri="{FF2B5EF4-FFF2-40B4-BE49-F238E27FC236}">
                <a16:creationId xmlns:a16="http://schemas.microsoft.com/office/drawing/2014/main" id="{2E7AE97E-9AEB-4308-85D7-B5E634653753}"/>
              </a:ext>
            </a:extLst>
          </p:cNvPr>
          <p:cNvSpPr txBox="1">
            <a:spLocks/>
          </p:cNvSpPr>
          <p:nvPr/>
        </p:nvSpPr>
        <p:spPr>
          <a:xfrm>
            <a:off x="8257407" y="4591801"/>
            <a:ext cx="640038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1100"/>
            </a:pPr>
            <a:fld id="{00000000-1234-1234-1234-123412341234}" type="slidenum">
              <a:rPr lang="es" sz="1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pPr algn="r">
                <a:buSzPts val="1100"/>
              </a:pPr>
              <a:t>22</a:t>
            </a:fld>
            <a:endParaRPr lang="es" sz="1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36E14B2-F949-40A5-980C-F9E363546B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536" y="136314"/>
            <a:ext cx="739928" cy="73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5594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E390E3B9-0168-4CA8-B50D-C38EE33447B5}"/>
              </a:ext>
            </a:extLst>
          </p:cNvPr>
          <p:cNvSpPr txBox="1"/>
          <p:nvPr/>
        </p:nvSpPr>
        <p:spPr>
          <a:xfrm>
            <a:off x="2611279" y="106168"/>
            <a:ext cx="3269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Installation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1224AEC-12A6-4627-919D-05E99400E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822961"/>
            <a:ext cx="7508557" cy="3886200"/>
          </a:xfrm>
          <a:prstGeom prst="rect">
            <a:avLst/>
          </a:prstGeom>
        </p:spPr>
      </p:pic>
      <p:sp>
        <p:nvSpPr>
          <p:cNvPr id="5" name="Google Shape;271;p36">
            <a:extLst>
              <a:ext uri="{FF2B5EF4-FFF2-40B4-BE49-F238E27FC236}">
                <a16:creationId xmlns:a16="http://schemas.microsoft.com/office/drawing/2014/main" id="{4BDF7C8D-5B9B-48E5-88F1-C7226F211656}"/>
              </a:ext>
            </a:extLst>
          </p:cNvPr>
          <p:cNvSpPr txBox="1">
            <a:spLocks/>
          </p:cNvSpPr>
          <p:nvPr/>
        </p:nvSpPr>
        <p:spPr>
          <a:xfrm>
            <a:off x="8257407" y="4591801"/>
            <a:ext cx="640038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1100"/>
            </a:pPr>
            <a:fld id="{00000000-1234-1234-1234-123412341234}" type="slidenum">
              <a:rPr lang="es" sz="1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pPr algn="r">
                <a:buSzPts val="1100"/>
              </a:pPr>
              <a:t>23</a:t>
            </a:fld>
            <a:endParaRPr lang="es" sz="1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A2DA17D-3417-4158-9206-45B1037C41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0229" y="136314"/>
            <a:ext cx="739928" cy="73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4058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E390E3B9-0168-4CA8-B50D-C38EE33447B5}"/>
              </a:ext>
            </a:extLst>
          </p:cNvPr>
          <p:cNvSpPr txBox="1"/>
          <p:nvPr/>
        </p:nvSpPr>
        <p:spPr>
          <a:xfrm>
            <a:off x="2611279" y="106168"/>
            <a:ext cx="3269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Installation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A3FDC99-8027-454D-AD43-1A6FE67DC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" y="876063"/>
            <a:ext cx="7498080" cy="3924537"/>
          </a:xfrm>
          <a:prstGeom prst="rect">
            <a:avLst/>
          </a:prstGeom>
        </p:spPr>
      </p:pic>
      <p:sp>
        <p:nvSpPr>
          <p:cNvPr id="6" name="Google Shape;271;p36">
            <a:extLst>
              <a:ext uri="{FF2B5EF4-FFF2-40B4-BE49-F238E27FC236}">
                <a16:creationId xmlns:a16="http://schemas.microsoft.com/office/drawing/2014/main" id="{75E742D1-5EF6-43E5-9A69-6D9D3DF28A71}"/>
              </a:ext>
            </a:extLst>
          </p:cNvPr>
          <p:cNvSpPr txBox="1">
            <a:spLocks/>
          </p:cNvSpPr>
          <p:nvPr/>
        </p:nvSpPr>
        <p:spPr>
          <a:xfrm>
            <a:off x="8257407" y="4591801"/>
            <a:ext cx="640038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1100"/>
            </a:pPr>
            <a:fld id="{00000000-1234-1234-1234-123412341234}" type="slidenum">
              <a:rPr lang="es" sz="1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pPr algn="r">
                <a:buSzPts val="1100"/>
              </a:pPr>
              <a:t>24</a:t>
            </a:fld>
            <a:endParaRPr lang="es" sz="1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0059359-C635-477D-A334-FB1D640255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52" y="236680"/>
            <a:ext cx="739928" cy="73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927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E390E3B9-0168-4CA8-B50D-C38EE33447B5}"/>
              </a:ext>
            </a:extLst>
          </p:cNvPr>
          <p:cNvSpPr txBox="1"/>
          <p:nvPr/>
        </p:nvSpPr>
        <p:spPr>
          <a:xfrm>
            <a:off x="2611279" y="106168"/>
            <a:ext cx="3269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Installation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AB6E306-4860-465D-A082-2A0FB9006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790" y="1258016"/>
            <a:ext cx="5120641" cy="3381847"/>
          </a:xfrm>
          <a:prstGeom prst="rect">
            <a:avLst/>
          </a:prstGeom>
        </p:spPr>
      </p:pic>
      <p:sp>
        <p:nvSpPr>
          <p:cNvPr id="5" name="Google Shape;271;p36">
            <a:extLst>
              <a:ext uri="{FF2B5EF4-FFF2-40B4-BE49-F238E27FC236}">
                <a16:creationId xmlns:a16="http://schemas.microsoft.com/office/drawing/2014/main" id="{35B77505-7596-4E80-B1C7-A3F4E8BB8414}"/>
              </a:ext>
            </a:extLst>
          </p:cNvPr>
          <p:cNvSpPr txBox="1">
            <a:spLocks/>
          </p:cNvSpPr>
          <p:nvPr/>
        </p:nvSpPr>
        <p:spPr>
          <a:xfrm>
            <a:off x="8257407" y="4591801"/>
            <a:ext cx="640038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1100"/>
            </a:pPr>
            <a:fld id="{00000000-1234-1234-1234-123412341234}" type="slidenum">
              <a:rPr lang="es" sz="1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pPr algn="r">
                <a:buSzPts val="1100"/>
              </a:pPr>
              <a:t>25</a:t>
            </a:fld>
            <a:endParaRPr lang="es" sz="1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E48B954-082E-4538-83DB-0CC34BCFF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7479" y="136314"/>
            <a:ext cx="739928" cy="73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6655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DDD3DE19-2C59-4846-96DB-B77EA35BF833}"/>
              </a:ext>
            </a:extLst>
          </p:cNvPr>
          <p:cNvSpPr txBox="1"/>
          <p:nvPr/>
        </p:nvSpPr>
        <p:spPr>
          <a:xfrm>
            <a:off x="2639854" y="1899250"/>
            <a:ext cx="3269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Démos</a:t>
            </a:r>
          </a:p>
        </p:txBody>
      </p:sp>
    </p:spTree>
    <p:extLst>
      <p:ext uri="{BB962C8B-B14F-4D97-AF65-F5344CB8AC3E}">
        <p14:creationId xmlns:p14="http://schemas.microsoft.com/office/powerpoint/2010/main" val="8318160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6"/>
          <p:cNvSpPr txBox="1">
            <a:spLocks noGrp="1"/>
          </p:cNvSpPr>
          <p:nvPr>
            <p:ph type="sldNum" idx="12"/>
          </p:nvPr>
        </p:nvSpPr>
        <p:spPr>
          <a:xfrm>
            <a:off x="8299934" y="45918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27</a:t>
            </a:fld>
            <a:endParaRPr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1AFE6AD-C2E4-4EFF-A831-A7A9639AC44A}"/>
              </a:ext>
            </a:extLst>
          </p:cNvPr>
          <p:cNvSpPr txBox="1"/>
          <p:nvPr/>
        </p:nvSpPr>
        <p:spPr>
          <a:xfrm>
            <a:off x="388620" y="871841"/>
            <a:ext cx="7760970" cy="1893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fr-FR" sz="1600" b="0" i="0">
                <a:solidFill>
                  <a:srgbClr val="FB58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Git</a:t>
            </a:r>
            <a:r>
              <a:rPr lang="fr-FR" sz="1600" b="0" i="0">
                <a:solidFill>
                  <a:srgbClr val="271A38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et </a:t>
            </a:r>
            <a:r>
              <a:rPr lang="fr-FR" sz="1600" b="0" i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fr-FR" sz="1600" b="0" i="0">
                <a:solidFill>
                  <a:srgbClr val="271A38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sont deux choses différentes.</a:t>
            </a:r>
          </a:p>
          <a:p>
            <a:pPr algn="l">
              <a:lnSpc>
                <a:spcPct val="150000"/>
              </a:lnSpc>
            </a:pPr>
            <a:r>
              <a:rPr lang="fr-FR" sz="1600" b="1" i="0">
                <a:solidFill>
                  <a:srgbClr val="FB58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Git</a:t>
            </a:r>
            <a:r>
              <a:rPr lang="fr-FR" sz="1600" b="1" i="0">
                <a:solidFill>
                  <a:srgbClr val="271A38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est un gestionnaire de versions</a:t>
            </a:r>
            <a:r>
              <a:rPr lang="fr-FR" sz="1600" b="0" i="0">
                <a:solidFill>
                  <a:srgbClr val="271A38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Vous l’utiliserez pour créer un dépôt local et gérer les versions de vos fichiers.</a:t>
            </a:r>
          </a:p>
          <a:p>
            <a:pPr algn="l">
              <a:lnSpc>
                <a:spcPct val="150000"/>
              </a:lnSpc>
            </a:pPr>
            <a:r>
              <a:rPr lang="fr-FR" sz="1600" b="1" i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fr-FR" sz="1600" b="1" i="0">
                <a:solidFill>
                  <a:srgbClr val="271A38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est un service en ligne</a:t>
            </a:r>
            <a:r>
              <a:rPr lang="fr-FR" sz="1600" b="0" i="0">
                <a:solidFill>
                  <a:srgbClr val="271A38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qui va héberger votre dépôt. Dans ce cas, on parle de </a:t>
            </a:r>
            <a:r>
              <a:rPr lang="fr-FR" sz="1600" b="1" i="0">
                <a:solidFill>
                  <a:srgbClr val="271A38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dépôt distant</a:t>
            </a:r>
            <a:r>
              <a:rPr lang="fr-FR" sz="1600" b="0" i="0">
                <a:solidFill>
                  <a:srgbClr val="271A38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puisqu’il n’est pas stocké sur votre machine.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7F1BCDC-418F-4AF3-8ACE-9503D605DDD5}"/>
              </a:ext>
            </a:extLst>
          </p:cNvPr>
          <p:cNvSpPr txBox="1"/>
          <p:nvPr/>
        </p:nvSpPr>
        <p:spPr>
          <a:xfrm>
            <a:off x="3470434" y="351644"/>
            <a:ext cx="1905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A savoir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96636CD-C42D-4DF4-B556-F3E4587D6BC7}"/>
              </a:ext>
            </a:extLst>
          </p:cNvPr>
          <p:cNvSpPr txBox="1"/>
          <p:nvPr/>
        </p:nvSpPr>
        <p:spPr>
          <a:xfrm>
            <a:off x="388620" y="2885267"/>
            <a:ext cx="7658100" cy="1524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fr-FR" sz="1600" b="1" i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README</a:t>
            </a:r>
            <a:r>
              <a:rPr lang="fr-FR" sz="1600" b="0" i="0">
                <a:solidFill>
                  <a:srgbClr val="271A38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est un fichier qui indique les informations clés de votre projet : description, environnement à utiliser, dépendances possibles et droits d’auteurs. C’est un peu comme le mode d’emploi de votre projet.</a:t>
            </a:r>
          </a:p>
          <a:p>
            <a:pPr algn="l">
              <a:lnSpc>
                <a:spcPct val="150000"/>
              </a:lnSpc>
            </a:pPr>
            <a:r>
              <a:rPr lang="fr-FR" sz="1600" b="1" i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Git_ignore</a:t>
            </a:r>
            <a:r>
              <a:rPr lang="fr-FR" sz="1600" b="0" i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fr-FR" sz="1600" b="0" i="0">
                <a:solidFill>
                  <a:srgbClr val="271A38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est un fichier qui permet d’ignorer certains fichiers de votre projet Git.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5A5974F-9969-4616-B158-0294E475F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" y="131913"/>
            <a:ext cx="739928" cy="73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08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1D5CAA82-2F9A-4A8E-86D2-73B6F590A0A3}"/>
              </a:ext>
            </a:extLst>
          </p:cNvPr>
          <p:cNvSpPr txBox="1"/>
          <p:nvPr/>
        </p:nvSpPr>
        <p:spPr>
          <a:xfrm>
            <a:off x="1877379" y="1995011"/>
            <a:ext cx="5654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MERCI</a:t>
            </a:r>
            <a:r>
              <a:rPr lang="fr-FR"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DE </a:t>
            </a:r>
            <a:r>
              <a:rPr lang="fr-FR" sz="3200" b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L’AVOIR</a:t>
            </a:r>
            <a:r>
              <a:rPr lang="fr-FR"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sz="3200" b="1">
                <a:solidFill>
                  <a:srgbClr val="FB58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SUIVIE </a:t>
            </a:r>
            <a:r>
              <a:rPr lang="fr-FR" sz="3200" b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!!!</a:t>
            </a:r>
          </a:p>
        </p:txBody>
      </p:sp>
      <p:sp>
        <p:nvSpPr>
          <p:cNvPr id="3" name="Google Shape;271;p36">
            <a:extLst>
              <a:ext uri="{FF2B5EF4-FFF2-40B4-BE49-F238E27FC236}">
                <a16:creationId xmlns:a16="http://schemas.microsoft.com/office/drawing/2014/main" id="{80E464CD-CBE5-4EE2-85D6-E98888A4CAA6}"/>
              </a:ext>
            </a:extLst>
          </p:cNvPr>
          <p:cNvSpPr txBox="1">
            <a:spLocks/>
          </p:cNvSpPr>
          <p:nvPr/>
        </p:nvSpPr>
        <p:spPr>
          <a:xfrm>
            <a:off x="8257407" y="4591801"/>
            <a:ext cx="640038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1100"/>
            </a:pPr>
            <a:fld id="{00000000-1234-1234-1234-123412341234}" type="slidenum">
              <a:rPr lang="es" sz="1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pPr algn="r">
                <a:buSzPts val="1100"/>
              </a:pPr>
              <a:t>28</a:t>
            </a:fld>
            <a:endParaRPr lang="es" sz="1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396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"/>
          <p:cNvSpPr txBox="1">
            <a:spLocks noGrp="1"/>
          </p:cNvSpPr>
          <p:nvPr>
            <p:ph type="sldNum" idx="12"/>
          </p:nvPr>
        </p:nvSpPr>
        <p:spPr>
          <a:xfrm>
            <a:off x="8299934" y="45918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600">
                <a:solidFill>
                  <a:srgbClr val="AD3A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sym typeface="Montserrat Medium"/>
              </a:rPr>
              <a:pPr marL="0" lvl="0" indent="0" algn="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s" sz="1600">
              <a:solidFill>
                <a:srgbClr val="AD3A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sym typeface="Montserrat Medium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C55377A-3AC2-46BB-8178-2F1264B76267}"/>
              </a:ext>
            </a:extLst>
          </p:cNvPr>
          <p:cNvSpPr txBox="1"/>
          <p:nvPr/>
        </p:nvSpPr>
        <p:spPr>
          <a:xfrm>
            <a:off x="895348" y="299719"/>
            <a:ext cx="7119939" cy="456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1.   </a:t>
            </a:r>
            <a:r>
              <a:rPr lang="fr-FR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Qu’est qu’un </a:t>
            </a:r>
            <a:r>
              <a:rPr lang="fr-FR" sz="1800">
                <a:solidFill>
                  <a:srgbClr val="AD3A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système</a:t>
            </a:r>
            <a:r>
              <a:rPr lang="fr-FR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de </a:t>
            </a:r>
            <a:r>
              <a:rPr lang="fr-FR" sz="1800">
                <a:solidFill>
                  <a:srgbClr val="FB58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contrôle de version </a:t>
            </a:r>
            <a:r>
              <a:rPr lang="fr-FR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en informatique ?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DC921E7-D305-4DBE-9864-7C0C3FEE8591}"/>
              </a:ext>
            </a:extLst>
          </p:cNvPr>
          <p:cNvSpPr txBox="1"/>
          <p:nvPr/>
        </p:nvSpPr>
        <p:spPr>
          <a:xfrm>
            <a:off x="238125" y="4774168"/>
            <a:ext cx="2290763" cy="25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2.  Quelle</a:t>
            </a:r>
            <a:r>
              <a:rPr lang="fr-FR" sz="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est l’utilité d’un tel système ?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CF67C39-51F1-4361-A81D-977B3525A94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578769" y="847376"/>
            <a:ext cx="6193632" cy="399640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12E4725-709C-41A4-BA6E-606F4364A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8706" y="158099"/>
            <a:ext cx="739928" cy="739928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CAD858B-7F1E-40A8-B797-E11A3F8F8A8D}"/>
              </a:ext>
            </a:extLst>
          </p:cNvPr>
          <p:cNvSpPr txBox="1"/>
          <p:nvPr/>
        </p:nvSpPr>
        <p:spPr>
          <a:xfrm>
            <a:off x="1051235" y="1147975"/>
            <a:ext cx="6636543" cy="128746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800" b="1">
                <a:solidFill>
                  <a:srgbClr val="FB58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Le contrôle de version</a:t>
            </a:r>
            <a:r>
              <a:rPr lang="fr-FR" sz="18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 est une pratique de développement logiciel qui permet le suivie et la gestion des modifications apportées au codes sources et à d'autres fichiers</a:t>
            </a:r>
            <a:r>
              <a:rPr lang="fr-FR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 .</a:t>
            </a: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5D49E2A-4F16-4437-A74A-386402E3F6EA}"/>
              </a:ext>
            </a:extLst>
          </p:cNvPr>
          <p:cNvSpPr txBox="1"/>
          <p:nvPr/>
        </p:nvSpPr>
        <p:spPr>
          <a:xfrm>
            <a:off x="1051235" y="2723733"/>
            <a:ext cx="6636543" cy="128746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800" b="1">
                <a:solidFill>
                  <a:srgbClr val="AD3A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Un système de contrôle de version</a:t>
            </a:r>
            <a:r>
              <a:rPr lang="fr-FR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 </a:t>
            </a:r>
            <a:r>
              <a:rPr lang="fr-FR" sz="18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est un outil logiciel qui permettent aux équipes de développement de gérer les changements apportés au code source au fil du temps</a:t>
            </a:r>
            <a:r>
              <a:rPr lang="fr-FR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.</a:t>
            </a: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6"/>
          <p:cNvSpPr txBox="1">
            <a:spLocks noGrp="1"/>
          </p:cNvSpPr>
          <p:nvPr>
            <p:ph type="sldNum" idx="12"/>
          </p:nvPr>
        </p:nvSpPr>
        <p:spPr>
          <a:xfrm>
            <a:off x="8299934" y="45918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4</a:t>
            </a:fld>
            <a:endParaRPr lang="es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A6B951E-FE2C-417D-8EA3-23A75B37ADD4}"/>
              </a:ext>
            </a:extLst>
          </p:cNvPr>
          <p:cNvSpPr txBox="1"/>
          <p:nvPr/>
        </p:nvSpPr>
        <p:spPr>
          <a:xfrm>
            <a:off x="345281" y="68255"/>
            <a:ext cx="36766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1.   Qu’est qu’un système de contrôle de version en informatique ?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C59FBED-9779-470B-BBA3-57233D9020A6}"/>
              </a:ext>
            </a:extLst>
          </p:cNvPr>
          <p:cNvSpPr txBox="1"/>
          <p:nvPr/>
        </p:nvSpPr>
        <p:spPr>
          <a:xfrm>
            <a:off x="1924049" y="299719"/>
            <a:ext cx="442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2.  Quelle est l’utilité d’un tel système ?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9C3B1882-BE4C-415B-80EB-C01F0759D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20" y="299087"/>
            <a:ext cx="739928" cy="739928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E8A03A59-C381-4401-B6A7-EC28F93D24F6}"/>
              </a:ext>
            </a:extLst>
          </p:cNvPr>
          <p:cNvSpPr txBox="1"/>
          <p:nvPr/>
        </p:nvSpPr>
        <p:spPr>
          <a:xfrm>
            <a:off x="610790" y="1269847"/>
            <a:ext cx="7922419" cy="26161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fr-FR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Ce système permet de gérer les ajouts et changements apportés au code source de manière tracée.</a:t>
            </a:r>
          </a:p>
          <a:p>
            <a:pPr algn="just"/>
            <a:endParaRPr lang="fr-FR" sz="1800" kern="12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  <a:p>
            <a:r>
              <a:rPr lang="fr-FR" sz="1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Il permet aux équipes de collaborer et de rationaliser le développement pour résoudre les conflits et de créer un emplacement centralisé pour le code.</a:t>
            </a:r>
            <a:endParaRPr lang="fr-FR" sz="18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sz="18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sz="1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Permet aussi aux développeurs de voir l'historique complet de  qui a changé quoi à un moment donnée et de revenir à une version antérieure s'ils en ont besoin.</a:t>
            </a:r>
            <a:endParaRPr lang="fr-FR" sz="18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42B20D3-0A64-4EF5-8019-626278EC73F0}"/>
              </a:ext>
            </a:extLst>
          </p:cNvPr>
          <p:cNvSpPr txBox="1"/>
          <p:nvPr/>
        </p:nvSpPr>
        <p:spPr>
          <a:xfrm>
            <a:off x="345281" y="4728365"/>
            <a:ext cx="24050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3. Citez des outils de contrôle de version</a:t>
            </a:r>
          </a:p>
        </p:txBody>
      </p:sp>
    </p:spTree>
    <p:extLst>
      <p:ext uri="{BB962C8B-B14F-4D97-AF65-F5344CB8AC3E}">
        <p14:creationId xmlns:p14="http://schemas.microsoft.com/office/powerpoint/2010/main" val="23140985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6"/>
          <p:cNvSpPr txBox="1">
            <a:spLocks noGrp="1"/>
          </p:cNvSpPr>
          <p:nvPr>
            <p:ph type="sldNum" idx="12"/>
          </p:nvPr>
        </p:nvSpPr>
        <p:spPr>
          <a:xfrm>
            <a:off x="8299934" y="45918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5</a:t>
            </a:fld>
            <a:endParaRPr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9C3B1882-BE4C-415B-80EB-C01F0759D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20" y="299087"/>
            <a:ext cx="739928" cy="739928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72906C5-73AD-4999-A328-9338A65F5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971550"/>
            <a:ext cx="7147560" cy="3200400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7C983800-718B-4625-91DA-D8840E789DEC}"/>
              </a:ext>
            </a:extLst>
          </p:cNvPr>
          <p:cNvSpPr txBox="1"/>
          <p:nvPr/>
        </p:nvSpPr>
        <p:spPr>
          <a:xfrm>
            <a:off x="3005851" y="499386"/>
            <a:ext cx="2793206" cy="496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Gestion de conflits :</a:t>
            </a:r>
          </a:p>
        </p:txBody>
      </p:sp>
    </p:spTree>
    <p:extLst>
      <p:ext uri="{BB962C8B-B14F-4D97-AF65-F5344CB8AC3E}">
        <p14:creationId xmlns:p14="http://schemas.microsoft.com/office/powerpoint/2010/main" val="20375074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6"/>
          <p:cNvSpPr txBox="1">
            <a:spLocks noGrp="1"/>
          </p:cNvSpPr>
          <p:nvPr>
            <p:ph type="sldNum" idx="12"/>
          </p:nvPr>
        </p:nvSpPr>
        <p:spPr>
          <a:xfrm>
            <a:off x="8299934" y="45918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6</a:t>
            </a:fld>
            <a:endParaRPr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9C3B1882-BE4C-415B-80EB-C01F0759D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20" y="299087"/>
            <a:ext cx="739928" cy="739928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7C983800-718B-4625-91DA-D8840E789DEC}"/>
              </a:ext>
            </a:extLst>
          </p:cNvPr>
          <p:cNvSpPr txBox="1"/>
          <p:nvPr/>
        </p:nvSpPr>
        <p:spPr>
          <a:xfrm>
            <a:off x="1764506" y="542084"/>
            <a:ext cx="5457825" cy="496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Pourquoi l'utilisé pour le travail en  équipe 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639496E-C111-4113-BCB6-EB7BE62B8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410" y="1794510"/>
            <a:ext cx="6640830" cy="251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8306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6"/>
          <p:cNvSpPr txBox="1">
            <a:spLocks noGrp="1"/>
          </p:cNvSpPr>
          <p:nvPr>
            <p:ph type="sldNum" idx="12"/>
          </p:nvPr>
        </p:nvSpPr>
        <p:spPr>
          <a:xfrm>
            <a:off x="8299934" y="45918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7</a:t>
            </a:fld>
            <a:endParaRPr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9C3B1882-BE4C-415B-80EB-C01F0759D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20" y="299087"/>
            <a:ext cx="739928" cy="739928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7C983800-718B-4625-91DA-D8840E789DEC}"/>
              </a:ext>
            </a:extLst>
          </p:cNvPr>
          <p:cNvSpPr txBox="1"/>
          <p:nvPr/>
        </p:nvSpPr>
        <p:spPr>
          <a:xfrm>
            <a:off x="3005850" y="499386"/>
            <a:ext cx="2937749" cy="496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Evolution référentiel 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38504CD-04A0-43BE-A723-E213DAB67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236" y="1181576"/>
            <a:ext cx="7178040" cy="35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2262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"/>
          <p:cNvSpPr txBox="1">
            <a:spLocks noGrp="1"/>
          </p:cNvSpPr>
          <p:nvPr>
            <p:ph type="sldNum" idx="12"/>
          </p:nvPr>
        </p:nvSpPr>
        <p:spPr>
          <a:xfrm>
            <a:off x="8299934" y="45918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60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Medium"/>
                <a:ea typeface="Montserrat Medium"/>
                <a:cs typeface="Montserrat Medium"/>
                <a:sym typeface="Montserrat Medium"/>
              </a:rPr>
              <a:t>8</a:t>
            </a:fld>
            <a:endParaRPr lang="es" sz="1600">
              <a:solidFill>
                <a:srgbClr val="4343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A862E50-342E-4AB0-8DA0-79F7F24194E4}"/>
              </a:ext>
            </a:extLst>
          </p:cNvPr>
          <p:cNvSpPr txBox="1"/>
          <p:nvPr/>
        </p:nvSpPr>
        <p:spPr>
          <a:xfrm>
            <a:off x="538161" y="63975"/>
            <a:ext cx="23193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 Qu</a:t>
            </a:r>
            <a:r>
              <a:rPr lang="fr-FR" sz="9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elle e</a:t>
            </a:r>
            <a:r>
              <a:rPr lang="fr-FR" sz="9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 l’utilité </a:t>
            </a:r>
            <a:r>
              <a:rPr lang="fr-FR" sz="9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d’un tel système ?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24158A6-387B-4BAB-939A-6DAFDF53ABBE}"/>
              </a:ext>
            </a:extLst>
          </p:cNvPr>
          <p:cNvSpPr txBox="1"/>
          <p:nvPr/>
        </p:nvSpPr>
        <p:spPr>
          <a:xfrm>
            <a:off x="1928812" y="362941"/>
            <a:ext cx="4879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Citez des outils de contrôle de version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151428C-94D8-4CA6-8B27-EAAF40F0A6AD}"/>
              </a:ext>
            </a:extLst>
          </p:cNvPr>
          <p:cNvSpPr txBox="1"/>
          <p:nvPr/>
        </p:nvSpPr>
        <p:spPr>
          <a:xfrm>
            <a:off x="1793081" y="1057392"/>
            <a:ext cx="121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GitLab</a:t>
            </a: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C093F41-51A6-4ABA-BD6D-74EF40AAAAA7}"/>
              </a:ext>
            </a:extLst>
          </p:cNvPr>
          <p:cNvSpPr txBox="1"/>
          <p:nvPr/>
        </p:nvSpPr>
        <p:spPr>
          <a:xfrm>
            <a:off x="1757362" y="2061251"/>
            <a:ext cx="121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7018B15-8B1B-4A92-AF3B-BE4016DC6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850" y="1990667"/>
            <a:ext cx="510499" cy="510499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CB1F21C5-3DE3-4C3F-9C99-1903AF4EDAFE}"/>
              </a:ext>
            </a:extLst>
          </p:cNvPr>
          <p:cNvSpPr txBox="1"/>
          <p:nvPr/>
        </p:nvSpPr>
        <p:spPr>
          <a:xfrm>
            <a:off x="295366" y="4710193"/>
            <a:ext cx="14977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Prése</a:t>
            </a:r>
            <a:r>
              <a:rPr lang="fr-FR" sz="9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ntation de Git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E01017A-282A-4CE0-AC43-8EB509BE60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4209" y="986808"/>
            <a:ext cx="510500" cy="5105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297562F-1B50-7B3F-4019-EE1B684D4BC9}"/>
              </a:ext>
            </a:extLst>
          </p:cNvPr>
          <p:cNvSpPr txBox="1"/>
          <p:nvPr/>
        </p:nvSpPr>
        <p:spPr>
          <a:xfrm>
            <a:off x="1862318" y="4043053"/>
            <a:ext cx="221896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cap="al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AWS </a:t>
            </a:r>
            <a:r>
              <a:rPr lang="fr-FR" cap="all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CodeCommit</a:t>
            </a: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3CAF3F8-CEF9-A5B7-709D-0874F6DA8734}"/>
              </a:ext>
            </a:extLst>
          </p:cNvPr>
          <p:cNvSpPr txBox="1"/>
          <p:nvPr/>
        </p:nvSpPr>
        <p:spPr>
          <a:xfrm>
            <a:off x="4720083" y="1351497"/>
            <a:ext cx="2380709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cap="al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Cloud Source Repositories</a:t>
            </a: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56B46BF3-F871-4213-857E-18972C08C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9114" y="1238814"/>
            <a:ext cx="1330820" cy="748586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38411F49-962D-4A98-AF55-6DDF77DA577C}"/>
              </a:ext>
            </a:extLst>
          </p:cNvPr>
          <p:cNvSpPr txBox="1"/>
          <p:nvPr/>
        </p:nvSpPr>
        <p:spPr>
          <a:xfrm>
            <a:off x="1828800" y="3017207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Mercurial</a:t>
            </a: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6D5D7C2-989E-4F05-A1EF-777804F9F4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1850" y="2848470"/>
            <a:ext cx="588774" cy="7068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4C785537-0FA3-47BC-AC4E-E12E1D298285}"/>
              </a:ext>
            </a:extLst>
          </p:cNvPr>
          <p:cNvSpPr txBox="1"/>
          <p:nvPr/>
        </p:nvSpPr>
        <p:spPr>
          <a:xfrm>
            <a:off x="5183378" y="3017207"/>
            <a:ext cx="80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D66FD756-84C9-403B-881E-599CC69EF8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1414" y="2894241"/>
            <a:ext cx="615262" cy="61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2096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6"/>
          <p:cNvSpPr txBox="1">
            <a:spLocks noGrp="1"/>
          </p:cNvSpPr>
          <p:nvPr>
            <p:ph type="sldNum" idx="12"/>
          </p:nvPr>
        </p:nvSpPr>
        <p:spPr>
          <a:xfrm>
            <a:off x="8299934" y="45918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pPr marL="0" lvl="0" indent="0" algn="r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t>9</a:t>
            </a:fld>
            <a:endParaRPr lang="es" sz="1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A5CA4E3-FCF8-488A-AD8F-ADAE01B4CF8D}"/>
              </a:ext>
            </a:extLst>
          </p:cNvPr>
          <p:cNvSpPr txBox="1"/>
          <p:nvPr/>
        </p:nvSpPr>
        <p:spPr>
          <a:xfrm>
            <a:off x="2807494" y="372317"/>
            <a:ext cx="2500315" cy="560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4. Présentation de Git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D746410-D76A-4A98-80FA-2928905A53DD}"/>
              </a:ext>
            </a:extLst>
          </p:cNvPr>
          <p:cNvSpPr txBox="1"/>
          <p:nvPr/>
        </p:nvSpPr>
        <p:spPr>
          <a:xfrm>
            <a:off x="515220" y="141485"/>
            <a:ext cx="2426495" cy="326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sz="9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3. Citez des outils de contrôle de version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F5A6313-8D78-4AEB-A957-75AA9C06A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56" y="372317"/>
            <a:ext cx="739928" cy="73992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6F922BF-058E-46E5-AD37-4D65D392FB8A}"/>
              </a:ext>
            </a:extLst>
          </p:cNvPr>
          <p:cNvSpPr txBox="1"/>
          <p:nvPr/>
        </p:nvSpPr>
        <p:spPr>
          <a:xfrm>
            <a:off x="1135856" y="1831033"/>
            <a:ext cx="3150395" cy="2478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Définition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Caractéristiques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Un dépôt Git: local et distant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Notion de branches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fr-FR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B47CEEE-B78E-4AD5-9F01-1D391D441AC3}"/>
              </a:ext>
            </a:extLst>
          </p:cNvPr>
          <p:cNvSpPr txBox="1"/>
          <p:nvPr/>
        </p:nvSpPr>
        <p:spPr>
          <a:xfrm>
            <a:off x="4171950" y="1831032"/>
            <a:ext cx="3150395" cy="1493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Commandes essentiels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Workflows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Installation et démos</a:t>
            </a:r>
          </a:p>
        </p:txBody>
      </p:sp>
    </p:spTree>
    <p:extLst>
      <p:ext uri="{BB962C8B-B14F-4D97-AF65-F5344CB8AC3E}">
        <p14:creationId xmlns:p14="http://schemas.microsoft.com/office/powerpoint/2010/main" val="7711335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bstract Wav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28</Slides>
  <Notes>26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Abstract Waves</vt:lpstr>
      <vt:lpstr>Veille 5: Prise en mains de Git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Veille 5: Prise en mains de Git</dc:title>
  <dc:creator>SEYBA</dc:creator>
  <cp:revision>1</cp:revision>
  <dcterms:modified xsi:type="dcterms:W3CDTF">2022-11-14T15:25:11Z</dcterms:modified>
</cp:coreProperties>
</file>