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59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9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20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4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8F08-928A-408D-948F-90DDF95B4E4E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F349-55B8-4AA4-91A2-8F44E1B4A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02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FA648-8745-49AE-8B06-ABE0ED33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09" y="197861"/>
            <a:ext cx="8962088" cy="64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432ABF-A660-4707-83DE-21D4906E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3845"/>
            <a:ext cx="9144000" cy="1655762"/>
          </a:xfrm>
        </p:spPr>
        <p:txBody>
          <a:bodyPr/>
          <a:lstStyle/>
          <a:p>
            <a:r>
              <a:rPr lang="en-GB"/>
              <a:t>Use </a:t>
            </a:r>
            <a:r>
              <a:rPr lang="en-GB" dirty="0"/>
              <a:t>machine learning to aid in the early detection of vulnerability traits, through it’s application to a customers historical utility usage data and support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5687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EE0B-38CB-4743-8A54-B1181F06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0D16-FE94-47A5-A70C-D688ECBF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Analyse customers historical information and energy usage for changes and anomalies.</a:t>
            </a:r>
          </a:p>
          <a:p>
            <a:r>
              <a:rPr lang="en-GB" dirty="0"/>
              <a:t>Build up a profile of a user based on support interactions and trends in their utility usage.</a:t>
            </a:r>
          </a:p>
          <a:p>
            <a:r>
              <a:rPr lang="en-GB" dirty="0"/>
              <a:t>Highlight potential indicators, and provide contextual information to aid in </a:t>
            </a:r>
            <a:r>
              <a:rPr lang="en-GB" b="1" dirty="0"/>
              <a:t>proactive</a:t>
            </a:r>
            <a:r>
              <a:rPr lang="en-GB" dirty="0"/>
              <a:t> response and continued support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221339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916B-8ADA-46B4-A5ED-D99F7DA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831C-359B-4B2A-95ED-9B2B6DFC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Sentiment trends across support interactions</a:t>
            </a:r>
          </a:p>
          <a:p>
            <a:r>
              <a:rPr lang="en-GB" dirty="0"/>
              <a:t>Frequency trends of support requests</a:t>
            </a:r>
          </a:p>
          <a:p>
            <a:r>
              <a:rPr lang="en-GB" dirty="0"/>
              <a:t>Energy usage trends – Smart meter integration (Via </a:t>
            </a:r>
            <a:r>
              <a:rPr lang="en-GB" dirty="0" err="1"/>
              <a:t>Gilmond</a:t>
            </a:r>
            <a:r>
              <a:rPr lang="en-GB" dirty="0"/>
              <a:t> API)</a:t>
            </a:r>
          </a:p>
          <a:p>
            <a:r>
              <a:rPr lang="en-GB" dirty="0"/>
              <a:t>Financial Vulnerability – Open banking team’s API</a:t>
            </a:r>
          </a:p>
          <a:p>
            <a:r>
              <a:rPr lang="en-GB" dirty="0"/>
              <a:t>Machine Learning Key Text Entity Extraction</a:t>
            </a:r>
          </a:p>
        </p:txBody>
      </p:sp>
    </p:spTree>
    <p:extLst>
      <p:ext uri="{BB962C8B-B14F-4D97-AF65-F5344CB8AC3E}">
        <p14:creationId xmlns:p14="http://schemas.microsoft.com/office/powerpoint/2010/main" val="77836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1ED26-D7E3-45DA-86E7-737BE408B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Sample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1675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F5D7-60EC-4BAF-B810-C5704AF6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05E8-705E-4285-9AE5-46C079E6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Better leverage a customers historical utility usage information to detect changes in behaviour that indicate vulnerability.</a:t>
            </a:r>
          </a:p>
          <a:p>
            <a:r>
              <a:rPr lang="en-GB" dirty="0"/>
              <a:t>Generate applications to allow “smart” meter usage data be used to it’s full potential.</a:t>
            </a:r>
          </a:p>
          <a:p>
            <a:r>
              <a:rPr lang="en-GB" dirty="0"/>
              <a:t>Aid in proactive customer support through integrating machine learning and textual analysis on existing data alongside a human support agent.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43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177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How?</vt:lpstr>
      <vt:lpstr>Sample Application</vt:lpstr>
      <vt:lpstr>Sample Demonstration</vt:lpstr>
      <vt:lpstr>What can we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Kaelan Fouwels</dc:creator>
  <cp:lastModifiedBy>Kaelan Fouwels</cp:lastModifiedBy>
  <cp:revision>58</cp:revision>
  <dcterms:created xsi:type="dcterms:W3CDTF">2018-05-23T13:11:53Z</dcterms:created>
  <dcterms:modified xsi:type="dcterms:W3CDTF">2018-05-23T14:49:07Z</dcterms:modified>
</cp:coreProperties>
</file>