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4" r:id="rId7"/>
    <p:sldId id="265" r:id="rId8"/>
    <p:sldId id="268" r:id="rId9"/>
    <p:sldId id="262" r:id="rId10"/>
    <p:sldId id="259" r:id="rId11"/>
    <p:sldId id="263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1B942-8E26-42E8-9EEF-FD194ACD8D20}" v="34" dt="2024-11-28T23:52:18.3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ouzan Abdullah" userId="01b5e7dd-274c-46f0-8b52-d4778f24fb36" providerId="ADAL" clId="{4231B942-8E26-42E8-9EEF-FD194ACD8D20}"/>
    <pc:docChg chg="undo redo custSel addSld delSld modSld">
      <pc:chgData name="Fouzan Abdullah" userId="01b5e7dd-274c-46f0-8b52-d4778f24fb36" providerId="ADAL" clId="{4231B942-8E26-42E8-9EEF-FD194ACD8D20}" dt="2024-11-28T23:54:51.661" v="6975" actId="27636"/>
      <pc:docMkLst>
        <pc:docMk/>
      </pc:docMkLst>
      <pc:sldChg chg="modSp new mod">
        <pc:chgData name="Fouzan Abdullah" userId="01b5e7dd-274c-46f0-8b52-d4778f24fb36" providerId="ADAL" clId="{4231B942-8E26-42E8-9EEF-FD194ACD8D20}" dt="2024-11-28T12:35:15.260" v="896" actId="404"/>
        <pc:sldMkLst>
          <pc:docMk/>
          <pc:sldMk cId="4178162138" sldId="256"/>
        </pc:sldMkLst>
        <pc:spChg chg="mod">
          <ac:chgData name="Fouzan Abdullah" userId="01b5e7dd-274c-46f0-8b52-d4778f24fb36" providerId="ADAL" clId="{4231B942-8E26-42E8-9EEF-FD194ACD8D20}" dt="2024-11-28T03:44:53.194" v="21" actId="20577"/>
          <ac:spMkLst>
            <pc:docMk/>
            <pc:sldMk cId="4178162138" sldId="256"/>
            <ac:spMk id="2" creationId="{54A06297-40CB-89AE-7881-AFE3112EBCDB}"/>
          </ac:spMkLst>
        </pc:spChg>
        <pc:spChg chg="mod">
          <ac:chgData name="Fouzan Abdullah" userId="01b5e7dd-274c-46f0-8b52-d4778f24fb36" providerId="ADAL" clId="{4231B942-8E26-42E8-9EEF-FD194ACD8D20}" dt="2024-11-28T12:35:15.260" v="896" actId="404"/>
          <ac:spMkLst>
            <pc:docMk/>
            <pc:sldMk cId="4178162138" sldId="256"/>
            <ac:spMk id="3" creationId="{A51213CD-B920-440A-6365-A992079D9790}"/>
          </ac:spMkLst>
        </pc:spChg>
      </pc:sldChg>
      <pc:sldChg chg="modSp new mod">
        <pc:chgData name="Fouzan Abdullah" userId="01b5e7dd-274c-46f0-8b52-d4778f24fb36" providerId="ADAL" clId="{4231B942-8E26-42E8-9EEF-FD194ACD8D20}" dt="2024-11-28T12:41:42.665" v="1153" actId="20577"/>
        <pc:sldMkLst>
          <pc:docMk/>
          <pc:sldMk cId="2640557870" sldId="257"/>
        </pc:sldMkLst>
        <pc:spChg chg="mod">
          <ac:chgData name="Fouzan Abdullah" userId="01b5e7dd-274c-46f0-8b52-d4778f24fb36" providerId="ADAL" clId="{4231B942-8E26-42E8-9EEF-FD194ACD8D20}" dt="2024-11-28T03:46:03.207" v="228" actId="20577"/>
          <ac:spMkLst>
            <pc:docMk/>
            <pc:sldMk cId="2640557870" sldId="257"/>
            <ac:spMk id="2" creationId="{46B1366B-1A55-2A1D-AB65-A719DD2DA961}"/>
          </ac:spMkLst>
        </pc:spChg>
        <pc:spChg chg="mod">
          <ac:chgData name="Fouzan Abdullah" userId="01b5e7dd-274c-46f0-8b52-d4778f24fb36" providerId="ADAL" clId="{4231B942-8E26-42E8-9EEF-FD194ACD8D20}" dt="2024-11-28T12:41:42.665" v="1153" actId="20577"/>
          <ac:spMkLst>
            <pc:docMk/>
            <pc:sldMk cId="2640557870" sldId="257"/>
            <ac:spMk id="3" creationId="{8471309B-CB5D-A504-7757-E1B55F96ED52}"/>
          </ac:spMkLst>
        </pc:spChg>
      </pc:sldChg>
      <pc:sldChg chg="addSp delSp modSp new mod">
        <pc:chgData name="Fouzan Abdullah" userId="01b5e7dd-274c-46f0-8b52-d4778f24fb36" providerId="ADAL" clId="{4231B942-8E26-42E8-9EEF-FD194ACD8D20}" dt="2024-11-28T23:53:42.283" v="6932" actId="1076"/>
        <pc:sldMkLst>
          <pc:docMk/>
          <pc:sldMk cId="3393142461" sldId="258"/>
        </pc:sldMkLst>
        <pc:spChg chg="mod">
          <ac:chgData name="Fouzan Abdullah" userId="01b5e7dd-274c-46f0-8b52-d4778f24fb36" providerId="ADAL" clId="{4231B942-8E26-42E8-9EEF-FD194ACD8D20}" dt="2024-11-28T23:18:34.306" v="3860" actId="20577"/>
          <ac:spMkLst>
            <pc:docMk/>
            <pc:sldMk cId="3393142461" sldId="258"/>
            <ac:spMk id="2" creationId="{682F8F62-9CBB-3CEE-D570-5A033E7AC91D}"/>
          </ac:spMkLst>
        </pc:spChg>
        <pc:spChg chg="add del mod">
          <ac:chgData name="Fouzan Abdullah" userId="01b5e7dd-274c-46f0-8b52-d4778f24fb36" providerId="ADAL" clId="{4231B942-8E26-42E8-9EEF-FD194ACD8D20}" dt="2024-11-28T12:37:14.907" v="925"/>
          <ac:spMkLst>
            <pc:docMk/>
            <pc:sldMk cId="3393142461" sldId="258"/>
            <ac:spMk id="3" creationId="{EA397E32-CB4E-B347-3F34-3C66934872F5}"/>
          </ac:spMkLst>
        </pc:spChg>
        <pc:spChg chg="add del mod">
          <ac:chgData name="Fouzan Abdullah" userId="01b5e7dd-274c-46f0-8b52-d4778f24fb36" providerId="ADAL" clId="{4231B942-8E26-42E8-9EEF-FD194ACD8D20}" dt="2024-11-28T23:19:27.974" v="3898" actId="478"/>
          <ac:spMkLst>
            <pc:docMk/>
            <pc:sldMk cId="3393142461" sldId="258"/>
            <ac:spMk id="9" creationId="{3B1553B2-9C2E-6A5B-C6F3-E35FC332FC0B}"/>
          </ac:spMkLst>
        </pc:spChg>
        <pc:graphicFrameChg chg="add mod">
          <ac:chgData name="Fouzan Abdullah" userId="01b5e7dd-274c-46f0-8b52-d4778f24fb36" providerId="ADAL" clId="{4231B942-8E26-42E8-9EEF-FD194ACD8D20}" dt="2024-11-28T12:37:14.813" v="924"/>
          <ac:graphicFrameMkLst>
            <pc:docMk/>
            <pc:sldMk cId="3393142461" sldId="258"/>
            <ac:graphicFrameMk id="4" creationId="{4694CC2E-5F76-CEE1-9C6F-0BE3F067E7D7}"/>
          </ac:graphicFrameMkLst>
        </pc:graphicFrameChg>
        <pc:graphicFrameChg chg="add mod">
          <ac:chgData name="Fouzan Abdullah" userId="01b5e7dd-274c-46f0-8b52-d4778f24fb36" providerId="ADAL" clId="{4231B942-8E26-42E8-9EEF-FD194ACD8D20}" dt="2024-11-28T12:37:58.240" v="928"/>
          <ac:graphicFrameMkLst>
            <pc:docMk/>
            <pc:sldMk cId="3393142461" sldId="258"/>
            <ac:graphicFrameMk id="6" creationId="{71F64223-528E-6499-D6E8-81F8B3B5571D}"/>
          </ac:graphicFrameMkLst>
        </pc:graphicFrameChg>
        <pc:graphicFrameChg chg="add mod">
          <ac:chgData name="Fouzan Abdullah" userId="01b5e7dd-274c-46f0-8b52-d4778f24fb36" providerId="ADAL" clId="{4231B942-8E26-42E8-9EEF-FD194ACD8D20}" dt="2024-11-28T23:20:10.210" v="3900"/>
          <ac:graphicFrameMkLst>
            <pc:docMk/>
            <pc:sldMk cId="3393142461" sldId="258"/>
            <ac:graphicFrameMk id="10" creationId="{434219D8-86B3-CA65-77C9-1C7E76CAA3FE}"/>
          </ac:graphicFrameMkLst>
        </pc:graphicFrameChg>
        <pc:picChg chg="add del mod">
          <ac:chgData name="Fouzan Abdullah" userId="01b5e7dd-274c-46f0-8b52-d4778f24fb36" providerId="ADAL" clId="{4231B942-8E26-42E8-9EEF-FD194ACD8D20}" dt="2024-11-28T03:58:06.002" v="538" actId="478"/>
          <ac:picMkLst>
            <pc:docMk/>
            <pc:sldMk cId="3393142461" sldId="258"/>
            <ac:picMk id="5" creationId="{08C68B98-76B3-596E-E5F3-5554DE2AFF32}"/>
          </ac:picMkLst>
        </pc:picChg>
        <pc:picChg chg="add mod">
          <ac:chgData name="Fouzan Abdullah" userId="01b5e7dd-274c-46f0-8b52-d4778f24fb36" providerId="ADAL" clId="{4231B942-8E26-42E8-9EEF-FD194ACD8D20}" dt="2024-11-28T23:53:42.283" v="6932" actId="1076"/>
          <ac:picMkLst>
            <pc:docMk/>
            <pc:sldMk cId="3393142461" sldId="258"/>
            <ac:picMk id="5" creationId="{29561A36-4A02-2EBA-5485-17BA89F3B4C3}"/>
          </ac:picMkLst>
        </pc:picChg>
        <pc:picChg chg="add del mod">
          <ac:chgData name="Fouzan Abdullah" userId="01b5e7dd-274c-46f0-8b52-d4778f24fb36" providerId="ADAL" clId="{4231B942-8E26-42E8-9EEF-FD194ACD8D20}" dt="2024-11-28T23:20:09.006" v="3899" actId="478"/>
          <ac:picMkLst>
            <pc:docMk/>
            <pc:sldMk cId="3393142461" sldId="258"/>
            <ac:picMk id="7" creationId="{2017875E-A156-D842-D6DF-0560A0E01774}"/>
          </ac:picMkLst>
        </pc:picChg>
        <pc:picChg chg="add del mod">
          <ac:chgData name="Fouzan Abdullah" userId="01b5e7dd-274c-46f0-8b52-d4778f24fb36" providerId="ADAL" clId="{4231B942-8E26-42E8-9EEF-FD194ACD8D20}" dt="2024-11-28T12:43:34.017" v="1163" actId="478"/>
          <ac:picMkLst>
            <pc:docMk/>
            <pc:sldMk cId="3393142461" sldId="258"/>
            <ac:picMk id="8" creationId="{4452D71C-1C4D-229E-DD65-A4A0C06694ED}"/>
          </ac:picMkLst>
        </pc:picChg>
        <pc:picChg chg="add mod">
          <ac:chgData name="Fouzan Abdullah" userId="01b5e7dd-274c-46f0-8b52-d4778f24fb36" providerId="ADAL" clId="{4231B942-8E26-42E8-9EEF-FD194ACD8D20}" dt="2024-11-28T23:53:41.881" v="6931" actId="1076"/>
          <ac:picMkLst>
            <pc:docMk/>
            <pc:sldMk cId="3393142461" sldId="258"/>
            <ac:picMk id="11" creationId="{3CD334EC-DB74-FC6E-6263-CF2AB265CFB3}"/>
          </ac:picMkLst>
        </pc:picChg>
      </pc:sldChg>
      <pc:sldChg chg="addSp modSp new mod">
        <pc:chgData name="Fouzan Abdullah" userId="01b5e7dd-274c-46f0-8b52-d4778f24fb36" providerId="ADAL" clId="{4231B942-8E26-42E8-9EEF-FD194ACD8D20}" dt="2024-11-28T23:54:17.620" v="6945" actId="20577"/>
        <pc:sldMkLst>
          <pc:docMk/>
          <pc:sldMk cId="3944869268" sldId="259"/>
        </pc:sldMkLst>
        <pc:spChg chg="mod">
          <ac:chgData name="Fouzan Abdullah" userId="01b5e7dd-274c-46f0-8b52-d4778f24fb36" providerId="ADAL" clId="{4231B942-8E26-42E8-9EEF-FD194ACD8D20}" dt="2024-11-28T23:54:17.620" v="6945" actId="20577"/>
          <ac:spMkLst>
            <pc:docMk/>
            <pc:sldMk cId="3944869268" sldId="259"/>
            <ac:spMk id="2" creationId="{7975E0C5-710D-0BE3-D0B6-D02CDC04960E}"/>
          </ac:spMkLst>
        </pc:spChg>
        <pc:spChg chg="mod">
          <ac:chgData name="Fouzan Abdullah" userId="01b5e7dd-274c-46f0-8b52-d4778f24fb36" providerId="ADAL" clId="{4231B942-8E26-42E8-9EEF-FD194ACD8D20}" dt="2024-11-28T13:12:34.879" v="2212" actId="20577"/>
          <ac:spMkLst>
            <pc:docMk/>
            <pc:sldMk cId="3944869268" sldId="259"/>
            <ac:spMk id="3" creationId="{455AAE73-4C6E-02C7-3679-92AA752CBEE2}"/>
          </ac:spMkLst>
        </pc:spChg>
        <pc:spChg chg="add mod">
          <ac:chgData name="Fouzan Abdullah" userId="01b5e7dd-274c-46f0-8b52-d4778f24fb36" providerId="ADAL" clId="{4231B942-8E26-42E8-9EEF-FD194ACD8D20}" dt="2024-11-28T13:11:28.535" v="1966" actId="1076"/>
          <ac:spMkLst>
            <pc:docMk/>
            <pc:sldMk cId="3944869268" sldId="259"/>
            <ac:spMk id="6" creationId="{5E46D18C-169A-EA26-BD5A-D2323F37589F}"/>
          </ac:spMkLst>
        </pc:spChg>
        <pc:picChg chg="add mod">
          <ac:chgData name="Fouzan Abdullah" userId="01b5e7dd-274c-46f0-8b52-d4778f24fb36" providerId="ADAL" clId="{4231B942-8E26-42E8-9EEF-FD194ACD8D20}" dt="2024-11-28T13:11:22.881" v="1965" actId="1076"/>
          <ac:picMkLst>
            <pc:docMk/>
            <pc:sldMk cId="3944869268" sldId="259"/>
            <ac:picMk id="5" creationId="{BD48EC6B-9A24-B031-C29B-16C17E8E0D2E}"/>
          </ac:picMkLst>
        </pc:picChg>
      </pc:sldChg>
      <pc:sldChg chg="addSp delSp modSp add mod">
        <pc:chgData name="Fouzan Abdullah" userId="01b5e7dd-274c-46f0-8b52-d4778f24fb36" providerId="ADAL" clId="{4231B942-8E26-42E8-9EEF-FD194ACD8D20}" dt="2024-11-28T23:53:40.519" v="6928" actId="1076"/>
        <pc:sldMkLst>
          <pc:docMk/>
          <pc:sldMk cId="344079245" sldId="260"/>
        </pc:sldMkLst>
        <pc:spChg chg="mod">
          <ac:chgData name="Fouzan Abdullah" userId="01b5e7dd-274c-46f0-8b52-d4778f24fb36" providerId="ADAL" clId="{4231B942-8E26-42E8-9EEF-FD194ACD8D20}" dt="2024-11-28T23:19:03.443" v="3895" actId="20577"/>
          <ac:spMkLst>
            <pc:docMk/>
            <pc:sldMk cId="344079245" sldId="260"/>
            <ac:spMk id="2" creationId="{1C74D77F-0882-D9DA-B559-2611D7CE47BD}"/>
          </ac:spMkLst>
        </pc:spChg>
        <pc:spChg chg="add del mod">
          <ac:chgData name="Fouzan Abdullah" userId="01b5e7dd-274c-46f0-8b52-d4778f24fb36" providerId="ADAL" clId="{4231B942-8E26-42E8-9EEF-FD194ACD8D20}" dt="2024-11-28T23:19:09.542" v="3896" actId="478"/>
          <ac:spMkLst>
            <pc:docMk/>
            <pc:sldMk cId="344079245" sldId="260"/>
            <ac:spMk id="4" creationId="{1B50C404-34E0-1A28-3674-37E5A2B3AB0B}"/>
          </ac:spMkLst>
        </pc:spChg>
        <pc:spChg chg="add del mod">
          <ac:chgData name="Fouzan Abdullah" userId="01b5e7dd-274c-46f0-8b52-d4778f24fb36" providerId="ADAL" clId="{4231B942-8E26-42E8-9EEF-FD194ACD8D20}" dt="2024-11-28T23:19:12.662" v="3897" actId="478"/>
          <ac:spMkLst>
            <pc:docMk/>
            <pc:sldMk cId="344079245" sldId="260"/>
            <ac:spMk id="10" creationId="{526B3F1B-DA2D-5EA9-BA2E-059968BE7C8D}"/>
          </ac:spMkLst>
        </pc:spChg>
        <pc:picChg chg="del">
          <ac:chgData name="Fouzan Abdullah" userId="01b5e7dd-274c-46f0-8b52-d4778f24fb36" providerId="ADAL" clId="{4231B942-8E26-42E8-9EEF-FD194ACD8D20}" dt="2024-11-28T12:38:50.272" v="933" actId="478"/>
          <ac:picMkLst>
            <pc:docMk/>
            <pc:sldMk cId="344079245" sldId="260"/>
            <ac:picMk id="5" creationId="{C47EFAE0-CD98-2BAA-EFEF-E621642C4050}"/>
          </ac:picMkLst>
        </pc:picChg>
        <pc:picChg chg="del">
          <ac:chgData name="Fouzan Abdullah" userId="01b5e7dd-274c-46f0-8b52-d4778f24fb36" providerId="ADAL" clId="{4231B942-8E26-42E8-9EEF-FD194ACD8D20}" dt="2024-11-28T12:38:54.461" v="934" actId="478"/>
          <ac:picMkLst>
            <pc:docMk/>
            <pc:sldMk cId="344079245" sldId="260"/>
            <ac:picMk id="7" creationId="{D2C4D3DE-B7CD-8934-1B67-9E737807DC1C}"/>
          </ac:picMkLst>
        </pc:picChg>
        <pc:picChg chg="add mod">
          <ac:chgData name="Fouzan Abdullah" userId="01b5e7dd-274c-46f0-8b52-d4778f24fb36" providerId="ADAL" clId="{4231B942-8E26-42E8-9EEF-FD194ACD8D20}" dt="2024-11-28T23:53:40.519" v="6928" actId="1076"/>
          <ac:picMkLst>
            <pc:docMk/>
            <pc:sldMk cId="344079245" sldId="260"/>
            <ac:picMk id="8" creationId="{019388CA-7B86-C829-8DBE-7344603BEEEA}"/>
          </ac:picMkLst>
        </pc:picChg>
      </pc:sldChg>
      <pc:sldChg chg="addSp delSp modSp add mod">
        <pc:chgData name="Fouzan Abdullah" userId="01b5e7dd-274c-46f0-8b52-d4778f24fb36" providerId="ADAL" clId="{4231B942-8E26-42E8-9EEF-FD194ACD8D20}" dt="2024-11-28T23:20:53.672" v="3908" actId="14100"/>
        <pc:sldMkLst>
          <pc:docMk/>
          <pc:sldMk cId="3168924246" sldId="261"/>
        </pc:sldMkLst>
        <pc:spChg chg="mod">
          <ac:chgData name="Fouzan Abdullah" userId="01b5e7dd-274c-46f0-8b52-d4778f24fb36" providerId="ADAL" clId="{4231B942-8E26-42E8-9EEF-FD194ACD8D20}" dt="2024-11-28T23:18:53.880" v="3876" actId="20577"/>
          <ac:spMkLst>
            <pc:docMk/>
            <pc:sldMk cId="3168924246" sldId="261"/>
            <ac:spMk id="2" creationId="{BA9325D0-2407-21BB-B30D-EBCFD61D641A}"/>
          </ac:spMkLst>
        </pc:spChg>
        <pc:spChg chg="mod">
          <ac:chgData name="Fouzan Abdullah" userId="01b5e7dd-274c-46f0-8b52-d4778f24fb36" providerId="ADAL" clId="{4231B942-8E26-42E8-9EEF-FD194ACD8D20}" dt="2024-11-28T12:47:24.558" v="1393" actId="20577"/>
          <ac:spMkLst>
            <pc:docMk/>
            <pc:sldMk cId="3168924246" sldId="261"/>
            <ac:spMk id="4" creationId="{E115D62D-C51C-40EE-8E67-B6C9979E6F33}"/>
          </ac:spMkLst>
        </pc:spChg>
        <pc:picChg chg="add mod">
          <ac:chgData name="Fouzan Abdullah" userId="01b5e7dd-274c-46f0-8b52-d4778f24fb36" providerId="ADAL" clId="{4231B942-8E26-42E8-9EEF-FD194ACD8D20}" dt="2024-11-28T23:20:53.672" v="3908" actId="14100"/>
          <ac:picMkLst>
            <pc:docMk/>
            <pc:sldMk cId="3168924246" sldId="261"/>
            <ac:picMk id="5" creationId="{FAE288A2-C25E-D38B-8015-CAE382CB17C7}"/>
          </ac:picMkLst>
        </pc:picChg>
        <pc:picChg chg="del">
          <ac:chgData name="Fouzan Abdullah" userId="01b5e7dd-274c-46f0-8b52-d4778f24fb36" providerId="ADAL" clId="{4231B942-8E26-42E8-9EEF-FD194ACD8D20}" dt="2024-11-28T12:45:15.255" v="1186" actId="478"/>
          <ac:picMkLst>
            <pc:docMk/>
            <pc:sldMk cId="3168924246" sldId="261"/>
            <ac:picMk id="8" creationId="{899248C3-64C5-C04C-1120-C060A3CC2686}"/>
          </ac:picMkLst>
        </pc:picChg>
      </pc:sldChg>
      <pc:sldChg chg="addSp delSp modSp add mod">
        <pc:chgData name="Fouzan Abdullah" userId="01b5e7dd-274c-46f0-8b52-d4778f24fb36" providerId="ADAL" clId="{4231B942-8E26-42E8-9EEF-FD194ACD8D20}" dt="2024-11-28T23:30:31.071" v="4868" actId="20577"/>
        <pc:sldMkLst>
          <pc:docMk/>
          <pc:sldMk cId="3370568933" sldId="262"/>
        </pc:sldMkLst>
        <pc:spChg chg="mod">
          <ac:chgData name="Fouzan Abdullah" userId="01b5e7dd-274c-46f0-8b52-d4778f24fb36" providerId="ADAL" clId="{4231B942-8E26-42E8-9EEF-FD194ACD8D20}" dt="2024-11-28T23:30:31.071" v="4868" actId="20577"/>
          <ac:spMkLst>
            <pc:docMk/>
            <pc:sldMk cId="3370568933" sldId="262"/>
            <ac:spMk id="2" creationId="{9CB830B0-FECD-A452-2748-6AD23AC09B1B}"/>
          </ac:spMkLst>
        </pc:spChg>
        <pc:spChg chg="mod">
          <ac:chgData name="Fouzan Abdullah" userId="01b5e7dd-274c-46f0-8b52-d4778f24fb36" providerId="ADAL" clId="{4231B942-8E26-42E8-9EEF-FD194ACD8D20}" dt="2024-11-28T23:30:29.220" v="4866" actId="20577"/>
          <ac:spMkLst>
            <pc:docMk/>
            <pc:sldMk cId="3370568933" sldId="262"/>
            <ac:spMk id="4" creationId="{7E1CF71E-030E-0B00-FE5C-8EEA12A99F35}"/>
          </ac:spMkLst>
        </pc:spChg>
        <pc:graphicFrameChg chg="add mod">
          <ac:chgData name="Fouzan Abdullah" userId="01b5e7dd-274c-46f0-8b52-d4778f24fb36" providerId="ADAL" clId="{4231B942-8E26-42E8-9EEF-FD194ACD8D20}" dt="2024-11-28T12:48:42.053" v="1398"/>
          <ac:graphicFrameMkLst>
            <pc:docMk/>
            <pc:sldMk cId="3370568933" sldId="262"/>
            <ac:graphicFrameMk id="3" creationId="{1E39713D-FDF3-6F16-99C6-2205DE54F26F}"/>
          </ac:graphicFrameMkLst>
        </pc:graphicFrameChg>
        <pc:picChg chg="del">
          <ac:chgData name="Fouzan Abdullah" userId="01b5e7dd-274c-46f0-8b52-d4778f24fb36" providerId="ADAL" clId="{4231B942-8E26-42E8-9EEF-FD194ACD8D20}" dt="2024-11-28T12:47:38.871" v="1395" actId="478"/>
          <ac:picMkLst>
            <pc:docMk/>
            <pc:sldMk cId="3370568933" sldId="262"/>
            <ac:picMk id="5" creationId="{74F33469-5102-32D2-C317-A973366A7FB0}"/>
          </ac:picMkLst>
        </pc:picChg>
        <pc:picChg chg="add mod">
          <ac:chgData name="Fouzan Abdullah" userId="01b5e7dd-274c-46f0-8b52-d4778f24fb36" providerId="ADAL" clId="{4231B942-8E26-42E8-9EEF-FD194ACD8D20}" dt="2024-11-28T12:53:00.544" v="1874" actId="1076"/>
          <ac:picMkLst>
            <pc:docMk/>
            <pc:sldMk cId="3370568933" sldId="262"/>
            <ac:picMk id="6" creationId="{199160FD-FEDD-A1CC-B8C6-504628A87D56}"/>
          </ac:picMkLst>
        </pc:picChg>
      </pc:sldChg>
      <pc:sldChg chg="addSp delSp modSp add mod">
        <pc:chgData name="Fouzan Abdullah" userId="01b5e7dd-274c-46f0-8b52-d4778f24fb36" providerId="ADAL" clId="{4231B942-8E26-42E8-9EEF-FD194ACD8D20}" dt="2024-11-28T23:54:28.516" v="6963" actId="20577"/>
        <pc:sldMkLst>
          <pc:docMk/>
          <pc:sldMk cId="2170018341" sldId="263"/>
        </pc:sldMkLst>
        <pc:spChg chg="mod">
          <ac:chgData name="Fouzan Abdullah" userId="01b5e7dd-274c-46f0-8b52-d4778f24fb36" providerId="ADAL" clId="{4231B942-8E26-42E8-9EEF-FD194ACD8D20}" dt="2024-11-28T23:54:28.516" v="6963" actId="20577"/>
          <ac:spMkLst>
            <pc:docMk/>
            <pc:sldMk cId="2170018341" sldId="263"/>
            <ac:spMk id="2" creationId="{1064EBBA-96C9-2F1B-F890-578C71C91935}"/>
          </ac:spMkLst>
        </pc:spChg>
        <pc:spChg chg="mod">
          <ac:chgData name="Fouzan Abdullah" userId="01b5e7dd-274c-46f0-8b52-d4778f24fb36" providerId="ADAL" clId="{4231B942-8E26-42E8-9EEF-FD194ACD8D20}" dt="2024-11-28T19:47:12.268" v="3762" actId="5793"/>
          <ac:spMkLst>
            <pc:docMk/>
            <pc:sldMk cId="2170018341" sldId="263"/>
            <ac:spMk id="3" creationId="{749F7C0C-A09F-646E-FE95-A40BCB9C34B0}"/>
          </ac:spMkLst>
        </pc:spChg>
        <pc:spChg chg="del mod">
          <ac:chgData name="Fouzan Abdullah" userId="01b5e7dd-274c-46f0-8b52-d4778f24fb36" providerId="ADAL" clId="{4231B942-8E26-42E8-9EEF-FD194ACD8D20}" dt="2024-11-28T13:13:30.978" v="2223" actId="478"/>
          <ac:spMkLst>
            <pc:docMk/>
            <pc:sldMk cId="2170018341" sldId="263"/>
            <ac:spMk id="6" creationId="{F1724B5E-5AC8-2EF9-1D86-A26AD1210F4B}"/>
          </ac:spMkLst>
        </pc:spChg>
        <pc:picChg chg="del">
          <ac:chgData name="Fouzan Abdullah" userId="01b5e7dd-274c-46f0-8b52-d4778f24fb36" providerId="ADAL" clId="{4231B942-8E26-42E8-9EEF-FD194ACD8D20}" dt="2024-11-28T13:12:49.810" v="2214" actId="478"/>
          <ac:picMkLst>
            <pc:docMk/>
            <pc:sldMk cId="2170018341" sldId="263"/>
            <ac:picMk id="5" creationId="{06CD5A54-52C1-1D73-7206-8C26D176D155}"/>
          </ac:picMkLst>
        </pc:picChg>
        <pc:picChg chg="add mod">
          <ac:chgData name="Fouzan Abdullah" userId="01b5e7dd-274c-46f0-8b52-d4778f24fb36" providerId="ADAL" clId="{4231B942-8E26-42E8-9EEF-FD194ACD8D20}" dt="2024-11-28T13:13:26.596" v="2221" actId="208"/>
          <ac:picMkLst>
            <pc:docMk/>
            <pc:sldMk cId="2170018341" sldId="263"/>
            <ac:picMk id="7" creationId="{D1FDCF4B-1F5A-855D-270A-D61EF1D7DA41}"/>
          </ac:picMkLst>
        </pc:picChg>
      </pc:sldChg>
      <pc:sldChg chg="addSp modSp new mod">
        <pc:chgData name="Fouzan Abdullah" userId="01b5e7dd-274c-46f0-8b52-d4778f24fb36" providerId="ADAL" clId="{4231B942-8E26-42E8-9EEF-FD194ACD8D20}" dt="2024-11-28T23:22:14.600" v="3940" actId="20577"/>
        <pc:sldMkLst>
          <pc:docMk/>
          <pc:sldMk cId="3472598185" sldId="264"/>
        </pc:sldMkLst>
        <pc:spChg chg="mod">
          <ac:chgData name="Fouzan Abdullah" userId="01b5e7dd-274c-46f0-8b52-d4778f24fb36" providerId="ADAL" clId="{4231B942-8E26-42E8-9EEF-FD194ACD8D20}" dt="2024-11-28T23:22:14.600" v="3940" actId="20577"/>
          <ac:spMkLst>
            <pc:docMk/>
            <pc:sldMk cId="3472598185" sldId="264"/>
            <ac:spMk id="2" creationId="{032917B5-CED5-170B-25F2-F28006A9D7BB}"/>
          </ac:spMkLst>
        </pc:spChg>
        <pc:spChg chg="mod">
          <ac:chgData name="Fouzan Abdullah" userId="01b5e7dd-274c-46f0-8b52-d4778f24fb36" providerId="ADAL" clId="{4231B942-8E26-42E8-9EEF-FD194ACD8D20}" dt="2024-11-28T23:17:24.780" v="3833" actId="20577"/>
          <ac:spMkLst>
            <pc:docMk/>
            <pc:sldMk cId="3472598185" sldId="264"/>
            <ac:spMk id="3" creationId="{25C8D5E4-53C1-AD6F-3FB9-B3EC0427677A}"/>
          </ac:spMkLst>
        </pc:spChg>
        <pc:picChg chg="add mod">
          <ac:chgData name="Fouzan Abdullah" userId="01b5e7dd-274c-46f0-8b52-d4778f24fb36" providerId="ADAL" clId="{4231B942-8E26-42E8-9EEF-FD194ACD8D20}" dt="2024-11-28T13:15:39.368" v="2496" actId="1076"/>
          <ac:picMkLst>
            <pc:docMk/>
            <pc:sldMk cId="3472598185" sldId="264"/>
            <ac:picMk id="5" creationId="{FE7D7719-74AA-8C60-2B4C-B4A72065927E}"/>
          </ac:picMkLst>
        </pc:picChg>
      </pc:sldChg>
      <pc:sldChg chg="addSp delSp modSp new mod">
        <pc:chgData name="Fouzan Abdullah" userId="01b5e7dd-274c-46f0-8b52-d4778f24fb36" providerId="ADAL" clId="{4231B942-8E26-42E8-9EEF-FD194ACD8D20}" dt="2024-11-28T23:48:53.323" v="6144" actId="403"/>
        <pc:sldMkLst>
          <pc:docMk/>
          <pc:sldMk cId="2929028400" sldId="265"/>
        </pc:sldMkLst>
        <pc:spChg chg="mod">
          <ac:chgData name="Fouzan Abdullah" userId="01b5e7dd-274c-46f0-8b52-d4778f24fb36" providerId="ADAL" clId="{4231B942-8E26-42E8-9EEF-FD194ACD8D20}" dt="2024-11-28T23:48:53.323" v="6144" actId="403"/>
          <ac:spMkLst>
            <pc:docMk/>
            <pc:sldMk cId="2929028400" sldId="265"/>
            <ac:spMk id="2" creationId="{F210BD2C-286E-3764-C104-B00B5568CD12}"/>
          </ac:spMkLst>
        </pc:spChg>
        <pc:spChg chg="del">
          <ac:chgData name="Fouzan Abdullah" userId="01b5e7dd-274c-46f0-8b52-d4778f24fb36" providerId="ADAL" clId="{4231B942-8E26-42E8-9EEF-FD194ACD8D20}" dt="2024-11-28T13:18:17.575" v="2877" actId="22"/>
          <ac:spMkLst>
            <pc:docMk/>
            <pc:sldMk cId="2929028400" sldId="265"/>
            <ac:spMk id="3" creationId="{F6A5AA34-25FF-1D16-A23F-9764986E19F6}"/>
          </ac:spMkLst>
        </pc:spChg>
        <pc:spChg chg="add mod">
          <ac:chgData name="Fouzan Abdullah" userId="01b5e7dd-274c-46f0-8b52-d4778f24fb36" providerId="ADAL" clId="{4231B942-8E26-42E8-9EEF-FD194ACD8D20}" dt="2024-11-28T13:19:40.700" v="3070" actId="20577"/>
          <ac:spMkLst>
            <pc:docMk/>
            <pc:sldMk cId="2929028400" sldId="265"/>
            <ac:spMk id="7" creationId="{2B58FC5E-AB65-4F1E-977E-949F2450945E}"/>
          </ac:spMkLst>
        </pc:spChg>
        <pc:picChg chg="add del mod ord">
          <ac:chgData name="Fouzan Abdullah" userId="01b5e7dd-274c-46f0-8b52-d4778f24fb36" providerId="ADAL" clId="{4231B942-8E26-42E8-9EEF-FD194ACD8D20}" dt="2024-11-28T13:18:27.314" v="2880" actId="478"/>
          <ac:picMkLst>
            <pc:docMk/>
            <pc:sldMk cId="2929028400" sldId="265"/>
            <ac:picMk id="5" creationId="{DF7D12DE-885D-AD6B-1B8F-A74F269E4257}"/>
          </ac:picMkLst>
        </pc:picChg>
        <pc:picChg chg="add mod">
          <ac:chgData name="Fouzan Abdullah" userId="01b5e7dd-274c-46f0-8b52-d4778f24fb36" providerId="ADAL" clId="{4231B942-8E26-42E8-9EEF-FD194ACD8D20}" dt="2024-11-28T13:18:43.502" v="2886" actId="208"/>
          <ac:picMkLst>
            <pc:docMk/>
            <pc:sldMk cId="2929028400" sldId="265"/>
            <ac:picMk id="9" creationId="{837B3670-E4E0-5578-53CE-8BB3C0EB7E14}"/>
          </ac:picMkLst>
        </pc:picChg>
      </pc:sldChg>
      <pc:sldChg chg="addSp delSp modSp new mod">
        <pc:chgData name="Fouzan Abdullah" userId="01b5e7dd-274c-46f0-8b52-d4778f24fb36" providerId="ADAL" clId="{4231B942-8E26-42E8-9EEF-FD194ACD8D20}" dt="2024-11-28T23:40:54.773" v="5357" actId="20577"/>
        <pc:sldMkLst>
          <pc:docMk/>
          <pc:sldMk cId="4230388868" sldId="266"/>
        </pc:sldMkLst>
        <pc:spChg chg="mod">
          <ac:chgData name="Fouzan Abdullah" userId="01b5e7dd-274c-46f0-8b52-d4778f24fb36" providerId="ADAL" clId="{4231B942-8E26-42E8-9EEF-FD194ACD8D20}" dt="2024-11-28T23:40:54.773" v="5357" actId="20577"/>
          <ac:spMkLst>
            <pc:docMk/>
            <pc:sldMk cId="4230388868" sldId="266"/>
            <ac:spMk id="2" creationId="{BB9EF9D1-D544-538D-AA2A-DC0BB276EF32}"/>
          </ac:spMkLst>
        </pc:spChg>
        <pc:spChg chg="del">
          <ac:chgData name="Fouzan Abdullah" userId="01b5e7dd-274c-46f0-8b52-d4778f24fb36" providerId="ADAL" clId="{4231B942-8E26-42E8-9EEF-FD194ACD8D20}" dt="2024-11-28T13:21:46.077" v="3174" actId="22"/>
          <ac:spMkLst>
            <pc:docMk/>
            <pc:sldMk cId="4230388868" sldId="266"/>
            <ac:spMk id="3" creationId="{87B0C552-6447-99A0-ABAE-0A10D7637B16}"/>
          </ac:spMkLst>
        </pc:spChg>
        <pc:spChg chg="add mod">
          <ac:chgData name="Fouzan Abdullah" userId="01b5e7dd-274c-46f0-8b52-d4778f24fb36" providerId="ADAL" clId="{4231B942-8E26-42E8-9EEF-FD194ACD8D20}" dt="2024-11-28T13:23:52.476" v="3496" actId="20577"/>
          <ac:spMkLst>
            <pc:docMk/>
            <pc:sldMk cId="4230388868" sldId="266"/>
            <ac:spMk id="7" creationId="{220BA479-EC86-E6CD-F41A-1884B979647C}"/>
          </ac:spMkLst>
        </pc:spChg>
        <pc:picChg chg="add del mod ord">
          <ac:chgData name="Fouzan Abdullah" userId="01b5e7dd-274c-46f0-8b52-d4778f24fb36" providerId="ADAL" clId="{4231B942-8E26-42E8-9EEF-FD194ACD8D20}" dt="2024-11-28T13:21:52.503" v="3175" actId="478"/>
          <ac:picMkLst>
            <pc:docMk/>
            <pc:sldMk cId="4230388868" sldId="266"/>
            <ac:picMk id="5" creationId="{CE886915-2CA3-7B38-4A7B-C099C56AD52A}"/>
          </ac:picMkLst>
        </pc:picChg>
        <pc:picChg chg="add mod">
          <ac:chgData name="Fouzan Abdullah" userId="01b5e7dd-274c-46f0-8b52-d4778f24fb36" providerId="ADAL" clId="{4231B942-8E26-42E8-9EEF-FD194ACD8D20}" dt="2024-11-28T13:22:09.109" v="3181" actId="208"/>
          <ac:picMkLst>
            <pc:docMk/>
            <pc:sldMk cId="4230388868" sldId="266"/>
            <ac:picMk id="9" creationId="{9391EB36-FB8F-ACB9-E1DF-58E9DB19F4A6}"/>
          </ac:picMkLst>
        </pc:picChg>
      </pc:sldChg>
      <pc:sldChg chg="addSp modSp new mod">
        <pc:chgData name="Fouzan Abdullah" userId="01b5e7dd-274c-46f0-8b52-d4778f24fb36" providerId="ADAL" clId="{4231B942-8E26-42E8-9EEF-FD194ACD8D20}" dt="2024-11-28T23:48:36.097" v="6141" actId="403"/>
        <pc:sldMkLst>
          <pc:docMk/>
          <pc:sldMk cId="3309146449" sldId="267"/>
        </pc:sldMkLst>
        <pc:spChg chg="mod">
          <ac:chgData name="Fouzan Abdullah" userId="01b5e7dd-274c-46f0-8b52-d4778f24fb36" providerId="ADAL" clId="{4231B942-8E26-42E8-9EEF-FD194ACD8D20}" dt="2024-11-28T23:48:36.097" v="6141" actId="403"/>
          <ac:spMkLst>
            <pc:docMk/>
            <pc:sldMk cId="3309146449" sldId="267"/>
            <ac:spMk id="2" creationId="{6E319107-16ED-DC36-8914-1D69FCAFFEA3}"/>
          </ac:spMkLst>
        </pc:spChg>
        <pc:spChg chg="mod">
          <ac:chgData name="Fouzan Abdullah" userId="01b5e7dd-274c-46f0-8b52-d4778f24fb36" providerId="ADAL" clId="{4231B942-8E26-42E8-9EEF-FD194ACD8D20}" dt="2024-11-28T13:26:53.213" v="3759" actId="20577"/>
          <ac:spMkLst>
            <pc:docMk/>
            <pc:sldMk cId="3309146449" sldId="267"/>
            <ac:spMk id="3" creationId="{31F47644-9096-7197-5AA7-EFEAEDECBB35}"/>
          </ac:spMkLst>
        </pc:spChg>
        <pc:picChg chg="add mod">
          <ac:chgData name="Fouzan Abdullah" userId="01b5e7dd-274c-46f0-8b52-d4778f24fb36" providerId="ADAL" clId="{4231B942-8E26-42E8-9EEF-FD194ACD8D20}" dt="2024-11-28T13:25:34.701" v="3517" actId="208"/>
          <ac:picMkLst>
            <pc:docMk/>
            <pc:sldMk cId="3309146449" sldId="267"/>
            <ac:picMk id="5" creationId="{B7F4145A-4E80-C088-D58A-F75837E65819}"/>
          </ac:picMkLst>
        </pc:picChg>
      </pc:sldChg>
      <pc:sldChg chg="addSp modSp new mod">
        <pc:chgData name="Fouzan Abdullah" userId="01b5e7dd-274c-46f0-8b52-d4778f24fb36" providerId="ADAL" clId="{4231B942-8E26-42E8-9EEF-FD194ACD8D20}" dt="2024-11-28T23:53:54.971" v="6933" actId="20577"/>
        <pc:sldMkLst>
          <pc:docMk/>
          <pc:sldMk cId="1303085619" sldId="268"/>
        </pc:sldMkLst>
        <pc:spChg chg="mod">
          <ac:chgData name="Fouzan Abdullah" userId="01b5e7dd-274c-46f0-8b52-d4778f24fb36" providerId="ADAL" clId="{4231B942-8E26-42E8-9EEF-FD194ACD8D20}" dt="2024-11-28T23:53:54.971" v="6933" actId="20577"/>
          <ac:spMkLst>
            <pc:docMk/>
            <pc:sldMk cId="1303085619" sldId="268"/>
            <ac:spMk id="2" creationId="{9E7F339E-6A46-8681-F074-3BF480F43696}"/>
          </ac:spMkLst>
        </pc:spChg>
        <pc:spChg chg="mod">
          <ac:chgData name="Fouzan Abdullah" userId="01b5e7dd-274c-46f0-8b52-d4778f24fb36" providerId="ADAL" clId="{4231B942-8E26-42E8-9EEF-FD194ACD8D20}" dt="2024-11-28T23:29:25.203" v="4727" actId="20577"/>
          <ac:spMkLst>
            <pc:docMk/>
            <pc:sldMk cId="1303085619" sldId="268"/>
            <ac:spMk id="3" creationId="{E33696FD-93CB-5E1E-208A-C4DD013DE5E3}"/>
          </ac:spMkLst>
        </pc:spChg>
        <pc:graphicFrameChg chg="add mod">
          <ac:chgData name="Fouzan Abdullah" userId="01b5e7dd-274c-46f0-8b52-d4778f24fb36" providerId="ADAL" clId="{4231B942-8E26-42E8-9EEF-FD194ACD8D20}" dt="2024-11-28T23:24:01.344" v="4121"/>
          <ac:graphicFrameMkLst>
            <pc:docMk/>
            <pc:sldMk cId="1303085619" sldId="268"/>
            <ac:graphicFrameMk id="4" creationId="{B844E469-608E-53A4-A5DB-975B723D38B6}"/>
          </ac:graphicFrameMkLst>
        </pc:graphicFrameChg>
        <pc:picChg chg="add mod">
          <ac:chgData name="Fouzan Abdullah" userId="01b5e7dd-274c-46f0-8b52-d4778f24fb36" providerId="ADAL" clId="{4231B942-8E26-42E8-9EEF-FD194ACD8D20}" dt="2024-11-28T23:24:32.500" v="4128" actId="1076"/>
          <ac:picMkLst>
            <pc:docMk/>
            <pc:sldMk cId="1303085619" sldId="268"/>
            <ac:picMk id="5" creationId="{84CB21C6-4CC2-50FE-9E3C-76318AABECA7}"/>
          </ac:picMkLst>
        </pc:picChg>
      </pc:sldChg>
      <pc:sldChg chg="addSp modSp new mod">
        <pc:chgData name="Fouzan Abdullah" userId="01b5e7dd-274c-46f0-8b52-d4778f24fb36" providerId="ADAL" clId="{4231B942-8E26-42E8-9EEF-FD194ACD8D20}" dt="2024-11-28T23:36:42.400" v="5289" actId="20577"/>
        <pc:sldMkLst>
          <pc:docMk/>
          <pc:sldMk cId="2978778106" sldId="269"/>
        </pc:sldMkLst>
        <pc:spChg chg="mod">
          <ac:chgData name="Fouzan Abdullah" userId="01b5e7dd-274c-46f0-8b52-d4778f24fb36" providerId="ADAL" clId="{4231B942-8E26-42E8-9EEF-FD194ACD8D20}" dt="2024-11-28T23:36:42.400" v="5289" actId="20577"/>
          <ac:spMkLst>
            <pc:docMk/>
            <pc:sldMk cId="2978778106" sldId="269"/>
            <ac:spMk id="2" creationId="{80473B15-1E65-38ED-5FB6-7E16E31496EE}"/>
          </ac:spMkLst>
        </pc:spChg>
        <pc:spChg chg="mod">
          <ac:chgData name="Fouzan Abdullah" userId="01b5e7dd-274c-46f0-8b52-d4778f24fb36" providerId="ADAL" clId="{4231B942-8E26-42E8-9EEF-FD194ACD8D20}" dt="2024-11-28T23:36:06.607" v="5228" actId="27636"/>
          <ac:spMkLst>
            <pc:docMk/>
            <pc:sldMk cId="2978778106" sldId="269"/>
            <ac:spMk id="3" creationId="{425FCF99-9C68-81A2-D076-5EED226D8FE1}"/>
          </ac:spMkLst>
        </pc:spChg>
        <pc:spChg chg="add mod">
          <ac:chgData name="Fouzan Abdullah" userId="01b5e7dd-274c-46f0-8b52-d4778f24fb36" providerId="ADAL" clId="{4231B942-8E26-42E8-9EEF-FD194ACD8D20}" dt="2024-11-28T23:35:21.271" v="5220"/>
          <ac:spMkLst>
            <pc:docMk/>
            <pc:sldMk cId="2978778106" sldId="269"/>
            <ac:spMk id="6" creationId="{97120789-755F-3A0C-76B1-999F48AAD160}"/>
          </ac:spMkLst>
        </pc:spChg>
        <pc:graphicFrameChg chg="add mod">
          <ac:chgData name="Fouzan Abdullah" userId="01b5e7dd-274c-46f0-8b52-d4778f24fb36" providerId="ADAL" clId="{4231B942-8E26-42E8-9EEF-FD194ACD8D20}" dt="2024-11-28T23:35:19.732" v="5219"/>
          <ac:graphicFrameMkLst>
            <pc:docMk/>
            <pc:sldMk cId="2978778106" sldId="269"/>
            <ac:graphicFrameMk id="4" creationId="{4B22B4D7-B9BE-25BB-44DF-38CF416A85E5}"/>
          </ac:graphicFrameMkLst>
        </pc:graphicFrameChg>
        <pc:graphicFrameChg chg="add mod">
          <ac:chgData name="Fouzan Abdullah" userId="01b5e7dd-274c-46f0-8b52-d4778f24fb36" providerId="ADAL" clId="{4231B942-8E26-42E8-9EEF-FD194ACD8D20}" dt="2024-11-28T23:35:19.732" v="5219"/>
          <ac:graphicFrameMkLst>
            <pc:docMk/>
            <pc:sldMk cId="2978778106" sldId="269"/>
            <ac:graphicFrameMk id="5" creationId="{15858695-75DA-B457-440F-E23D9EA62A91}"/>
          </ac:graphicFrameMkLst>
        </pc:graphicFrameChg>
        <pc:picChg chg="add mod">
          <ac:chgData name="Fouzan Abdullah" userId="01b5e7dd-274c-46f0-8b52-d4778f24fb36" providerId="ADAL" clId="{4231B942-8E26-42E8-9EEF-FD194ACD8D20}" dt="2024-11-28T23:36:08.834" v="5229" actId="1076"/>
          <ac:picMkLst>
            <pc:docMk/>
            <pc:sldMk cId="2978778106" sldId="269"/>
            <ac:picMk id="8" creationId="{792BBB4C-50B5-65E9-D50F-61715AB19FDA}"/>
          </ac:picMkLst>
        </pc:picChg>
      </pc:sldChg>
      <pc:sldChg chg="modSp new del mod">
        <pc:chgData name="Fouzan Abdullah" userId="01b5e7dd-274c-46f0-8b52-d4778f24fb36" providerId="ADAL" clId="{4231B942-8E26-42E8-9EEF-FD194ACD8D20}" dt="2024-11-28T23:29:32.142" v="4728" actId="47"/>
        <pc:sldMkLst>
          <pc:docMk/>
          <pc:sldMk cId="3531244119" sldId="269"/>
        </pc:sldMkLst>
        <pc:spChg chg="mod">
          <ac:chgData name="Fouzan Abdullah" userId="01b5e7dd-274c-46f0-8b52-d4778f24fb36" providerId="ADAL" clId="{4231B942-8E26-42E8-9EEF-FD194ACD8D20}" dt="2024-11-28T23:28:19.201" v="4476" actId="20577"/>
          <ac:spMkLst>
            <pc:docMk/>
            <pc:sldMk cId="3531244119" sldId="269"/>
            <ac:spMk id="2" creationId="{661B7995-4FC0-068A-5B79-4F194AEF4B7D}"/>
          </ac:spMkLst>
        </pc:spChg>
        <pc:spChg chg="mod">
          <ac:chgData name="Fouzan Abdullah" userId="01b5e7dd-274c-46f0-8b52-d4778f24fb36" providerId="ADAL" clId="{4231B942-8E26-42E8-9EEF-FD194ACD8D20}" dt="2024-11-28T23:28:53.050" v="4639" actId="20577"/>
          <ac:spMkLst>
            <pc:docMk/>
            <pc:sldMk cId="3531244119" sldId="269"/>
            <ac:spMk id="3" creationId="{6E446581-D69B-7839-273E-88C738B40BDC}"/>
          </ac:spMkLst>
        </pc:spChg>
      </pc:sldChg>
      <pc:sldChg chg="addSp delSp modSp new mod">
        <pc:chgData name="Fouzan Abdullah" userId="01b5e7dd-274c-46f0-8b52-d4778f24fb36" providerId="ADAL" clId="{4231B942-8E26-42E8-9EEF-FD194ACD8D20}" dt="2024-11-28T23:43:38.973" v="5530" actId="20577"/>
        <pc:sldMkLst>
          <pc:docMk/>
          <pc:sldMk cId="3818249762" sldId="270"/>
        </pc:sldMkLst>
        <pc:spChg chg="mod">
          <ac:chgData name="Fouzan Abdullah" userId="01b5e7dd-274c-46f0-8b52-d4778f24fb36" providerId="ADAL" clId="{4231B942-8E26-42E8-9EEF-FD194ACD8D20}" dt="2024-11-28T23:36:57.757" v="5326" actId="20577"/>
          <ac:spMkLst>
            <pc:docMk/>
            <pc:sldMk cId="3818249762" sldId="270"/>
            <ac:spMk id="2" creationId="{66871AC9-185F-7528-167A-27421B10417C}"/>
          </ac:spMkLst>
        </pc:spChg>
        <pc:spChg chg="mod">
          <ac:chgData name="Fouzan Abdullah" userId="01b5e7dd-274c-46f0-8b52-d4778f24fb36" providerId="ADAL" clId="{4231B942-8E26-42E8-9EEF-FD194ACD8D20}" dt="2024-11-28T23:43:38.973" v="5530" actId="20577"/>
          <ac:spMkLst>
            <pc:docMk/>
            <pc:sldMk cId="3818249762" sldId="270"/>
            <ac:spMk id="3" creationId="{8384692A-41F7-A46A-D2EF-05D71FE9B7BD}"/>
          </ac:spMkLst>
        </pc:spChg>
        <pc:picChg chg="add del">
          <ac:chgData name="Fouzan Abdullah" userId="01b5e7dd-274c-46f0-8b52-d4778f24fb36" providerId="ADAL" clId="{4231B942-8E26-42E8-9EEF-FD194ACD8D20}" dt="2024-11-28T23:41:34.263" v="5390" actId="478"/>
          <ac:picMkLst>
            <pc:docMk/>
            <pc:sldMk cId="3818249762" sldId="270"/>
            <ac:picMk id="5" creationId="{2F333A07-73FD-DC3B-A647-9CC307CFCBB9}"/>
          </ac:picMkLst>
        </pc:picChg>
        <pc:picChg chg="add del mod">
          <ac:chgData name="Fouzan Abdullah" userId="01b5e7dd-274c-46f0-8b52-d4778f24fb36" providerId="ADAL" clId="{4231B942-8E26-42E8-9EEF-FD194ACD8D20}" dt="2024-11-28T23:42:17.747" v="5398" actId="478"/>
          <ac:picMkLst>
            <pc:docMk/>
            <pc:sldMk cId="3818249762" sldId="270"/>
            <ac:picMk id="7" creationId="{6F20F066-7E36-2F3D-E844-19B7EDB6CE3C}"/>
          </ac:picMkLst>
        </pc:picChg>
        <pc:picChg chg="add mod">
          <ac:chgData name="Fouzan Abdullah" userId="01b5e7dd-274c-46f0-8b52-d4778f24fb36" providerId="ADAL" clId="{4231B942-8E26-42E8-9EEF-FD194ACD8D20}" dt="2024-11-28T23:42:47.849" v="5402" actId="1076"/>
          <ac:picMkLst>
            <pc:docMk/>
            <pc:sldMk cId="3818249762" sldId="270"/>
            <ac:picMk id="9" creationId="{0D17EBC9-9635-C051-442E-713326F39A58}"/>
          </ac:picMkLst>
        </pc:picChg>
      </pc:sldChg>
      <pc:sldChg chg="addSp delSp modSp new mod">
        <pc:chgData name="Fouzan Abdullah" userId="01b5e7dd-274c-46f0-8b52-d4778f24fb36" providerId="ADAL" clId="{4231B942-8E26-42E8-9EEF-FD194ACD8D20}" dt="2024-11-28T23:46:10.441" v="5888" actId="20577"/>
        <pc:sldMkLst>
          <pc:docMk/>
          <pc:sldMk cId="516914756" sldId="271"/>
        </pc:sldMkLst>
        <pc:spChg chg="mod">
          <ac:chgData name="Fouzan Abdullah" userId="01b5e7dd-274c-46f0-8b52-d4778f24fb36" providerId="ADAL" clId="{4231B942-8E26-42E8-9EEF-FD194ACD8D20}" dt="2024-11-28T23:44:07.095" v="5567" actId="20577"/>
          <ac:spMkLst>
            <pc:docMk/>
            <pc:sldMk cId="516914756" sldId="271"/>
            <ac:spMk id="2" creationId="{CA8CAB1D-5A5F-D271-76BA-B608B140DB4A}"/>
          </ac:spMkLst>
        </pc:spChg>
        <pc:spChg chg="del">
          <ac:chgData name="Fouzan Abdullah" userId="01b5e7dd-274c-46f0-8b52-d4778f24fb36" providerId="ADAL" clId="{4231B942-8E26-42E8-9EEF-FD194ACD8D20}" dt="2024-11-28T23:44:08.956" v="5568" actId="22"/>
          <ac:spMkLst>
            <pc:docMk/>
            <pc:sldMk cId="516914756" sldId="271"/>
            <ac:spMk id="3" creationId="{6AD08C4A-93A9-AB15-DD29-70609FDD82AE}"/>
          </ac:spMkLst>
        </pc:spChg>
        <pc:spChg chg="add mod">
          <ac:chgData name="Fouzan Abdullah" userId="01b5e7dd-274c-46f0-8b52-d4778f24fb36" providerId="ADAL" clId="{4231B942-8E26-42E8-9EEF-FD194ACD8D20}" dt="2024-11-28T23:46:10.441" v="5888" actId="20577"/>
          <ac:spMkLst>
            <pc:docMk/>
            <pc:sldMk cId="516914756" sldId="271"/>
            <ac:spMk id="7" creationId="{996096C8-7A59-40F4-56D4-61BEE3DDE06A}"/>
          </ac:spMkLst>
        </pc:spChg>
        <pc:picChg chg="add del mod ord">
          <ac:chgData name="Fouzan Abdullah" userId="01b5e7dd-274c-46f0-8b52-d4778f24fb36" providerId="ADAL" clId="{4231B942-8E26-42E8-9EEF-FD194ACD8D20}" dt="2024-11-28T23:44:25.331" v="5573" actId="478"/>
          <ac:picMkLst>
            <pc:docMk/>
            <pc:sldMk cId="516914756" sldId="271"/>
            <ac:picMk id="5" creationId="{C6F9D85F-0599-00C3-F75F-94526C02DD22}"/>
          </ac:picMkLst>
        </pc:picChg>
        <pc:picChg chg="add mod">
          <ac:chgData name="Fouzan Abdullah" userId="01b5e7dd-274c-46f0-8b52-d4778f24fb36" providerId="ADAL" clId="{4231B942-8E26-42E8-9EEF-FD194ACD8D20}" dt="2024-11-28T23:44:47.770" v="5584" actId="208"/>
          <ac:picMkLst>
            <pc:docMk/>
            <pc:sldMk cId="516914756" sldId="271"/>
            <ac:picMk id="9" creationId="{8AA1A4E0-E314-4ADB-55C9-B31DB6BF1DD8}"/>
          </ac:picMkLst>
        </pc:picChg>
      </pc:sldChg>
      <pc:sldChg chg="addSp modSp new mod">
        <pc:chgData name="Fouzan Abdullah" userId="01b5e7dd-274c-46f0-8b52-d4778f24fb36" providerId="ADAL" clId="{4231B942-8E26-42E8-9EEF-FD194ACD8D20}" dt="2024-11-28T23:49:09.912" v="6146"/>
        <pc:sldMkLst>
          <pc:docMk/>
          <pc:sldMk cId="4272496844" sldId="272"/>
        </pc:sldMkLst>
        <pc:spChg chg="mod">
          <ac:chgData name="Fouzan Abdullah" userId="01b5e7dd-274c-46f0-8b52-d4778f24fb36" providerId="ADAL" clId="{4231B942-8E26-42E8-9EEF-FD194ACD8D20}" dt="2024-11-28T23:48:16.665" v="6138" actId="20577"/>
          <ac:spMkLst>
            <pc:docMk/>
            <pc:sldMk cId="4272496844" sldId="272"/>
            <ac:spMk id="2" creationId="{326FF33C-AC05-18EC-96FA-45F60B777AC1}"/>
          </ac:spMkLst>
        </pc:spChg>
        <pc:spChg chg="mod">
          <ac:chgData name="Fouzan Abdullah" userId="01b5e7dd-274c-46f0-8b52-d4778f24fb36" providerId="ADAL" clId="{4231B942-8E26-42E8-9EEF-FD194ACD8D20}" dt="2024-11-28T23:49:09.912" v="6146"/>
          <ac:spMkLst>
            <pc:docMk/>
            <pc:sldMk cId="4272496844" sldId="272"/>
            <ac:spMk id="3" creationId="{39948697-C9BC-5B9A-2D71-BBB5A9A6EE15}"/>
          </ac:spMkLst>
        </pc:spChg>
        <pc:picChg chg="add mod">
          <ac:chgData name="Fouzan Abdullah" userId="01b5e7dd-274c-46f0-8b52-d4778f24fb36" providerId="ADAL" clId="{4231B942-8E26-42E8-9EEF-FD194ACD8D20}" dt="2024-11-28T23:47:15.991" v="5901" actId="208"/>
          <ac:picMkLst>
            <pc:docMk/>
            <pc:sldMk cId="4272496844" sldId="272"/>
            <ac:picMk id="5" creationId="{407D7601-0E0F-2479-56B1-E554C2CF4698}"/>
          </ac:picMkLst>
        </pc:picChg>
      </pc:sldChg>
      <pc:sldChg chg="modSp new mod">
        <pc:chgData name="Fouzan Abdullah" userId="01b5e7dd-274c-46f0-8b52-d4778f24fb36" providerId="ADAL" clId="{4231B942-8E26-42E8-9EEF-FD194ACD8D20}" dt="2024-11-28T23:51:46.696" v="6814" actId="20577"/>
        <pc:sldMkLst>
          <pc:docMk/>
          <pc:sldMk cId="3891941580" sldId="273"/>
        </pc:sldMkLst>
        <pc:spChg chg="mod">
          <ac:chgData name="Fouzan Abdullah" userId="01b5e7dd-274c-46f0-8b52-d4778f24fb36" providerId="ADAL" clId="{4231B942-8E26-42E8-9EEF-FD194ACD8D20}" dt="2024-11-28T23:49:25.383" v="6159" actId="20577"/>
          <ac:spMkLst>
            <pc:docMk/>
            <pc:sldMk cId="3891941580" sldId="273"/>
            <ac:spMk id="2" creationId="{7BFA0796-D15A-41DD-0090-7F9DB8562DE2}"/>
          </ac:spMkLst>
        </pc:spChg>
        <pc:spChg chg="mod">
          <ac:chgData name="Fouzan Abdullah" userId="01b5e7dd-274c-46f0-8b52-d4778f24fb36" providerId="ADAL" clId="{4231B942-8E26-42E8-9EEF-FD194ACD8D20}" dt="2024-11-28T23:51:46.696" v="6814" actId="20577"/>
          <ac:spMkLst>
            <pc:docMk/>
            <pc:sldMk cId="3891941580" sldId="273"/>
            <ac:spMk id="3" creationId="{B4E9389D-ED65-30D8-B7C5-96299D320769}"/>
          </ac:spMkLst>
        </pc:spChg>
      </pc:sldChg>
      <pc:sldChg chg="addSp modSp new mod">
        <pc:chgData name="Fouzan Abdullah" userId="01b5e7dd-274c-46f0-8b52-d4778f24fb36" providerId="ADAL" clId="{4231B942-8E26-42E8-9EEF-FD194ACD8D20}" dt="2024-11-28T23:54:51.661" v="6975" actId="27636"/>
        <pc:sldMkLst>
          <pc:docMk/>
          <pc:sldMk cId="1232457802" sldId="274"/>
        </pc:sldMkLst>
        <pc:spChg chg="mod">
          <ac:chgData name="Fouzan Abdullah" userId="01b5e7dd-274c-46f0-8b52-d4778f24fb36" providerId="ADAL" clId="{4231B942-8E26-42E8-9EEF-FD194ACD8D20}" dt="2024-11-28T23:54:51.661" v="6975" actId="27636"/>
          <ac:spMkLst>
            <pc:docMk/>
            <pc:sldMk cId="1232457802" sldId="274"/>
            <ac:spMk id="2" creationId="{37BC704E-ADB2-CC6B-D02B-A2794B2F34D9}"/>
          </ac:spMkLst>
        </pc:spChg>
        <pc:spChg chg="add mod">
          <ac:chgData name="Fouzan Abdullah" userId="01b5e7dd-274c-46f0-8b52-d4778f24fb36" providerId="ADAL" clId="{4231B942-8E26-42E8-9EEF-FD194ACD8D20}" dt="2024-11-28T23:52:46.501" v="6922" actId="20577"/>
          <ac:spMkLst>
            <pc:docMk/>
            <pc:sldMk cId="1232457802" sldId="274"/>
            <ac:spMk id="3" creationId="{50DB4A20-D6AF-2272-DEF3-3BEF079863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1076-F913-BE66-68AD-3CD3F9E4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AE0EF-29FF-16FA-4C66-A18F582A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1E17D-5624-5232-3F8E-C82C75CE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8987-B872-4E29-A1C9-4B859CAE7D2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98AB1-3A4B-600C-0300-D6B3F011B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32EE-259D-47EB-B51D-6CA8D056A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14B-C647-49A5-A42C-15EA78EA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69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CF7D-0AD5-C5D7-1EC2-EBA6B3D9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91066-77CA-B478-45FF-380C978A8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19B4-AB19-83EB-AE71-7608E01C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8987-B872-4E29-A1C9-4B859CAE7D2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ED935-0496-A232-C601-12709CFE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E2CE6-BFF6-9A7E-D82E-B5710529E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14B-C647-49A5-A42C-15EA78EA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471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08280B-180E-3A48-2820-349C6DCAB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AC3AB-E9F5-E81A-C709-7546405D5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22170-9011-0AE2-611C-D10126FB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8987-B872-4E29-A1C9-4B859CAE7D2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D460-2F25-0BEF-44B7-D37E2893A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2BDEC-3D54-8B3D-7623-11D65836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14B-C647-49A5-A42C-15EA78EA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74DF-C4E5-A5BB-B406-F421C725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E0586-0BF4-737C-6040-58CEF256E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F5309-C8CC-28F9-DA4F-F103045E7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8987-B872-4E29-A1C9-4B859CAE7D2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A436A-2891-99C2-3FA4-0C55D033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FDDB-29D7-F6CD-1B70-CA291E07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14B-C647-49A5-A42C-15EA78EA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90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E3104-659F-4891-E0B5-0497E43E7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7A3C1-E443-2AEA-5368-E5E7F39B6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4C2AE-BBD6-047D-BE2E-44DF43B9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8987-B872-4E29-A1C9-4B859CAE7D2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D7A2E-1CBA-69DD-2257-B463186A2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DE93C-127F-CD37-9ACC-D8B41D08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14B-C647-49A5-A42C-15EA78EA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81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A5AA6-7CA5-3D8A-D605-8363C826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4E3C-6384-244A-1BBE-5AD8C7A28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15B72-FE9D-A5B1-B77B-46BA3329E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31A14-CE53-3510-B569-A4DC9D35B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8987-B872-4E29-A1C9-4B859CAE7D2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B9CD6-0B87-08CC-F441-B0F98BA2D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DD1BA-6F41-4F2F-93CB-313E4AFCD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14B-C647-49A5-A42C-15EA78EA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94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A3D1-4741-F946-E32A-6A2FEDB6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BB119-B044-2F2A-393B-2843B750A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FFDD6-1697-6763-9119-06CF1F49E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90BE7-CAB1-DD8E-10B9-271644793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49F5D-D266-420C-B6A1-D6C8EF971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8F3C9A-EE25-D90A-DCBB-696D62F75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8987-B872-4E29-A1C9-4B859CAE7D2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87491-6C3E-878F-B400-B695C594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4467A-6516-D42D-0FB7-A04C7C7F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14B-C647-49A5-A42C-15EA78EA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87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2E569-D69C-3E25-36A0-78F8DA79B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9E7268-CD64-4FCB-0BAA-2C091EBE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8987-B872-4E29-A1C9-4B859CAE7D2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612B04-5E21-2B00-A641-8EB9B3E97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7F2166-8BEE-7942-D290-AA41FE37F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14B-C647-49A5-A42C-15EA78EA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70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8D169-9759-C653-04AF-960771FD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8987-B872-4E29-A1C9-4B859CAE7D2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637BFD-AA95-F8F3-3F21-E2169D42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DE4BE-40AA-5CF9-89A8-1AE52465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14B-C647-49A5-A42C-15EA78EA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7ADA-DF97-AA76-D509-D3576EAA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679BA-C28A-5534-6E35-610377A52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1BF58-4A07-E662-F8C8-D6ABD356F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334BA-37A4-AD09-F7A8-D8E45745B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8987-B872-4E29-A1C9-4B859CAE7D2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3D6136-0600-831B-B2F9-FC0B3745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AF2C8-95BF-7967-4BA3-DBE5A3B4C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14B-C647-49A5-A42C-15EA78EA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790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1A354-9C8E-948A-6398-F55DECFF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8DBD7-E225-FA09-EBB3-42A5EFA8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18D08-BDA6-ABAC-48C5-D372016B3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4FF56-3720-846D-CD16-B6AD186E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18987-B872-4E29-A1C9-4B859CAE7D2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C064B-A999-E7BC-C92A-D48317257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C7EA8-C580-4423-643A-3ED087D7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A14B-C647-49A5-A42C-15EA78EA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EDBB1-7DE9-ABF5-9A35-F20E5271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5B5F0-A2DA-AA1B-B585-0D2985A4D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4FFDD-81AF-11EB-96BE-44F7756EA5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18987-B872-4E29-A1C9-4B859CAE7D2C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91079-DB82-4FD8-9EB1-2DF164BB7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0376-12F8-14E5-7176-C83F384C60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0A14B-C647-49A5-A42C-15EA78EA1E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08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6297-40CB-89AE-7881-AFE3112EBC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Apple Quality Dataset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1213CD-B920-440A-6365-A992079D97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ISYE 630 Advanced Quality Control </a:t>
            </a:r>
          </a:p>
          <a:p>
            <a:r>
              <a:rPr lang="en-US" dirty="0"/>
              <a:t>Group Project</a:t>
            </a:r>
          </a:p>
          <a:p>
            <a:r>
              <a:rPr lang="en-US" sz="1800" dirty="0"/>
              <a:t>Abdullah Omer Mohammed, Fouzan Abdullah, Mohammed Mustafa, Sai Satya </a:t>
            </a:r>
            <a:r>
              <a:rPr lang="en-US" sz="1800" dirty="0" err="1"/>
              <a:t>Saketh</a:t>
            </a:r>
            <a:r>
              <a:rPr lang="en-US" sz="1800" dirty="0"/>
              <a:t> Nella</a:t>
            </a:r>
          </a:p>
        </p:txBody>
      </p:sp>
    </p:spTree>
    <p:extLst>
      <p:ext uri="{BB962C8B-B14F-4D97-AF65-F5344CB8AC3E}">
        <p14:creationId xmlns:p14="http://schemas.microsoft.com/office/powerpoint/2010/main" val="417816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E0C5-710D-0BE3-D0B6-D02CDC04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Data: Box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AE73-4C6E-02C7-3679-92AA752CB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3037114" cy="51297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Since we filtered on Crunchiness, the outliers are most removed from that box plot.</a:t>
            </a:r>
          </a:p>
          <a:p>
            <a:r>
              <a:rPr lang="en-US" dirty="0"/>
              <a:t>The other variables still show a lot of variables because there are still a lot of data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8EC6B-9A24-B031-C29B-16C17E8E0D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943" y="1348808"/>
            <a:ext cx="7957457" cy="530497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46D18C-169A-EA26-BD5A-D2323F37589F}"/>
              </a:ext>
            </a:extLst>
          </p:cNvPr>
          <p:cNvSpPr/>
          <p:nvPr/>
        </p:nvSpPr>
        <p:spPr>
          <a:xfrm>
            <a:off x="4659085" y="3755572"/>
            <a:ext cx="1850572" cy="6749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69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EBB3E-407F-3110-CA86-EA5661D42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4EBBA-96C9-2F1B-F890-578C71C9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Data: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7C0C-A09F-646E-FE95-A40BCB9C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3037114" cy="512977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At first look, there is not a noticeable difference among the histograms of all variables</a:t>
            </a:r>
          </a:p>
          <a:p>
            <a:r>
              <a:rPr lang="en-US" dirty="0"/>
              <a:t>However, crunchiness has a lot less data points now, evident from the y-axis scale.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DCF4B-1F5A-855D-270A-D61EF1D7D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327" y="1523999"/>
            <a:ext cx="7694669" cy="51297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0018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EF9D1-D544-538D-AA2A-DC0BB276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Data: </a:t>
            </a:r>
            <a:r>
              <a:rPr lang="en-US" dirty="0" err="1"/>
              <a:t>Xbar</a:t>
            </a:r>
            <a:r>
              <a:rPr lang="en-US" dirty="0"/>
              <a:t>-R Chart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0BA479-EC86-E6CD-F41A-1884B9796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690688"/>
            <a:ext cx="3094822" cy="5022523"/>
          </a:xfrm>
        </p:spPr>
        <p:txBody>
          <a:bodyPr>
            <a:normAutofit fontScale="92500"/>
          </a:bodyPr>
          <a:lstStyle/>
          <a:p>
            <a:r>
              <a:rPr lang="en-US" dirty="0"/>
              <a:t>The limits for </a:t>
            </a:r>
            <a:r>
              <a:rPr lang="en-US" dirty="0" err="1"/>
              <a:t>Xbar</a:t>
            </a:r>
            <a:r>
              <a:rPr lang="en-US" dirty="0"/>
              <a:t> chart, although slightly smaller, are still too big for the data points</a:t>
            </a:r>
          </a:p>
          <a:p>
            <a:r>
              <a:rPr lang="en-US" dirty="0"/>
              <a:t>R chart is out of control at two points, but it is a much better fit in the limits now</a:t>
            </a:r>
          </a:p>
          <a:p>
            <a:r>
              <a:rPr lang="en-US" dirty="0"/>
              <a:t>Plotted for subgroup size of 20 (every 20</a:t>
            </a:r>
            <a:r>
              <a:rPr lang="en-US" baseline="30000" dirty="0"/>
              <a:t>th</a:t>
            </a:r>
            <a:r>
              <a:rPr lang="en-US" dirty="0"/>
              <a:t> row)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91EB36-FB8F-ACB9-E1DF-58E9DB19F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305" y="1467998"/>
            <a:ext cx="7867821" cy="52452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30388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9107-16ED-DC36-8914-1D69FCAFF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Cleaned Data: </a:t>
            </a:r>
            <a:r>
              <a:rPr lang="en-US" dirty="0" err="1"/>
              <a:t>Hotelling</a:t>
            </a:r>
            <a:r>
              <a:rPr lang="en-US" dirty="0"/>
              <a:t> Chart (T2)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7644-9096-7197-5AA7-EFEAEDECB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61261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 control, doesn’t show much of a difference with the original data</a:t>
            </a:r>
          </a:p>
          <a:p>
            <a:r>
              <a:rPr lang="en-US" dirty="0"/>
              <a:t>Median is a little bit higher</a:t>
            </a:r>
          </a:p>
          <a:p>
            <a:r>
              <a:rPr lang="en-US" dirty="0"/>
              <a:t>UCL is still way too big for the data points</a:t>
            </a:r>
          </a:p>
          <a:p>
            <a:r>
              <a:rPr lang="en-US" dirty="0"/>
              <a:t>Plotted for subgroup size 20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4145A-4E80-C088-D58A-F75837E6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394" y="1752064"/>
            <a:ext cx="6527006" cy="435133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0914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3B15-1E65-38ED-5FB6-7E16E314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Variables: Factors affecting Quality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CF99-9C68-81A2-D076-5EED226D8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54937" cy="21184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identified the variables Size, Sweetness, Juiciness as having a positive correlation with quality</a:t>
            </a:r>
          </a:p>
          <a:p>
            <a:r>
              <a:rPr lang="en-US" dirty="0"/>
              <a:t>Ripeness had a negative correlation with quantity</a:t>
            </a:r>
          </a:p>
          <a:p>
            <a:r>
              <a:rPr lang="en-US" dirty="0"/>
              <a:t>To identify the extent of these variables contribution to quality, we did a binary logistic regression (result shown below)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2BBB4C-50B5-65E9-D50F-61715AB19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35" y="3826152"/>
            <a:ext cx="7811590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778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1AC9-185F-7528-167A-27421B104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Variables: Scatter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4692A-41F7-A46A-D2EF-05D71FE9B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26176" cy="4351338"/>
          </a:xfrm>
        </p:spPr>
        <p:txBody>
          <a:bodyPr/>
          <a:lstStyle/>
          <a:p>
            <a:r>
              <a:rPr lang="en-US" dirty="0"/>
              <a:t>Slight negative trend in Sweetness and Juiciness with Ripeness</a:t>
            </a:r>
          </a:p>
          <a:p>
            <a:r>
              <a:rPr lang="en-US" dirty="0"/>
              <a:t>Mostly uniform trend in Size vs Ripeness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17EBC9-9635-C051-442E-713326F39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203" y="1508565"/>
            <a:ext cx="7002597" cy="46683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1824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CAB1D-5A5F-D271-76BA-B608B140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Variables: </a:t>
            </a:r>
            <a:r>
              <a:rPr lang="en-US" dirty="0" err="1"/>
              <a:t>Xbar</a:t>
            </a:r>
            <a:r>
              <a:rPr lang="en-US" dirty="0"/>
              <a:t>-R Chart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6096C8-7A59-40F4-56D4-61BEE3DDE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09231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Plotted for subgroup size 20 (every 20</a:t>
            </a:r>
            <a:r>
              <a:rPr lang="en-US" baseline="30000" dirty="0"/>
              <a:t>th</a:t>
            </a:r>
            <a:r>
              <a:rPr lang="en-US" dirty="0"/>
              <a:t> row)</a:t>
            </a:r>
          </a:p>
          <a:p>
            <a:r>
              <a:rPr lang="en-US" dirty="0" err="1"/>
              <a:t>Xbar</a:t>
            </a:r>
            <a:r>
              <a:rPr lang="en-US" dirty="0"/>
              <a:t> chart in control, although limits are a little big, indicator of potential stratification</a:t>
            </a:r>
          </a:p>
          <a:p>
            <a:r>
              <a:rPr lang="en-US" dirty="0"/>
              <a:t>R Chart out of control at two points out of 200, can be overlooked. Range limits are good. Chart fills up the space nicely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A1A4E0-E314-4ADB-55C9-B31DB6BF1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14" y="1373159"/>
            <a:ext cx="7884406" cy="52562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691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FF33C-AC05-18EC-96FA-45F60B777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Correlated Variables: </a:t>
            </a:r>
            <a:r>
              <a:rPr lang="en-US" dirty="0" err="1"/>
              <a:t>Hotelling</a:t>
            </a:r>
            <a:r>
              <a:rPr lang="en-US" dirty="0"/>
              <a:t> Chart (T2)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8697-C9BC-5B9A-2D71-BBB5A9A6E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63458" cy="4351338"/>
          </a:xfrm>
        </p:spPr>
        <p:txBody>
          <a:bodyPr/>
          <a:lstStyle/>
          <a:p>
            <a:r>
              <a:rPr lang="en-US" dirty="0"/>
              <a:t>1 point is out of control, otherwise limits are mostly good for a multivariate chart.</a:t>
            </a:r>
          </a:p>
          <a:p>
            <a:r>
              <a:rPr lang="en-US" dirty="0"/>
              <a:t>Shows a nice random, sort of </a:t>
            </a:r>
            <a:r>
              <a:rPr lang="en-US" dirty="0" err="1"/>
              <a:t>cyclc</a:t>
            </a:r>
            <a:r>
              <a:rPr lang="en-US" dirty="0"/>
              <a:t> pattern</a:t>
            </a:r>
          </a:p>
          <a:p>
            <a:r>
              <a:rPr lang="en-US" dirty="0"/>
              <a:t>In control</a:t>
            </a:r>
          </a:p>
          <a:p>
            <a:r>
              <a:rPr lang="en-US" dirty="0"/>
              <a:t>Plotted for subgroup size of 20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D7601-0E0F-2479-56B1-E554C2CF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390" y="1454227"/>
            <a:ext cx="7557972" cy="50386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24968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A0796-D15A-41DD-0090-7F9DB856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9389D-ED65-30D8-B7C5-96299D320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This was an attempt to </a:t>
            </a:r>
            <a:r>
              <a:rPr lang="en-US" dirty="0" err="1"/>
              <a:t>analyse</a:t>
            </a:r>
            <a:r>
              <a:rPr lang="en-US" dirty="0"/>
              <a:t> a random data set from the internet with a quality perspective</a:t>
            </a:r>
          </a:p>
          <a:p>
            <a:r>
              <a:rPr lang="en-US" dirty="0"/>
              <a:t>We attempted to identify factors affecting the quality of the apple from among the 6 variables</a:t>
            </a:r>
          </a:p>
          <a:p>
            <a:r>
              <a:rPr lang="en-US" dirty="0"/>
              <a:t>The dataset was pretty large for quality analysis, we applied the 80/20 rule to clean the data</a:t>
            </a:r>
          </a:p>
          <a:p>
            <a:r>
              <a:rPr lang="en-US" dirty="0"/>
              <a:t>We attempted to explain quality by the variable chart (</a:t>
            </a:r>
            <a:r>
              <a:rPr lang="en-US" dirty="0" err="1"/>
              <a:t>Xbar</a:t>
            </a:r>
            <a:r>
              <a:rPr lang="en-US" dirty="0"/>
              <a:t>-R) and the multivariate chart (T2)</a:t>
            </a:r>
          </a:p>
          <a:p>
            <a:r>
              <a:rPr lang="en-US" dirty="0"/>
              <a:t>Although some out of control points were identified however they had negligible effect since the dataset was large, few points wouldn’t matter</a:t>
            </a:r>
          </a:p>
          <a:p>
            <a:r>
              <a:rPr lang="en-US" dirty="0"/>
              <a:t>Overall, this analysis was a good study in the different methods of quality control</a:t>
            </a:r>
          </a:p>
        </p:txBody>
      </p:sp>
    </p:spTree>
    <p:extLst>
      <p:ext uri="{BB962C8B-B14F-4D97-AF65-F5344CB8AC3E}">
        <p14:creationId xmlns:p14="http://schemas.microsoft.com/office/powerpoint/2010/main" val="3891941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C704E-ADB2-CC6B-D02B-A2794B2F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25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0DB4A20-D6AF-2272-DEF3-3BEF07986364}"/>
              </a:ext>
            </a:extLst>
          </p:cNvPr>
          <p:cNvSpPr txBox="1">
            <a:spLocks/>
          </p:cNvSpPr>
          <p:nvPr/>
        </p:nvSpPr>
        <p:spPr>
          <a:xfrm>
            <a:off x="838200" y="32753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400" dirty="0"/>
              <a:t>Hope you enjoyed and don’t have any questions</a:t>
            </a:r>
          </a:p>
        </p:txBody>
      </p:sp>
    </p:spTree>
    <p:extLst>
      <p:ext uri="{BB962C8B-B14F-4D97-AF65-F5344CB8AC3E}">
        <p14:creationId xmlns:p14="http://schemas.microsoft.com/office/powerpoint/2010/main" val="123245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366B-1A55-2A1D-AB65-A719DD2DA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1309B-CB5D-A504-7757-E1B55F96E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Apple Quality Dataset downloaded from Kaggle</a:t>
            </a:r>
          </a:p>
          <a:p>
            <a:r>
              <a:rPr lang="en-US" dirty="0"/>
              <a:t>6 Quality characteristics measured as continuous variables, 1 quality characteristic as binary (good or bad)</a:t>
            </a:r>
          </a:p>
          <a:p>
            <a:r>
              <a:rPr lang="en-US" dirty="0"/>
              <a:t>Values indicate an index with an approximate range of -7.5 to 7.5 for continuous variables</a:t>
            </a:r>
          </a:p>
          <a:p>
            <a:r>
              <a:rPr lang="en-US" dirty="0"/>
              <a:t>The binary column encoded as 1 for good and 0 for bad for analysis</a:t>
            </a:r>
          </a:p>
        </p:txBody>
      </p:sp>
    </p:spTree>
    <p:extLst>
      <p:ext uri="{BB962C8B-B14F-4D97-AF65-F5344CB8AC3E}">
        <p14:creationId xmlns:p14="http://schemas.microsoft.com/office/powerpoint/2010/main" val="2640557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8F62-9CBB-3CEE-D570-5A033E7A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Dataset: Data Description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561A36-4A02-2EBA-5485-17BA89F3B4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2585" y="1230086"/>
            <a:ext cx="7372801" cy="2760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D334EC-DB74-FC6E-6263-CF2AB265C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584" y="3990862"/>
            <a:ext cx="7372801" cy="2760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9314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C5BD1-4BBB-629F-B993-D0781709F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4D77F-0882-D9DA-B559-2611D7CE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Dataset: Box Plots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19388CA-7B86-C829-8DBE-7344603BE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058" y="1305266"/>
            <a:ext cx="8088083" cy="53920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079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C6D9-CD7E-4951-E4B8-DFAB0384D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25D0-2407-21BB-B30D-EBCFD61D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Dataset: Histograms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5D62D-C51C-40EE-8E67-B6C9979E6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5770"/>
            <a:ext cx="2971800" cy="51515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As can be seen, all the fields form a roughly normal distribution.</a:t>
            </a:r>
          </a:p>
          <a:p>
            <a:r>
              <a:rPr lang="en-US" dirty="0"/>
              <a:t>A few outliers can be seen, more evident in the box plots than here</a:t>
            </a:r>
          </a:p>
          <a:p>
            <a:r>
              <a:rPr lang="en-US" dirty="0"/>
              <a:t>Notice the tightly packed Crunchiness field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288A2-C25E-D38B-8015-CAE382CB1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224" y="1407489"/>
            <a:ext cx="8126776" cy="541785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8924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17B5-CED5-170B-25F2-F28006A9D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Data: </a:t>
            </a:r>
            <a:r>
              <a:rPr lang="en-US" dirty="0" err="1"/>
              <a:t>Xbar</a:t>
            </a:r>
            <a:r>
              <a:rPr lang="en-US" dirty="0"/>
              <a:t>-R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8D5E4-53C1-AD6F-3FB9-B3EC04276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122"/>
            <a:ext cx="3526971" cy="49517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Chart made for subgroup size 20  (every 20</a:t>
            </a:r>
            <a:r>
              <a:rPr lang="en-US" baseline="30000" dirty="0"/>
              <a:t>th</a:t>
            </a:r>
            <a:r>
              <a:rPr lang="en-US" dirty="0"/>
              <a:t> row).</a:t>
            </a:r>
          </a:p>
          <a:p>
            <a:r>
              <a:rPr lang="en-US" dirty="0"/>
              <a:t>All continuous variables plotted combined</a:t>
            </a:r>
          </a:p>
          <a:p>
            <a:r>
              <a:rPr lang="en-US" dirty="0"/>
              <a:t>Seemingly in control</a:t>
            </a:r>
          </a:p>
          <a:p>
            <a:r>
              <a:rPr lang="en-US" dirty="0" err="1"/>
              <a:t>Xbar</a:t>
            </a:r>
            <a:r>
              <a:rPr lang="en-US" dirty="0"/>
              <a:t> limits are too big compared to the data points</a:t>
            </a:r>
          </a:p>
          <a:p>
            <a:r>
              <a:rPr lang="en-US" dirty="0"/>
              <a:t>R Chart’s lower limit is too low compared to the data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D7719-74AA-8C60-2B4C-B4A720659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345" y="1541122"/>
            <a:ext cx="7380514" cy="4920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2598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BD2C-286E-3764-C104-B00B5568C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Original Data: </a:t>
            </a:r>
            <a:r>
              <a:rPr lang="en-US" dirty="0" err="1"/>
              <a:t>Hotelling</a:t>
            </a:r>
            <a:r>
              <a:rPr lang="en-US" dirty="0"/>
              <a:t> Chart (T2)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B58FC5E-AB65-4F1E-977E-949F24509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66851" cy="4351338"/>
          </a:xfrm>
        </p:spPr>
        <p:txBody>
          <a:bodyPr/>
          <a:lstStyle/>
          <a:p>
            <a:r>
              <a:rPr lang="en-US" dirty="0"/>
              <a:t>Tested this out since all the variables define a single binary variable; good or bad apple</a:t>
            </a:r>
          </a:p>
          <a:p>
            <a:r>
              <a:rPr lang="en-US" dirty="0"/>
              <a:t>In control, although the UCL is too great</a:t>
            </a:r>
          </a:p>
          <a:p>
            <a:r>
              <a:rPr lang="en-US" dirty="0"/>
              <a:t>Plotted for subgroup size of 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B3670-E4E0-5578-53CE-8BB3C0EB7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056" y="1523082"/>
            <a:ext cx="7233951" cy="4822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02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339E-6A46-8681-F074-3BF480F43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Data: Correlation (</a:t>
            </a:r>
            <a:r>
              <a:rPr lang="en-US" dirty="0" err="1"/>
              <a:t>PearsonR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696FD-93CB-5E1E-208A-C4DD013DE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209"/>
            <a:ext cx="10192058" cy="212625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find out link between any of the continuous variables with the apple quality, we did the correlation test</a:t>
            </a:r>
          </a:p>
          <a:p>
            <a:r>
              <a:rPr lang="en-US" dirty="0"/>
              <a:t>We are interested in only what effect each variable has on the quality</a:t>
            </a:r>
          </a:p>
          <a:p>
            <a:r>
              <a:rPr lang="en-US" dirty="0"/>
              <a:t>Size, Sweetness and Juiciness showed a weak positive correlation with quality</a:t>
            </a:r>
          </a:p>
          <a:p>
            <a:r>
              <a:rPr lang="en-US" dirty="0"/>
              <a:t>Ripeness showed a weak negative correlation with quality</a:t>
            </a:r>
          </a:p>
          <a:p>
            <a:r>
              <a:rPr lang="en-US" dirty="0"/>
              <a:t>These variables will be investigated further for quality analysis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CB21C6-4CC2-50FE-9E3C-76318AABE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742" y="3654032"/>
            <a:ext cx="9868516" cy="299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085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0D92C-4626-3A2F-A2AC-71376987D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30B0-FECD-A452-2748-6AD23AC0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CF71E-030E-0B00-FE5C-8EEA12A99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45770"/>
            <a:ext cx="10842172" cy="3081313"/>
          </a:xfrm>
        </p:spPr>
        <p:txBody>
          <a:bodyPr>
            <a:normAutofit fontScale="92500"/>
          </a:bodyPr>
          <a:lstStyle/>
          <a:p>
            <a:r>
              <a:rPr lang="en-US" dirty="0"/>
              <a:t>Made a frequency table with bins array ranging from -7.5 to 7.5 with increment of 1</a:t>
            </a:r>
          </a:p>
          <a:p>
            <a:r>
              <a:rPr lang="en-US" dirty="0"/>
              <a:t>Identified the 80% (count of 3200) values were included in the bin range -1.5 to 2.5 for all the variables (rough estimate of 80% for each)</a:t>
            </a:r>
          </a:p>
          <a:p>
            <a:r>
              <a:rPr lang="en-US" dirty="0"/>
              <a:t>Filtered data out by filtering on crunchiness, which had the highest count for values falling within that bin range (3429 rows)</a:t>
            </a:r>
          </a:p>
          <a:p>
            <a:r>
              <a:rPr lang="en-US" dirty="0"/>
              <a:t>Made the </a:t>
            </a:r>
            <a:r>
              <a:rPr lang="en-US" dirty="0" err="1"/>
              <a:t>xbar</a:t>
            </a:r>
            <a:r>
              <a:rPr lang="en-US" dirty="0"/>
              <a:t>-R and T2 chart for the cleaned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9160FD-FEDD-A1CC-B8C6-504628A87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788" y="4861774"/>
            <a:ext cx="8356539" cy="18977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7056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</TotalTime>
  <Words>837</Words>
  <Application>Microsoft Office PowerPoint</Application>
  <PresentationFormat>Widescreen</PresentationFormat>
  <Paragraphs>76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Apple Quality Dataset</vt:lpstr>
      <vt:lpstr>Introduction of the Dataset</vt:lpstr>
      <vt:lpstr>Original Dataset: Data Description</vt:lpstr>
      <vt:lpstr>Original Dataset: Box Plots</vt:lpstr>
      <vt:lpstr>Original Dataset: Histograms</vt:lpstr>
      <vt:lpstr>Original Data: Xbar-R Chart</vt:lpstr>
      <vt:lpstr>Original Data: Hotelling Chart (T2)</vt:lpstr>
      <vt:lpstr>Original Data: Correlation (PearsonR)</vt:lpstr>
      <vt:lpstr>Data Cleaning</vt:lpstr>
      <vt:lpstr>Cleaned Data: Box Plots</vt:lpstr>
      <vt:lpstr>Cleaned Data: Histograms</vt:lpstr>
      <vt:lpstr>Cleaned Data: Xbar-R Chart</vt:lpstr>
      <vt:lpstr>Cleaned Data: Hotelling Chart (T2)</vt:lpstr>
      <vt:lpstr>Correlated Variables: Factors affecting Quality</vt:lpstr>
      <vt:lpstr>Correlated Variables: Scatter Plot</vt:lpstr>
      <vt:lpstr>Correlated Variables: Xbar-R Chart</vt:lpstr>
      <vt:lpstr>Correlated Variables: Hotelling Chart (T2)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Fouzan Abdullah</dc:creator>
  <cp:lastModifiedBy>Fouzan Abdullah</cp:lastModifiedBy>
  <cp:revision>1</cp:revision>
  <dcterms:created xsi:type="dcterms:W3CDTF">2024-11-28T03:44:38Z</dcterms:created>
  <dcterms:modified xsi:type="dcterms:W3CDTF">2024-11-28T23:54:57Z</dcterms:modified>
</cp:coreProperties>
</file>