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46"/>
  </p:notesMasterIdLst>
  <p:sldIdLst>
    <p:sldId id="256" r:id="rId5"/>
    <p:sldId id="288" r:id="rId6"/>
    <p:sldId id="290" r:id="rId7"/>
    <p:sldId id="286" r:id="rId8"/>
    <p:sldId id="283" r:id="rId9"/>
    <p:sldId id="263" r:id="rId10"/>
    <p:sldId id="264" r:id="rId11"/>
    <p:sldId id="260" r:id="rId12"/>
    <p:sldId id="265" r:id="rId13"/>
    <p:sldId id="266" r:id="rId14"/>
    <p:sldId id="267" r:id="rId15"/>
    <p:sldId id="268" r:id="rId16"/>
    <p:sldId id="269" r:id="rId17"/>
    <p:sldId id="270" r:id="rId18"/>
    <p:sldId id="292" r:id="rId19"/>
    <p:sldId id="272" r:id="rId20"/>
    <p:sldId id="273" r:id="rId21"/>
    <p:sldId id="274" r:id="rId22"/>
    <p:sldId id="293" r:id="rId23"/>
    <p:sldId id="294" r:id="rId24"/>
    <p:sldId id="277" r:id="rId25"/>
    <p:sldId id="310" r:id="rId26"/>
    <p:sldId id="295" r:id="rId27"/>
    <p:sldId id="296" r:id="rId28"/>
    <p:sldId id="300" r:id="rId29"/>
    <p:sldId id="297" r:id="rId30"/>
    <p:sldId id="298" r:id="rId31"/>
    <p:sldId id="299" r:id="rId32"/>
    <p:sldId id="301" r:id="rId33"/>
    <p:sldId id="302" r:id="rId34"/>
    <p:sldId id="303" r:id="rId35"/>
    <p:sldId id="304" r:id="rId36"/>
    <p:sldId id="305" r:id="rId37"/>
    <p:sldId id="306" r:id="rId38"/>
    <p:sldId id="307" r:id="rId39"/>
    <p:sldId id="308" r:id="rId40"/>
    <p:sldId id="309" r:id="rId41"/>
    <p:sldId id="291" r:id="rId42"/>
    <p:sldId id="287" r:id="rId43"/>
    <p:sldId id="284" r:id="rId44"/>
    <p:sldId id="285"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73FEB1-22E4-ECA9-A65B-9E84D9A74C62}" v="247" dt="2024-12-03T01:34:14.104"/>
    <p1510:client id="{19D7B6A9-F549-8B1D-EB83-DF430D899C3B}" v="11" dt="2024-12-03T00:27:35.121"/>
    <p1510:client id="{2F4F1AA2-CF58-1009-6EAD-2F1C03DD74F7}" v="431" dt="2024-12-03T00:55:00.154"/>
    <p1510:client id="{3717C4B8-3A51-A221-FD89-10875B5706F0}" v="80" dt="2024-12-03T01:10:32.563"/>
    <p1510:client id="{7284EEE0-CCAB-5FD0-813B-1B601B66939F}" v="213" dt="2024-12-03T01:23:33.330"/>
    <p1510:client id="{97BC867C-D81E-BA73-DC24-B98B325DB398}" v="19" dt="2024-12-03T01:33:19.794"/>
    <p1510:client id="{EC84C123-60E7-0E3F-1C21-84E1B3083CFA}" v="25" dt="2024-12-03T01:28:17.390"/>
    <p1510:client id="{F4E0D5C3-4D78-D0DD-AE51-DC2060B0976E}" v="868" dt="2024-12-03T01:36:58.202"/>
    <p1510:client id="{FF1BEA63-6823-9692-9CB1-DE11B9001CE6}" v="39" dt="2024-12-02T00:17:23.8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51"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ryk Nicieja" userId="S::z1929393@students.niu.edu::a4076511-8a21-4400-aa52-80d58a931279" providerId="AD" clId="Web-{F4E0D5C3-4D78-D0DD-AE51-DC2060B0976E}"/>
    <pc:docChg chg="addSld delSld modSld sldOrd">
      <pc:chgData name="Patryk Nicieja" userId="S::z1929393@students.niu.edu::a4076511-8a21-4400-aa52-80d58a931279" providerId="AD" clId="Web-{F4E0D5C3-4D78-D0DD-AE51-DC2060B0976E}" dt="2024-12-03T01:36:58.202" v="826" actId="1076"/>
      <pc:docMkLst>
        <pc:docMk/>
      </pc:docMkLst>
      <pc:sldChg chg="modSp">
        <pc:chgData name="Patryk Nicieja" userId="S::z1929393@students.niu.edu::a4076511-8a21-4400-aa52-80d58a931279" providerId="AD" clId="Web-{F4E0D5C3-4D78-D0DD-AE51-DC2060B0976E}" dt="2024-12-03T01:27:55.235" v="731" actId="20577"/>
        <pc:sldMkLst>
          <pc:docMk/>
          <pc:sldMk cId="3537410522" sldId="256"/>
        </pc:sldMkLst>
        <pc:spChg chg="mod">
          <ac:chgData name="Patryk Nicieja" userId="S::z1929393@students.niu.edu::a4076511-8a21-4400-aa52-80d58a931279" providerId="AD" clId="Web-{F4E0D5C3-4D78-D0DD-AE51-DC2060B0976E}" dt="2024-12-03T01:27:55.235" v="731" actId="20577"/>
          <ac:spMkLst>
            <pc:docMk/>
            <pc:sldMk cId="3537410522" sldId="256"/>
            <ac:spMk id="2" creationId="{B2B67FC3-AA07-AF83-AAF2-10DBE3982D42}"/>
          </ac:spMkLst>
        </pc:spChg>
      </pc:sldChg>
      <pc:sldChg chg="del ord">
        <pc:chgData name="Patryk Nicieja" userId="S::z1929393@students.niu.edu::a4076511-8a21-4400-aa52-80d58a931279" providerId="AD" clId="Web-{F4E0D5C3-4D78-D0DD-AE51-DC2060B0976E}" dt="2024-12-03T01:17:57.033" v="636"/>
        <pc:sldMkLst>
          <pc:docMk/>
          <pc:sldMk cId="2301765124" sldId="257"/>
        </pc:sldMkLst>
      </pc:sldChg>
      <pc:sldChg chg="del">
        <pc:chgData name="Patryk Nicieja" userId="S::z1929393@students.niu.edu::a4076511-8a21-4400-aa52-80d58a931279" providerId="AD" clId="Web-{F4E0D5C3-4D78-D0DD-AE51-DC2060B0976E}" dt="2024-12-03T00:20:49.976" v="0"/>
        <pc:sldMkLst>
          <pc:docMk/>
          <pc:sldMk cId="878722655" sldId="258"/>
        </pc:sldMkLst>
      </pc:sldChg>
      <pc:sldChg chg="del">
        <pc:chgData name="Patryk Nicieja" userId="S::z1929393@students.niu.edu::a4076511-8a21-4400-aa52-80d58a931279" providerId="AD" clId="Web-{F4E0D5C3-4D78-D0DD-AE51-DC2060B0976E}" dt="2024-12-03T00:20:52.585" v="2"/>
        <pc:sldMkLst>
          <pc:docMk/>
          <pc:sldMk cId="3491223137" sldId="259"/>
        </pc:sldMkLst>
      </pc:sldChg>
      <pc:sldChg chg="modSp">
        <pc:chgData name="Patryk Nicieja" userId="S::z1929393@students.niu.edu::a4076511-8a21-4400-aa52-80d58a931279" providerId="AD" clId="Web-{F4E0D5C3-4D78-D0DD-AE51-DC2060B0976E}" dt="2024-12-03T00:47:37.583" v="157"/>
        <pc:sldMkLst>
          <pc:docMk/>
          <pc:sldMk cId="2819518366" sldId="260"/>
        </pc:sldMkLst>
        <pc:spChg chg="mod">
          <ac:chgData name="Patryk Nicieja" userId="S::z1929393@students.niu.edu::a4076511-8a21-4400-aa52-80d58a931279" providerId="AD" clId="Web-{F4E0D5C3-4D78-D0DD-AE51-DC2060B0976E}" dt="2024-12-03T00:47:37.583" v="157"/>
          <ac:spMkLst>
            <pc:docMk/>
            <pc:sldMk cId="2819518366" sldId="260"/>
            <ac:spMk id="2" creationId="{42A96C29-3A1E-5A05-D8B1-78CDAA3E24FE}"/>
          </ac:spMkLst>
        </pc:spChg>
      </pc:sldChg>
      <pc:sldChg chg="del">
        <pc:chgData name="Patryk Nicieja" userId="S::z1929393@students.niu.edu::a4076511-8a21-4400-aa52-80d58a931279" providerId="AD" clId="Web-{F4E0D5C3-4D78-D0DD-AE51-DC2060B0976E}" dt="2024-12-03T00:20:51.382" v="1"/>
        <pc:sldMkLst>
          <pc:docMk/>
          <pc:sldMk cId="501129382" sldId="261"/>
        </pc:sldMkLst>
      </pc:sldChg>
      <pc:sldChg chg="del ord">
        <pc:chgData name="Patryk Nicieja" userId="S::z1929393@students.niu.edu::a4076511-8a21-4400-aa52-80d58a931279" providerId="AD" clId="Web-{F4E0D5C3-4D78-D0DD-AE51-DC2060B0976E}" dt="2024-12-03T01:23:57.625" v="711"/>
        <pc:sldMkLst>
          <pc:docMk/>
          <pc:sldMk cId="1749916443" sldId="262"/>
        </pc:sldMkLst>
      </pc:sldChg>
      <pc:sldChg chg="modSp">
        <pc:chgData name="Patryk Nicieja" userId="S::z1929393@students.niu.edu::a4076511-8a21-4400-aa52-80d58a931279" providerId="AD" clId="Web-{F4E0D5C3-4D78-D0DD-AE51-DC2060B0976E}" dt="2024-12-03T01:28:12.860" v="736" actId="20577"/>
        <pc:sldMkLst>
          <pc:docMk/>
          <pc:sldMk cId="2142657665" sldId="263"/>
        </pc:sldMkLst>
        <pc:spChg chg="mod">
          <ac:chgData name="Patryk Nicieja" userId="S::z1929393@students.niu.edu::a4076511-8a21-4400-aa52-80d58a931279" providerId="AD" clId="Web-{F4E0D5C3-4D78-D0DD-AE51-DC2060B0976E}" dt="2024-12-03T01:28:12.860" v="736" actId="20577"/>
          <ac:spMkLst>
            <pc:docMk/>
            <pc:sldMk cId="2142657665" sldId="263"/>
            <ac:spMk id="25" creationId="{8BA0907A-1C13-9DA5-377A-AE5403B8BE5F}"/>
          </ac:spMkLst>
        </pc:spChg>
      </pc:sldChg>
      <pc:sldChg chg="modSp">
        <pc:chgData name="Patryk Nicieja" userId="S::z1929393@students.niu.edu::a4076511-8a21-4400-aa52-80d58a931279" providerId="AD" clId="Web-{F4E0D5C3-4D78-D0DD-AE51-DC2060B0976E}" dt="2024-12-03T01:28:15.422" v="737" actId="20577"/>
        <pc:sldMkLst>
          <pc:docMk/>
          <pc:sldMk cId="3858110345" sldId="264"/>
        </pc:sldMkLst>
        <pc:spChg chg="mod">
          <ac:chgData name="Patryk Nicieja" userId="S::z1929393@students.niu.edu::a4076511-8a21-4400-aa52-80d58a931279" providerId="AD" clId="Web-{F4E0D5C3-4D78-D0DD-AE51-DC2060B0976E}" dt="2024-12-03T01:28:15.422" v="737" actId="20577"/>
          <ac:spMkLst>
            <pc:docMk/>
            <pc:sldMk cId="3858110345" sldId="264"/>
            <ac:spMk id="25" creationId="{8BA0907A-1C13-9DA5-377A-AE5403B8BE5F}"/>
          </ac:spMkLst>
        </pc:spChg>
      </pc:sldChg>
      <pc:sldChg chg="modSp">
        <pc:chgData name="Patryk Nicieja" userId="S::z1929393@students.niu.edu::a4076511-8a21-4400-aa52-80d58a931279" providerId="AD" clId="Web-{F4E0D5C3-4D78-D0DD-AE51-DC2060B0976E}" dt="2024-12-03T01:35:44.733" v="824"/>
        <pc:sldMkLst>
          <pc:docMk/>
          <pc:sldMk cId="2969791842" sldId="265"/>
        </pc:sldMkLst>
        <pc:spChg chg="mod">
          <ac:chgData name="Patryk Nicieja" userId="S::z1929393@students.niu.edu::a4076511-8a21-4400-aa52-80d58a931279" providerId="AD" clId="Web-{F4E0D5C3-4D78-D0DD-AE51-DC2060B0976E}" dt="2024-12-03T00:47:46.536" v="160" actId="20577"/>
          <ac:spMkLst>
            <pc:docMk/>
            <pc:sldMk cId="2969791842" sldId="265"/>
            <ac:spMk id="2" creationId="{A63800E5-92A8-3FAE-1F76-B9661F941A1C}"/>
          </ac:spMkLst>
        </pc:spChg>
        <pc:spChg chg="mod">
          <ac:chgData name="Patryk Nicieja" userId="S::z1929393@students.niu.edu::a4076511-8a21-4400-aa52-80d58a931279" providerId="AD" clId="Web-{F4E0D5C3-4D78-D0DD-AE51-DC2060B0976E}" dt="2024-12-03T01:35:44.733" v="824"/>
          <ac:spMkLst>
            <pc:docMk/>
            <pc:sldMk cId="2969791842" sldId="265"/>
            <ac:spMk id="7" creationId="{54264EA2-DF41-B3B7-5C5E-EA5336DEAB64}"/>
          </ac:spMkLst>
        </pc:spChg>
      </pc:sldChg>
      <pc:sldChg chg="addSp modSp">
        <pc:chgData name="Patryk Nicieja" userId="S::z1929393@students.niu.edu::a4076511-8a21-4400-aa52-80d58a931279" providerId="AD" clId="Web-{F4E0D5C3-4D78-D0DD-AE51-DC2060B0976E}" dt="2024-12-03T00:58:04.911" v="296"/>
        <pc:sldMkLst>
          <pc:docMk/>
          <pc:sldMk cId="897102646" sldId="266"/>
        </pc:sldMkLst>
        <pc:spChg chg="mod">
          <ac:chgData name="Patryk Nicieja" userId="S::z1929393@students.niu.edu::a4076511-8a21-4400-aa52-80d58a931279" providerId="AD" clId="Web-{F4E0D5C3-4D78-D0DD-AE51-DC2060B0976E}" dt="2024-12-03T00:47:47.723" v="161"/>
          <ac:spMkLst>
            <pc:docMk/>
            <pc:sldMk cId="897102646" sldId="266"/>
            <ac:spMk id="2" creationId="{1A7BDE7D-9794-9299-DD59-044D7B39BD9B}"/>
          </ac:spMkLst>
        </pc:spChg>
        <pc:spChg chg="mod">
          <ac:chgData name="Patryk Nicieja" userId="S::z1929393@students.niu.edu::a4076511-8a21-4400-aa52-80d58a931279" providerId="AD" clId="Web-{F4E0D5C3-4D78-D0DD-AE51-DC2060B0976E}" dt="2024-12-03T00:58:04.911" v="296"/>
          <ac:spMkLst>
            <pc:docMk/>
            <pc:sldMk cId="897102646" sldId="266"/>
            <ac:spMk id="3" creationId="{52B568C1-A68E-266C-F45A-9FD2DD851CDE}"/>
          </ac:spMkLst>
        </pc:spChg>
        <pc:spChg chg="add mod ord">
          <ac:chgData name="Patryk Nicieja" userId="S::z1929393@students.niu.edu::a4076511-8a21-4400-aa52-80d58a931279" providerId="AD" clId="Web-{F4E0D5C3-4D78-D0DD-AE51-DC2060B0976E}" dt="2024-12-03T00:38:26.176" v="56"/>
          <ac:spMkLst>
            <pc:docMk/>
            <pc:sldMk cId="897102646" sldId="266"/>
            <ac:spMk id="8" creationId="{D5D8164D-ABB0-31F8-FC9F-57F0693F3E95}"/>
          </ac:spMkLst>
        </pc:spChg>
        <pc:picChg chg="mod">
          <ac:chgData name="Patryk Nicieja" userId="S::z1929393@students.niu.edu::a4076511-8a21-4400-aa52-80d58a931279" providerId="AD" clId="Web-{F4E0D5C3-4D78-D0DD-AE51-DC2060B0976E}" dt="2024-12-03T00:40:27.066" v="90" actId="14100"/>
          <ac:picMkLst>
            <pc:docMk/>
            <pc:sldMk cId="897102646" sldId="266"/>
            <ac:picMk id="6" creationId="{E9462FB2-9529-D524-5403-0D80E22661A1}"/>
          </ac:picMkLst>
        </pc:picChg>
        <pc:picChg chg="mod">
          <ac:chgData name="Patryk Nicieja" userId="S::z1929393@students.niu.edu::a4076511-8a21-4400-aa52-80d58a931279" providerId="AD" clId="Web-{F4E0D5C3-4D78-D0DD-AE51-DC2060B0976E}" dt="2024-12-03T00:40:31.738" v="91" actId="14100"/>
          <ac:picMkLst>
            <pc:docMk/>
            <pc:sldMk cId="897102646" sldId="266"/>
            <ac:picMk id="7" creationId="{D4B25186-9D38-15B2-5BCF-8DDA66E526E3}"/>
          </ac:picMkLst>
        </pc:picChg>
      </pc:sldChg>
      <pc:sldChg chg="addSp modSp">
        <pc:chgData name="Patryk Nicieja" userId="S::z1929393@students.niu.edu::a4076511-8a21-4400-aa52-80d58a931279" providerId="AD" clId="Web-{F4E0D5C3-4D78-D0DD-AE51-DC2060B0976E}" dt="2024-12-03T00:58:10.896" v="298" actId="20577"/>
        <pc:sldMkLst>
          <pc:docMk/>
          <pc:sldMk cId="697494228" sldId="267"/>
        </pc:sldMkLst>
        <pc:spChg chg="mod">
          <ac:chgData name="Patryk Nicieja" userId="S::z1929393@students.niu.edu::a4076511-8a21-4400-aa52-80d58a931279" providerId="AD" clId="Web-{F4E0D5C3-4D78-D0DD-AE51-DC2060B0976E}" dt="2024-12-03T00:47:50.786" v="162"/>
          <ac:spMkLst>
            <pc:docMk/>
            <pc:sldMk cId="697494228" sldId="267"/>
            <ac:spMk id="2" creationId="{1A7BDE7D-9794-9299-DD59-044D7B39BD9B}"/>
          </ac:spMkLst>
        </pc:spChg>
        <pc:spChg chg="mod">
          <ac:chgData name="Patryk Nicieja" userId="S::z1929393@students.niu.edu::a4076511-8a21-4400-aa52-80d58a931279" providerId="AD" clId="Web-{F4E0D5C3-4D78-D0DD-AE51-DC2060B0976E}" dt="2024-12-03T00:58:10.896" v="298" actId="20577"/>
          <ac:spMkLst>
            <pc:docMk/>
            <pc:sldMk cId="697494228" sldId="267"/>
            <ac:spMk id="3" creationId="{52B568C1-A68E-266C-F45A-9FD2DD851CDE}"/>
          </ac:spMkLst>
        </pc:spChg>
        <pc:spChg chg="add ord">
          <ac:chgData name="Patryk Nicieja" userId="S::z1929393@students.niu.edu::a4076511-8a21-4400-aa52-80d58a931279" providerId="AD" clId="Web-{F4E0D5C3-4D78-D0DD-AE51-DC2060B0976E}" dt="2024-12-03T00:39:03.160" v="62"/>
          <ac:spMkLst>
            <pc:docMk/>
            <pc:sldMk cId="697494228" sldId="267"/>
            <ac:spMk id="9" creationId="{F4876052-51C3-E3D5-725B-12C49E159968}"/>
          </ac:spMkLst>
        </pc:spChg>
        <pc:picChg chg="mod">
          <ac:chgData name="Patryk Nicieja" userId="S::z1929393@students.niu.edu::a4076511-8a21-4400-aa52-80d58a931279" providerId="AD" clId="Web-{F4E0D5C3-4D78-D0DD-AE51-DC2060B0976E}" dt="2024-12-03T00:40:15.113" v="86" actId="1076"/>
          <ac:picMkLst>
            <pc:docMk/>
            <pc:sldMk cId="697494228" sldId="267"/>
            <ac:picMk id="6" creationId="{339E1172-A912-0C24-3537-64B7955B844B}"/>
          </ac:picMkLst>
        </pc:picChg>
        <pc:picChg chg="mod">
          <ac:chgData name="Patryk Nicieja" userId="S::z1929393@students.niu.edu::a4076511-8a21-4400-aa52-80d58a931279" providerId="AD" clId="Web-{F4E0D5C3-4D78-D0DD-AE51-DC2060B0976E}" dt="2024-12-03T00:40:13.660" v="85" actId="1076"/>
          <ac:picMkLst>
            <pc:docMk/>
            <pc:sldMk cId="697494228" sldId="267"/>
            <ac:picMk id="7" creationId="{C8AC7D9E-E74C-CDE6-4C59-7A8A85A92F37}"/>
          </ac:picMkLst>
        </pc:picChg>
      </pc:sldChg>
      <pc:sldChg chg="addSp modSp">
        <pc:chgData name="Patryk Nicieja" userId="S::z1929393@students.niu.edu::a4076511-8a21-4400-aa52-80d58a931279" providerId="AD" clId="Web-{F4E0D5C3-4D78-D0DD-AE51-DC2060B0976E}" dt="2024-12-03T01:14:22.440" v="590"/>
        <pc:sldMkLst>
          <pc:docMk/>
          <pc:sldMk cId="174700562" sldId="268"/>
        </pc:sldMkLst>
        <pc:spChg chg="mod">
          <ac:chgData name="Patryk Nicieja" userId="S::z1929393@students.niu.edu::a4076511-8a21-4400-aa52-80d58a931279" providerId="AD" clId="Web-{F4E0D5C3-4D78-D0DD-AE51-DC2060B0976E}" dt="2024-12-03T01:14:22.440" v="590"/>
          <ac:spMkLst>
            <pc:docMk/>
            <pc:sldMk cId="174700562" sldId="268"/>
            <ac:spMk id="2" creationId="{1A7BDE7D-9794-9299-DD59-044D7B39BD9B}"/>
          </ac:spMkLst>
        </pc:spChg>
        <pc:spChg chg="mod">
          <ac:chgData name="Patryk Nicieja" userId="S::z1929393@students.niu.edu::a4076511-8a21-4400-aa52-80d58a931279" providerId="AD" clId="Web-{F4E0D5C3-4D78-D0DD-AE51-DC2060B0976E}" dt="2024-12-03T00:58:23.349" v="300" actId="20577"/>
          <ac:spMkLst>
            <pc:docMk/>
            <pc:sldMk cId="174700562" sldId="268"/>
            <ac:spMk id="3" creationId="{52B568C1-A68E-266C-F45A-9FD2DD851CDE}"/>
          </ac:spMkLst>
        </pc:spChg>
        <pc:spChg chg="add ord">
          <ac:chgData name="Patryk Nicieja" userId="S::z1929393@students.niu.edu::a4076511-8a21-4400-aa52-80d58a931279" providerId="AD" clId="Web-{F4E0D5C3-4D78-D0DD-AE51-DC2060B0976E}" dt="2024-12-03T00:39:44.207" v="72"/>
          <ac:spMkLst>
            <pc:docMk/>
            <pc:sldMk cId="174700562" sldId="268"/>
            <ac:spMk id="9" creationId="{7F82F9D8-8B55-96DC-3D11-5CB72DE18661}"/>
          </ac:spMkLst>
        </pc:spChg>
        <pc:picChg chg="mod">
          <ac:chgData name="Patryk Nicieja" userId="S::z1929393@students.niu.edu::a4076511-8a21-4400-aa52-80d58a931279" providerId="AD" clId="Web-{F4E0D5C3-4D78-D0DD-AE51-DC2060B0976E}" dt="2024-12-03T00:40:04.754" v="81" actId="1076"/>
          <ac:picMkLst>
            <pc:docMk/>
            <pc:sldMk cId="174700562" sldId="268"/>
            <ac:picMk id="6" creationId="{CBEC738C-3B7B-D73E-3F38-EB1EB5DBF62E}"/>
          </ac:picMkLst>
        </pc:picChg>
        <pc:picChg chg="mod">
          <ac:chgData name="Patryk Nicieja" userId="S::z1929393@students.niu.edu::a4076511-8a21-4400-aa52-80d58a931279" providerId="AD" clId="Web-{F4E0D5C3-4D78-D0DD-AE51-DC2060B0976E}" dt="2024-12-03T00:39:59.019" v="79" actId="14100"/>
          <ac:picMkLst>
            <pc:docMk/>
            <pc:sldMk cId="174700562" sldId="268"/>
            <ac:picMk id="7" creationId="{5869041A-1572-1514-6E88-01047AEBA5C9}"/>
          </ac:picMkLst>
        </pc:picChg>
      </pc:sldChg>
      <pc:sldChg chg="addSp modSp ord">
        <pc:chgData name="Patryk Nicieja" userId="S::z1929393@students.niu.edu::a4076511-8a21-4400-aa52-80d58a931279" providerId="AD" clId="Web-{F4E0D5C3-4D78-D0DD-AE51-DC2060B0976E}" dt="2024-12-03T01:14:24.799" v="591"/>
        <pc:sldMkLst>
          <pc:docMk/>
          <pc:sldMk cId="597717830" sldId="269"/>
        </pc:sldMkLst>
        <pc:spChg chg="mod">
          <ac:chgData name="Patryk Nicieja" userId="S::z1929393@students.niu.edu::a4076511-8a21-4400-aa52-80d58a931279" providerId="AD" clId="Web-{F4E0D5C3-4D78-D0DD-AE51-DC2060B0976E}" dt="2024-12-03T01:14:24.799" v="591"/>
          <ac:spMkLst>
            <pc:docMk/>
            <pc:sldMk cId="597717830" sldId="269"/>
            <ac:spMk id="2" creationId="{1A7BDE7D-9794-9299-DD59-044D7B39BD9B}"/>
          </ac:spMkLst>
        </pc:spChg>
        <pc:spChg chg="mod">
          <ac:chgData name="Patryk Nicieja" userId="S::z1929393@students.niu.edu::a4076511-8a21-4400-aa52-80d58a931279" providerId="AD" clId="Web-{F4E0D5C3-4D78-D0DD-AE51-DC2060B0976E}" dt="2024-12-03T01:13:43.971" v="581" actId="20577"/>
          <ac:spMkLst>
            <pc:docMk/>
            <pc:sldMk cId="597717830" sldId="269"/>
            <ac:spMk id="3" creationId="{52B568C1-A68E-266C-F45A-9FD2DD851CDE}"/>
          </ac:spMkLst>
        </pc:spChg>
        <pc:spChg chg="add ord">
          <ac:chgData name="Patryk Nicieja" userId="S::z1929393@students.niu.edu::a4076511-8a21-4400-aa52-80d58a931279" providerId="AD" clId="Web-{F4E0D5C3-4D78-D0DD-AE51-DC2060B0976E}" dt="2024-12-03T01:12:54.080" v="565"/>
          <ac:spMkLst>
            <pc:docMk/>
            <pc:sldMk cId="597717830" sldId="269"/>
            <ac:spMk id="9" creationId="{AB002130-2995-79E7-782D-F213FC80ED60}"/>
          </ac:spMkLst>
        </pc:spChg>
        <pc:picChg chg="mod">
          <ac:chgData name="Patryk Nicieja" userId="S::z1929393@students.niu.edu::a4076511-8a21-4400-aa52-80d58a931279" providerId="AD" clId="Web-{F4E0D5C3-4D78-D0DD-AE51-DC2060B0976E}" dt="2024-12-03T01:12:40.768" v="559" actId="1076"/>
          <ac:picMkLst>
            <pc:docMk/>
            <pc:sldMk cId="597717830" sldId="269"/>
            <ac:picMk id="6" creationId="{54C708D9-169D-5715-B57A-81EE0120E8DB}"/>
          </ac:picMkLst>
        </pc:picChg>
        <pc:picChg chg="mod">
          <ac:chgData name="Patryk Nicieja" userId="S::z1929393@students.niu.edu::a4076511-8a21-4400-aa52-80d58a931279" providerId="AD" clId="Web-{F4E0D5C3-4D78-D0DD-AE51-DC2060B0976E}" dt="2024-12-03T01:12:45.362" v="563" actId="1076"/>
          <ac:picMkLst>
            <pc:docMk/>
            <pc:sldMk cId="597717830" sldId="269"/>
            <ac:picMk id="7" creationId="{36DF61B7-35B3-7C65-ABFE-7BBFC697CB05}"/>
          </ac:picMkLst>
        </pc:picChg>
      </pc:sldChg>
      <pc:sldChg chg="addSp modSp ord">
        <pc:chgData name="Patryk Nicieja" userId="S::z1929393@students.niu.edu::a4076511-8a21-4400-aa52-80d58a931279" providerId="AD" clId="Web-{F4E0D5C3-4D78-D0DD-AE51-DC2060B0976E}" dt="2024-12-03T01:14:27.205" v="592"/>
        <pc:sldMkLst>
          <pc:docMk/>
          <pc:sldMk cId="3169377406" sldId="270"/>
        </pc:sldMkLst>
        <pc:spChg chg="mod">
          <ac:chgData name="Patryk Nicieja" userId="S::z1929393@students.niu.edu::a4076511-8a21-4400-aa52-80d58a931279" providerId="AD" clId="Web-{F4E0D5C3-4D78-D0DD-AE51-DC2060B0976E}" dt="2024-12-03T01:14:27.205" v="592"/>
          <ac:spMkLst>
            <pc:docMk/>
            <pc:sldMk cId="3169377406" sldId="270"/>
            <ac:spMk id="2" creationId="{1A7BDE7D-9794-9299-DD59-044D7B39BD9B}"/>
          </ac:spMkLst>
        </pc:spChg>
        <pc:spChg chg="mod">
          <ac:chgData name="Patryk Nicieja" userId="S::z1929393@students.niu.edu::a4076511-8a21-4400-aa52-80d58a931279" providerId="AD" clId="Web-{F4E0D5C3-4D78-D0DD-AE51-DC2060B0976E}" dt="2024-12-03T01:13:45.846" v="582"/>
          <ac:spMkLst>
            <pc:docMk/>
            <pc:sldMk cId="3169377406" sldId="270"/>
            <ac:spMk id="3" creationId="{52B568C1-A68E-266C-F45A-9FD2DD851CDE}"/>
          </ac:spMkLst>
        </pc:spChg>
        <pc:spChg chg="add ord">
          <ac:chgData name="Patryk Nicieja" userId="S::z1929393@students.niu.edu::a4076511-8a21-4400-aa52-80d58a931279" providerId="AD" clId="Web-{F4E0D5C3-4D78-D0DD-AE51-DC2060B0976E}" dt="2024-12-03T01:13:22.268" v="575"/>
          <ac:spMkLst>
            <pc:docMk/>
            <pc:sldMk cId="3169377406" sldId="270"/>
            <ac:spMk id="9" creationId="{FB8EECC7-77C9-A952-651B-4327E6C2E3A1}"/>
          </ac:spMkLst>
        </pc:spChg>
        <pc:picChg chg="mod">
          <ac:chgData name="Patryk Nicieja" userId="S::z1929393@students.niu.edu::a4076511-8a21-4400-aa52-80d58a931279" providerId="AD" clId="Web-{F4E0D5C3-4D78-D0DD-AE51-DC2060B0976E}" dt="2024-12-03T01:13:09.565" v="569" actId="14100"/>
          <ac:picMkLst>
            <pc:docMk/>
            <pc:sldMk cId="3169377406" sldId="270"/>
            <ac:picMk id="6" creationId="{19E16EA6-DE5A-BC35-DC53-682F547E4EB6}"/>
          </ac:picMkLst>
        </pc:picChg>
        <pc:picChg chg="mod">
          <ac:chgData name="Patryk Nicieja" userId="S::z1929393@students.niu.edu::a4076511-8a21-4400-aa52-80d58a931279" providerId="AD" clId="Web-{F4E0D5C3-4D78-D0DD-AE51-DC2060B0976E}" dt="2024-12-03T01:13:16.018" v="573" actId="1076"/>
          <ac:picMkLst>
            <pc:docMk/>
            <pc:sldMk cId="3169377406" sldId="270"/>
            <ac:picMk id="7" creationId="{C993578F-CEA5-0ED5-1EA7-39C0992332E0}"/>
          </ac:picMkLst>
        </pc:picChg>
      </pc:sldChg>
      <pc:sldChg chg="addSp modSp">
        <pc:chgData name="Patryk Nicieja" userId="S::z1929393@students.niu.edu::a4076511-8a21-4400-aa52-80d58a931279" providerId="AD" clId="Web-{F4E0D5C3-4D78-D0DD-AE51-DC2060B0976E}" dt="2024-12-03T01:08:52.206" v="500" actId="1076"/>
        <pc:sldMkLst>
          <pc:docMk/>
          <pc:sldMk cId="2589381546" sldId="272"/>
        </pc:sldMkLst>
        <pc:spChg chg="mod">
          <ac:chgData name="Patryk Nicieja" userId="S::z1929393@students.niu.edu::a4076511-8a21-4400-aa52-80d58a931279" providerId="AD" clId="Web-{F4E0D5C3-4D78-D0DD-AE51-DC2060B0976E}" dt="2024-12-03T01:08:27.050" v="495"/>
          <ac:spMkLst>
            <pc:docMk/>
            <pc:sldMk cId="2589381546" sldId="272"/>
            <ac:spMk id="2" creationId="{1A7BDE7D-9794-9299-DD59-044D7B39BD9B}"/>
          </ac:spMkLst>
        </pc:spChg>
        <pc:spChg chg="mod">
          <ac:chgData name="Patryk Nicieja" userId="S::z1929393@students.niu.edu::a4076511-8a21-4400-aa52-80d58a931279" providerId="AD" clId="Web-{F4E0D5C3-4D78-D0DD-AE51-DC2060B0976E}" dt="2024-12-03T01:05:57.004" v="461" actId="20577"/>
          <ac:spMkLst>
            <pc:docMk/>
            <pc:sldMk cId="2589381546" sldId="272"/>
            <ac:spMk id="3" creationId="{52B568C1-A68E-266C-F45A-9FD2DD851CDE}"/>
          </ac:spMkLst>
        </pc:spChg>
        <pc:spChg chg="add ord">
          <ac:chgData name="Patryk Nicieja" userId="S::z1929393@students.niu.edu::a4076511-8a21-4400-aa52-80d58a931279" providerId="AD" clId="Web-{F4E0D5C3-4D78-D0DD-AE51-DC2060B0976E}" dt="2024-12-03T01:04:43.660" v="436"/>
          <ac:spMkLst>
            <pc:docMk/>
            <pc:sldMk cId="2589381546" sldId="272"/>
            <ac:spMk id="9" creationId="{46E93EBD-D08E-6D23-C382-561A2326D59B}"/>
          </ac:spMkLst>
        </pc:spChg>
        <pc:picChg chg="mod">
          <ac:chgData name="Patryk Nicieja" userId="S::z1929393@students.niu.edu::a4076511-8a21-4400-aa52-80d58a931279" providerId="AD" clId="Web-{F4E0D5C3-4D78-D0DD-AE51-DC2060B0976E}" dt="2024-12-03T01:08:52.206" v="500" actId="1076"/>
          <ac:picMkLst>
            <pc:docMk/>
            <pc:sldMk cId="2589381546" sldId="272"/>
            <ac:picMk id="6" creationId="{C45AD595-B0D4-556C-9857-D1368BC08387}"/>
          </ac:picMkLst>
        </pc:picChg>
        <pc:picChg chg="mod">
          <ac:chgData name="Patryk Nicieja" userId="S::z1929393@students.niu.edu::a4076511-8a21-4400-aa52-80d58a931279" providerId="AD" clId="Web-{F4E0D5C3-4D78-D0DD-AE51-DC2060B0976E}" dt="2024-12-03T01:08:48.191" v="499" actId="1076"/>
          <ac:picMkLst>
            <pc:docMk/>
            <pc:sldMk cId="2589381546" sldId="272"/>
            <ac:picMk id="7" creationId="{7B1344DD-5843-88C0-C474-BE7DA858BC25}"/>
          </ac:picMkLst>
        </pc:picChg>
      </pc:sldChg>
      <pc:sldChg chg="addSp modSp">
        <pc:chgData name="Patryk Nicieja" userId="S::z1929393@students.niu.edu::a4076511-8a21-4400-aa52-80d58a931279" providerId="AD" clId="Web-{F4E0D5C3-4D78-D0DD-AE51-DC2060B0976E}" dt="2024-12-03T01:08:29.706" v="496"/>
        <pc:sldMkLst>
          <pc:docMk/>
          <pc:sldMk cId="142433073" sldId="273"/>
        </pc:sldMkLst>
        <pc:spChg chg="mod">
          <ac:chgData name="Patryk Nicieja" userId="S::z1929393@students.niu.edu::a4076511-8a21-4400-aa52-80d58a931279" providerId="AD" clId="Web-{F4E0D5C3-4D78-D0DD-AE51-DC2060B0976E}" dt="2024-12-03T01:08:29.706" v="496"/>
          <ac:spMkLst>
            <pc:docMk/>
            <pc:sldMk cId="142433073" sldId="273"/>
            <ac:spMk id="2" creationId="{1A7BDE7D-9794-9299-DD59-044D7B39BD9B}"/>
          </ac:spMkLst>
        </pc:spChg>
        <pc:spChg chg="mod">
          <ac:chgData name="Patryk Nicieja" userId="S::z1929393@students.niu.edu::a4076511-8a21-4400-aa52-80d58a931279" providerId="AD" clId="Web-{F4E0D5C3-4D78-D0DD-AE51-DC2060B0976E}" dt="2024-12-03T01:05:59.425" v="463" actId="20577"/>
          <ac:spMkLst>
            <pc:docMk/>
            <pc:sldMk cId="142433073" sldId="273"/>
            <ac:spMk id="3" creationId="{52B568C1-A68E-266C-F45A-9FD2DD851CDE}"/>
          </ac:spMkLst>
        </pc:spChg>
        <pc:spChg chg="add ord">
          <ac:chgData name="Patryk Nicieja" userId="S::z1929393@students.niu.edu::a4076511-8a21-4400-aa52-80d58a931279" providerId="AD" clId="Web-{F4E0D5C3-4D78-D0DD-AE51-DC2060B0976E}" dt="2024-12-03T01:05:13.410" v="448"/>
          <ac:spMkLst>
            <pc:docMk/>
            <pc:sldMk cId="142433073" sldId="273"/>
            <ac:spMk id="9" creationId="{07B969CC-57E9-1870-1767-0BB59CEA6648}"/>
          </ac:spMkLst>
        </pc:spChg>
        <pc:picChg chg="mod">
          <ac:chgData name="Patryk Nicieja" userId="S::z1929393@students.niu.edu::a4076511-8a21-4400-aa52-80d58a931279" providerId="AD" clId="Web-{F4E0D5C3-4D78-D0DD-AE51-DC2060B0976E}" dt="2024-12-03T01:05:40.722" v="457" actId="1076"/>
          <ac:picMkLst>
            <pc:docMk/>
            <pc:sldMk cId="142433073" sldId="273"/>
            <ac:picMk id="6" creationId="{ADDB1DC5-22FA-ED86-9103-8CB8F7DBA7E6}"/>
          </ac:picMkLst>
        </pc:picChg>
        <pc:picChg chg="mod">
          <ac:chgData name="Patryk Nicieja" userId="S::z1929393@students.niu.edu::a4076511-8a21-4400-aa52-80d58a931279" providerId="AD" clId="Web-{F4E0D5C3-4D78-D0DD-AE51-DC2060B0976E}" dt="2024-12-03T01:05:41.941" v="458" actId="1076"/>
          <ac:picMkLst>
            <pc:docMk/>
            <pc:sldMk cId="142433073" sldId="273"/>
            <ac:picMk id="7" creationId="{158E0655-70E5-837A-8DCB-D244FD960C98}"/>
          </ac:picMkLst>
        </pc:picChg>
      </pc:sldChg>
      <pc:sldChg chg="addSp modSp">
        <pc:chgData name="Patryk Nicieja" userId="S::z1929393@students.niu.edu::a4076511-8a21-4400-aa52-80d58a931279" providerId="AD" clId="Web-{F4E0D5C3-4D78-D0DD-AE51-DC2060B0976E}" dt="2024-12-03T01:08:32.737" v="497"/>
        <pc:sldMkLst>
          <pc:docMk/>
          <pc:sldMk cId="1503688346" sldId="274"/>
        </pc:sldMkLst>
        <pc:spChg chg="mod">
          <ac:chgData name="Patryk Nicieja" userId="S::z1929393@students.niu.edu::a4076511-8a21-4400-aa52-80d58a931279" providerId="AD" clId="Web-{F4E0D5C3-4D78-D0DD-AE51-DC2060B0976E}" dt="2024-12-03T01:08:32.737" v="497"/>
          <ac:spMkLst>
            <pc:docMk/>
            <pc:sldMk cId="1503688346" sldId="274"/>
            <ac:spMk id="2" creationId="{1A7BDE7D-9794-9299-DD59-044D7B39BD9B}"/>
          </ac:spMkLst>
        </pc:spChg>
        <pc:spChg chg="mod">
          <ac:chgData name="Patryk Nicieja" userId="S::z1929393@students.niu.edu::a4076511-8a21-4400-aa52-80d58a931279" providerId="AD" clId="Web-{F4E0D5C3-4D78-D0DD-AE51-DC2060B0976E}" dt="2024-12-03T01:06:28.707" v="474" actId="20577"/>
          <ac:spMkLst>
            <pc:docMk/>
            <pc:sldMk cId="1503688346" sldId="274"/>
            <ac:spMk id="3" creationId="{52B568C1-A68E-266C-F45A-9FD2DD851CDE}"/>
          </ac:spMkLst>
        </pc:spChg>
        <pc:spChg chg="add ord">
          <ac:chgData name="Patryk Nicieja" userId="S::z1929393@students.niu.edu::a4076511-8a21-4400-aa52-80d58a931279" providerId="AD" clId="Web-{F4E0D5C3-4D78-D0DD-AE51-DC2060B0976E}" dt="2024-12-03T01:06:14.410" v="470"/>
          <ac:spMkLst>
            <pc:docMk/>
            <pc:sldMk cId="1503688346" sldId="274"/>
            <ac:spMk id="9" creationId="{B197BDC0-1818-C11A-F113-11E2B3119DC0}"/>
          </ac:spMkLst>
        </pc:spChg>
        <pc:picChg chg="mod">
          <ac:chgData name="Patryk Nicieja" userId="S::z1929393@students.niu.edu::a4076511-8a21-4400-aa52-80d58a931279" providerId="AD" clId="Web-{F4E0D5C3-4D78-D0DD-AE51-DC2060B0976E}" dt="2024-12-03T01:06:37.082" v="477" actId="1076"/>
          <ac:picMkLst>
            <pc:docMk/>
            <pc:sldMk cId="1503688346" sldId="274"/>
            <ac:picMk id="6" creationId="{0C06368C-178E-89A9-96F5-1FC9BE5F491F}"/>
          </ac:picMkLst>
        </pc:picChg>
        <pc:picChg chg="mod">
          <ac:chgData name="Patryk Nicieja" userId="S::z1929393@students.niu.edu::a4076511-8a21-4400-aa52-80d58a931279" providerId="AD" clId="Web-{F4E0D5C3-4D78-D0DD-AE51-DC2060B0976E}" dt="2024-12-03T01:06:30.988" v="475" actId="1076"/>
          <ac:picMkLst>
            <pc:docMk/>
            <pc:sldMk cId="1503688346" sldId="274"/>
            <ac:picMk id="7" creationId="{FF0A3C7B-801B-5A94-991E-46A43ACD83F2}"/>
          </ac:picMkLst>
        </pc:picChg>
      </pc:sldChg>
      <pc:sldChg chg="addSp modSp ord">
        <pc:chgData name="Patryk Nicieja" userId="S::z1929393@students.niu.edu::a4076511-8a21-4400-aa52-80d58a931279" providerId="AD" clId="Web-{F4E0D5C3-4D78-D0DD-AE51-DC2060B0976E}" dt="2024-12-03T01:08:37.034" v="498"/>
        <pc:sldMkLst>
          <pc:docMk/>
          <pc:sldMk cId="1754106506" sldId="277"/>
        </pc:sldMkLst>
        <pc:spChg chg="mod">
          <ac:chgData name="Patryk Nicieja" userId="S::z1929393@students.niu.edu::a4076511-8a21-4400-aa52-80d58a931279" providerId="AD" clId="Web-{F4E0D5C3-4D78-D0DD-AE51-DC2060B0976E}" dt="2024-12-03T01:08:37.034" v="498"/>
          <ac:spMkLst>
            <pc:docMk/>
            <pc:sldMk cId="1754106506" sldId="277"/>
            <ac:spMk id="2" creationId="{1A7BDE7D-9794-9299-DD59-044D7B39BD9B}"/>
          </ac:spMkLst>
        </pc:spChg>
        <pc:spChg chg="mod">
          <ac:chgData name="Patryk Nicieja" userId="S::z1929393@students.niu.edu::a4076511-8a21-4400-aa52-80d58a931279" providerId="AD" clId="Web-{F4E0D5C3-4D78-D0DD-AE51-DC2060B0976E}" dt="2024-12-03T01:07:32.644" v="493" actId="20577"/>
          <ac:spMkLst>
            <pc:docMk/>
            <pc:sldMk cId="1754106506" sldId="277"/>
            <ac:spMk id="3" creationId="{52B568C1-A68E-266C-F45A-9FD2DD851CDE}"/>
          </ac:spMkLst>
        </pc:spChg>
        <pc:spChg chg="add ord">
          <ac:chgData name="Patryk Nicieja" userId="S::z1929393@students.niu.edu::a4076511-8a21-4400-aa52-80d58a931279" providerId="AD" clId="Web-{F4E0D5C3-4D78-D0DD-AE51-DC2060B0976E}" dt="2024-12-03T01:07:07.910" v="487"/>
          <ac:spMkLst>
            <pc:docMk/>
            <pc:sldMk cId="1754106506" sldId="277"/>
            <ac:spMk id="9" creationId="{7C31B87D-E847-B5F6-9AFA-AEC8473F399B}"/>
          </ac:spMkLst>
        </pc:spChg>
        <pc:picChg chg="mod">
          <ac:chgData name="Patryk Nicieja" userId="S::z1929393@students.niu.edu::a4076511-8a21-4400-aa52-80d58a931279" providerId="AD" clId="Web-{F4E0D5C3-4D78-D0DD-AE51-DC2060B0976E}" dt="2024-12-03T01:06:56.972" v="484" actId="1076"/>
          <ac:picMkLst>
            <pc:docMk/>
            <pc:sldMk cId="1754106506" sldId="277"/>
            <ac:picMk id="6" creationId="{EF0C6239-3DC1-01A7-A19F-8C7304A3DA70}"/>
          </ac:picMkLst>
        </pc:picChg>
        <pc:picChg chg="mod">
          <ac:chgData name="Patryk Nicieja" userId="S::z1929393@students.niu.edu::a4076511-8a21-4400-aa52-80d58a931279" providerId="AD" clId="Web-{F4E0D5C3-4D78-D0DD-AE51-DC2060B0976E}" dt="2024-12-03T01:06:58.207" v="485" actId="1076"/>
          <ac:picMkLst>
            <pc:docMk/>
            <pc:sldMk cId="1754106506" sldId="277"/>
            <ac:picMk id="7" creationId="{2646A425-945E-A474-BF88-C3CDD5FCCA8F}"/>
          </ac:picMkLst>
        </pc:picChg>
      </pc:sldChg>
      <pc:sldChg chg="addSp modSp">
        <pc:chgData name="Patryk Nicieja" userId="S::z1929393@students.niu.edu::a4076511-8a21-4400-aa52-80d58a931279" providerId="AD" clId="Web-{F4E0D5C3-4D78-D0DD-AE51-DC2060B0976E}" dt="2024-12-03T01:36:58.202" v="826" actId="1076"/>
        <pc:sldMkLst>
          <pc:docMk/>
          <pc:sldMk cId="798241998" sldId="281"/>
        </pc:sldMkLst>
        <pc:spChg chg="mod">
          <ac:chgData name="Patryk Nicieja" userId="S::z1929393@students.niu.edu::a4076511-8a21-4400-aa52-80d58a931279" providerId="AD" clId="Web-{F4E0D5C3-4D78-D0DD-AE51-DC2060B0976E}" dt="2024-12-03T01:25:13.531" v="727"/>
          <ac:spMkLst>
            <pc:docMk/>
            <pc:sldMk cId="798241998" sldId="281"/>
            <ac:spMk id="2" creationId="{DFC183C4-DB28-40FA-3159-1CD648F0671F}"/>
          </ac:spMkLst>
        </pc:spChg>
        <pc:spChg chg="mod">
          <ac:chgData name="Patryk Nicieja" userId="S::z1929393@students.niu.edu::a4076511-8a21-4400-aa52-80d58a931279" providerId="AD" clId="Web-{F4E0D5C3-4D78-D0DD-AE51-DC2060B0976E}" dt="2024-12-03T01:25:09" v="726" actId="20577"/>
          <ac:spMkLst>
            <pc:docMk/>
            <pc:sldMk cId="798241998" sldId="281"/>
            <ac:spMk id="3" creationId="{5304E99D-E224-F21E-E411-1F5E6958ABA3}"/>
          </ac:spMkLst>
        </pc:spChg>
        <pc:spChg chg="add mod ord">
          <ac:chgData name="Patryk Nicieja" userId="S::z1929393@students.niu.edu::a4076511-8a21-4400-aa52-80d58a931279" providerId="AD" clId="Web-{F4E0D5C3-4D78-D0DD-AE51-DC2060B0976E}" dt="2024-12-03T01:36:48.999" v="825" actId="1076"/>
          <ac:spMkLst>
            <pc:docMk/>
            <pc:sldMk cId="798241998" sldId="281"/>
            <ac:spMk id="8" creationId="{B7ADCCD0-AD54-84D1-7835-B850C448E579}"/>
          </ac:spMkLst>
        </pc:spChg>
        <pc:picChg chg="mod">
          <ac:chgData name="Patryk Nicieja" userId="S::z1929393@students.niu.edu::a4076511-8a21-4400-aa52-80d58a931279" providerId="AD" clId="Web-{F4E0D5C3-4D78-D0DD-AE51-DC2060B0976E}" dt="2024-12-03T01:24:55.953" v="723" actId="1076"/>
          <ac:picMkLst>
            <pc:docMk/>
            <pc:sldMk cId="798241998" sldId="281"/>
            <ac:picMk id="6" creationId="{64B0CE84-28E0-1EB0-F785-70943FF948AB}"/>
          </ac:picMkLst>
        </pc:picChg>
        <pc:picChg chg="mod">
          <ac:chgData name="Patryk Nicieja" userId="S::z1929393@students.niu.edu::a4076511-8a21-4400-aa52-80d58a931279" providerId="AD" clId="Web-{F4E0D5C3-4D78-D0DD-AE51-DC2060B0976E}" dt="2024-12-03T01:36:58.202" v="826" actId="1076"/>
          <ac:picMkLst>
            <pc:docMk/>
            <pc:sldMk cId="798241998" sldId="281"/>
            <ac:picMk id="7" creationId="{BC270B12-9518-EBE6-8D58-182999613D44}"/>
          </ac:picMkLst>
        </pc:picChg>
      </pc:sldChg>
      <pc:sldChg chg="addSp modSp new">
        <pc:chgData name="Patryk Nicieja" userId="S::z1929393@students.niu.edu::a4076511-8a21-4400-aa52-80d58a931279" providerId="AD" clId="Web-{F4E0D5C3-4D78-D0DD-AE51-DC2060B0976E}" dt="2024-12-03T01:30:39.922" v="748" actId="20577"/>
        <pc:sldMkLst>
          <pc:docMk/>
          <pc:sldMk cId="3604983299" sldId="283"/>
        </pc:sldMkLst>
        <pc:spChg chg="mod">
          <ac:chgData name="Patryk Nicieja" userId="S::z1929393@students.niu.edu::a4076511-8a21-4400-aa52-80d58a931279" providerId="AD" clId="Web-{F4E0D5C3-4D78-D0DD-AE51-DC2060B0976E}" dt="2024-12-03T01:28:10.360" v="735" actId="20577"/>
          <ac:spMkLst>
            <pc:docMk/>
            <pc:sldMk cId="3604983299" sldId="283"/>
            <ac:spMk id="2" creationId="{F86A68D6-C890-D043-2468-267D22FA8E4E}"/>
          </ac:spMkLst>
        </pc:spChg>
        <pc:spChg chg="mod">
          <ac:chgData name="Patryk Nicieja" userId="S::z1929393@students.niu.edu::a4076511-8a21-4400-aa52-80d58a931279" providerId="AD" clId="Web-{F4E0D5C3-4D78-D0DD-AE51-DC2060B0976E}" dt="2024-12-03T01:30:39.922" v="748" actId="20577"/>
          <ac:spMkLst>
            <pc:docMk/>
            <pc:sldMk cId="3604983299" sldId="283"/>
            <ac:spMk id="3" creationId="{F4F6161E-366A-4B40-2DD5-B2D6DCC0018D}"/>
          </ac:spMkLst>
        </pc:spChg>
        <pc:spChg chg="add mod ord">
          <ac:chgData name="Patryk Nicieja" userId="S::z1929393@students.niu.edu::a4076511-8a21-4400-aa52-80d58a931279" providerId="AD" clId="Web-{F4E0D5C3-4D78-D0DD-AE51-DC2060B0976E}" dt="2024-12-03T00:51:23.457" v="208" actId="14100"/>
          <ac:spMkLst>
            <pc:docMk/>
            <pc:sldMk cId="3604983299" sldId="283"/>
            <ac:spMk id="7" creationId="{84F2EE2F-7F32-7EA0-49ED-14F448278A36}"/>
          </ac:spMkLst>
        </pc:spChg>
        <pc:spChg chg="add mod ord">
          <ac:chgData name="Patryk Nicieja" userId="S::z1929393@students.niu.edu::a4076511-8a21-4400-aa52-80d58a931279" providerId="AD" clId="Web-{F4E0D5C3-4D78-D0DD-AE51-DC2060B0976E}" dt="2024-12-03T01:01:41.020" v="413" actId="1076"/>
          <ac:spMkLst>
            <pc:docMk/>
            <pc:sldMk cId="3604983299" sldId="283"/>
            <ac:spMk id="8" creationId="{57D45D49-15B4-AB01-835C-5866C35BB248}"/>
          </ac:spMkLst>
        </pc:spChg>
        <pc:spChg chg="add mod">
          <ac:chgData name="Patryk Nicieja" userId="S::z1929393@students.niu.edu::a4076511-8a21-4400-aa52-80d58a931279" providerId="AD" clId="Web-{F4E0D5C3-4D78-D0DD-AE51-DC2060B0976E}" dt="2024-12-03T00:58:53.474" v="302" actId="1076"/>
          <ac:spMkLst>
            <pc:docMk/>
            <pc:sldMk cId="3604983299" sldId="283"/>
            <ac:spMk id="9" creationId="{B0076572-1E17-A173-BD0A-48A6E9686F65}"/>
          </ac:spMkLst>
        </pc:spChg>
      </pc:sldChg>
      <pc:sldChg chg="new del">
        <pc:chgData name="Patryk Nicieja" userId="S::z1929393@students.niu.edu::a4076511-8a21-4400-aa52-80d58a931279" providerId="AD" clId="Web-{F4E0D5C3-4D78-D0DD-AE51-DC2060B0976E}" dt="2024-12-03T00:43:06.800" v="100"/>
        <pc:sldMkLst>
          <pc:docMk/>
          <pc:sldMk cId="172622402" sldId="284"/>
        </pc:sldMkLst>
      </pc:sldChg>
      <pc:sldChg chg="addSp modSp new ord">
        <pc:chgData name="Patryk Nicieja" userId="S::z1929393@students.niu.edu::a4076511-8a21-4400-aa52-80d58a931279" providerId="AD" clId="Web-{F4E0D5C3-4D78-D0DD-AE51-DC2060B0976E}" dt="2024-12-03T01:34:05.171" v="803" actId="1076"/>
        <pc:sldMkLst>
          <pc:docMk/>
          <pc:sldMk cId="2116557252" sldId="284"/>
        </pc:sldMkLst>
        <pc:spChg chg="mod">
          <ac:chgData name="Patryk Nicieja" userId="S::z1929393@students.niu.edu::a4076511-8a21-4400-aa52-80d58a931279" providerId="AD" clId="Web-{F4E0D5C3-4D78-D0DD-AE51-DC2060B0976E}" dt="2024-12-03T01:28:25.610" v="739" actId="20577"/>
          <ac:spMkLst>
            <pc:docMk/>
            <pc:sldMk cId="2116557252" sldId="284"/>
            <ac:spMk id="2" creationId="{04F69476-7469-FD58-2366-C293E8243259}"/>
          </ac:spMkLst>
        </pc:spChg>
        <pc:spChg chg="mod">
          <ac:chgData name="Patryk Nicieja" userId="S::z1929393@students.niu.edu::a4076511-8a21-4400-aa52-80d58a931279" providerId="AD" clId="Web-{F4E0D5C3-4D78-D0DD-AE51-DC2060B0976E}" dt="2024-12-03T01:34:05.171" v="803" actId="1076"/>
          <ac:spMkLst>
            <pc:docMk/>
            <pc:sldMk cId="2116557252" sldId="284"/>
            <ac:spMk id="3" creationId="{E0F75730-440F-488F-13AC-25735DF2C8F8}"/>
          </ac:spMkLst>
        </pc:spChg>
        <pc:spChg chg="add mod ord">
          <ac:chgData name="Patryk Nicieja" userId="S::z1929393@students.niu.edu::a4076511-8a21-4400-aa52-80d58a931279" providerId="AD" clId="Web-{F4E0D5C3-4D78-D0DD-AE51-DC2060B0976E}" dt="2024-12-03T01:33:48.030" v="800" actId="14100"/>
          <ac:spMkLst>
            <pc:docMk/>
            <pc:sldMk cId="2116557252" sldId="284"/>
            <ac:spMk id="7" creationId="{11898CF3-E288-82A5-B769-77377DF00B83}"/>
          </ac:spMkLst>
        </pc:spChg>
        <pc:spChg chg="add mod ord">
          <ac:chgData name="Patryk Nicieja" userId="S::z1929393@students.niu.edu::a4076511-8a21-4400-aa52-80d58a931279" providerId="AD" clId="Web-{F4E0D5C3-4D78-D0DD-AE51-DC2060B0976E}" dt="2024-12-03T01:14:48.908" v="596" actId="14100"/>
          <ac:spMkLst>
            <pc:docMk/>
            <pc:sldMk cId="2116557252" sldId="284"/>
            <ac:spMk id="8" creationId="{745D72B4-3173-38C6-9327-653F04042DA3}"/>
          </ac:spMkLst>
        </pc:spChg>
        <pc:spChg chg="add mod ord">
          <ac:chgData name="Patryk Nicieja" userId="S::z1929393@students.niu.edu::a4076511-8a21-4400-aa52-80d58a931279" providerId="AD" clId="Web-{F4E0D5C3-4D78-D0DD-AE51-DC2060B0976E}" dt="2024-12-03T01:14:55.346" v="598" actId="14100"/>
          <ac:spMkLst>
            <pc:docMk/>
            <pc:sldMk cId="2116557252" sldId="284"/>
            <ac:spMk id="9" creationId="{B1329076-2CAD-66B4-F7BF-3B0C95B800D8}"/>
          </ac:spMkLst>
        </pc:spChg>
        <pc:spChg chg="add mod">
          <ac:chgData name="Patryk Nicieja" userId="S::z1929393@students.niu.edu::a4076511-8a21-4400-aa52-80d58a931279" providerId="AD" clId="Web-{F4E0D5C3-4D78-D0DD-AE51-DC2060B0976E}" dt="2024-12-03T00:58:45.302" v="301" actId="1076"/>
          <ac:spMkLst>
            <pc:docMk/>
            <pc:sldMk cId="2116557252" sldId="284"/>
            <ac:spMk id="11" creationId="{D0E4B718-CB99-7551-0518-362E87A85649}"/>
          </ac:spMkLst>
        </pc:spChg>
      </pc:sldChg>
      <pc:sldChg chg="addSp delSp modSp new mod setBg">
        <pc:chgData name="Patryk Nicieja" userId="S::z1929393@students.niu.edu::a4076511-8a21-4400-aa52-80d58a931279" providerId="AD" clId="Web-{F4E0D5C3-4D78-D0DD-AE51-DC2060B0976E}" dt="2024-12-03T00:53:52.614" v="279" actId="20577"/>
        <pc:sldMkLst>
          <pc:docMk/>
          <pc:sldMk cId="1786852171" sldId="285"/>
        </pc:sldMkLst>
        <pc:spChg chg="mod">
          <ac:chgData name="Patryk Nicieja" userId="S::z1929393@students.niu.edu::a4076511-8a21-4400-aa52-80d58a931279" providerId="AD" clId="Web-{F4E0D5C3-4D78-D0DD-AE51-DC2060B0976E}" dt="2024-12-03T00:53:52.614" v="279" actId="20577"/>
          <ac:spMkLst>
            <pc:docMk/>
            <pc:sldMk cId="1786852171" sldId="285"/>
            <ac:spMk id="2" creationId="{FFC84E0A-F1B4-FAE8-A8CF-033FEA46CD7D}"/>
          </ac:spMkLst>
        </pc:spChg>
        <pc:spChg chg="del">
          <ac:chgData name="Patryk Nicieja" userId="S::z1929393@students.niu.edu::a4076511-8a21-4400-aa52-80d58a931279" providerId="AD" clId="Web-{F4E0D5C3-4D78-D0DD-AE51-DC2060B0976E}" dt="2024-12-03T00:52:45.816" v="245"/>
          <ac:spMkLst>
            <pc:docMk/>
            <pc:sldMk cId="1786852171" sldId="285"/>
            <ac:spMk id="3" creationId="{43A8323C-884F-808B-5A4C-4FC8DE1D9271}"/>
          </ac:spMkLst>
        </pc:spChg>
        <pc:spChg chg="mod">
          <ac:chgData name="Patryk Nicieja" userId="S::z1929393@students.niu.edu::a4076511-8a21-4400-aa52-80d58a931279" providerId="AD" clId="Web-{F4E0D5C3-4D78-D0DD-AE51-DC2060B0976E}" dt="2024-12-03T00:53:43.692" v="277"/>
          <ac:spMkLst>
            <pc:docMk/>
            <pc:sldMk cId="1786852171" sldId="285"/>
            <ac:spMk id="4" creationId="{331D1019-E6B5-8E70-622E-8062A47C29B9}"/>
          </ac:spMkLst>
        </pc:spChg>
        <pc:spChg chg="mod">
          <ac:chgData name="Patryk Nicieja" userId="S::z1929393@students.niu.edu::a4076511-8a21-4400-aa52-80d58a931279" providerId="AD" clId="Web-{F4E0D5C3-4D78-D0DD-AE51-DC2060B0976E}" dt="2024-12-03T00:53:43.692" v="277"/>
          <ac:spMkLst>
            <pc:docMk/>
            <pc:sldMk cId="1786852171" sldId="285"/>
            <ac:spMk id="5" creationId="{B3CD162E-3851-DA1C-FB52-583314CB77D1}"/>
          </ac:spMkLst>
        </pc:spChg>
        <pc:spChg chg="add">
          <ac:chgData name="Patryk Nicieja" userId="S::z1929393@students.niu.edu::a4076511-8a21-4400-aa52-80d58a931279" providerId="AD" clId="Web-{F4E0D5C3-4D78-D0DD-AE51-DC2060B0976E}" dt="2024-12-03T00:53:43.692" v="277"/>
          <ac:spMkLst>
            <pc:docMk/>
            <pc:sldMk cId="1786852171" sldId="285"/>
            <ac:spMk id="11" creationId="{37C89E4B-3C9F-44B9-8B86-D9E3D112D8EC}"/>
          </ac:spMkLst>
        </pc:spChg>
        <pc:picChg chg="add mod ord">
          <ac:chgData name="Patryk Nicieja" userId="S::z1929393@students.niu.edu::a4076511-8a21-4400-aa52-80d58a931279" providerId="AD" clId="Web-{F4E0D5C3-4D78-D0DD-AE51-DC2060B0976E}" dt="2024-12-03T00:53:43.692" v="277"/>
          <ac:picMkLst>
            <pc:docMk/>
            <pc:sldMk cId="1786852171" sldId="285"/>
            <ac:picMk id="6" creationId="{5ECC352D-036C-3A02-A1A4-D0F1FC912450}"/>
          </ac:picMkLst>
        </pc:picChg>
        <pc:cxnChg chg="add">
          <ac:chgData name="Patryk Nicieja" userId="S::z1929393@students.niu.edu::a4076511-8a21-4400-aa52-80d58a931279" providerId="AD" clId="Web-{F4E0D5C3-4D78-D0DD-AE51-DC2060B0976E}" dt="2024-12-03T00:53:43.692" v="277"/>
          <ac:cxnSpMkLst>
            <pc:docMk/>
            <pc:sldMk cId="1786852171" sldId="285"/>
            <ac:cxnSpMk id="13" creationId="{AA2EAA10-076F-46BD-8F0F-B9A2FB77A85C}"/>
          </ac:cxnSpMkLst>
        </pc:cxnChg>
        <pc:cxnChg chg="add">
          <ac:chgData name="Patryk Nicieja" userId="S::z1929393@students.niu.edu::a4076511-8a21-4400-aa52-80d58a931279" providerId="AD" clId="Web-{F4E0D5C3-4D78-D0DD-AE51-DC2060B0976E}" dt="2024-12-03T00:53:43.692" v="277"/>
          <ac:cxnSpMkLst>
            <pc:docMk/>
            <pc:sldMk cId="1786852171" sldId="285"/>
            <ac:cxnSpMk id="15" creationId="{D891E407-403B-4764-86C9-33A56D3BCAA3}"/>
          </ac:cxnSpMkLst>
        </pc:cxnChg>
      </pc:sldChg>
      <pc:sldChg chg="addSp delSp modSp new mod ord setBg">
        <pc:chgData name="Patryk Nicieja" userId="S::z1929393@students.niu.edu::a4076511-8a21-4400-aa52-80d58a931279" providerId="AD" clId="Web-{F4E0D5C3-4D78-D0DD-AE51-DC2060B0976E}" dt="2024-12-03T00:54:38.051" v="285"/>
        <pc:sldMkLst>
          <pc:docMk/>
          <pc:sldMk cId="2270384109" sldId="286"/>
        </pc:sldMkLst>
        <pc:spChg chg="del">
          <ac:chgData name="Patryk Nicieja" userId="S::z1929393@students.niu.edu::a4076511-8a21-4400-aa52-80d58a931279" providerId="AD" clId="Web-{F4E0D5C3-4D78-D0DD-AE51-DC2060B0976E}" dt="2024-12-03T00:54:25.301" v="282"/>
          <ac:spMkLst>
            <pc:docMk/>
            <pc:sldMk cId="2270384109" sldId="286"/>
            <ac:spMk id="2" creationId="{3A5B539A-01A5-6CCD-34BC-E38C78AAD76A}"/>
          </ac:spMkLst>
        </pc:spChg>
        <pc:spChg chg="del">
          <ac:chgData name="Patryk Nicieja" userId="S::z1929393@students.niu.edu::a4076511-8a21-4400-aa52-80d58a931279" providerId="AD" clId="Web-{F4E0D5C3-4D78-D0DD-AE51-DC2060B0976E}" dt="2024-12-03T00:54:20.739" v="281"/>
          <ac:spMkLst>
            <pc:docMk/>
            <pc:sldMk cId="2270384109" sldId="286"/>
            <ac:spMk id="3" creationId="{626F2AD3-A4E6-F317-0116-96FCE7D9A7A7}"/>
          </ac:spMkLst>
        </pc:spChg>
        <pc:spChg chg="mod">
          <ac:chgData name="Patryk Nicieja" userId="S::z1929393@students.niu.edu::a4076511-8a21-4400-aa52-80d58a931279" providerId="AD" clId="Web-{F4E0D5C3-4D78-D0DD-AE51-DC2060B0976E}" dt="2024-12-03T00:54:25.301" v="282"/>
          <ac:spMkLst>
            <pc:docMk/>
            <pc:sldMk cId="2270384109" sldId="286"/>
            <ac:spMk id="4" creationId="{AA5A68DE-A9F1-4FAC-7F3D-F765E594D78C}"/>
          </ac:spMkLst>
        </pc:spChg>
        <pc:spChg chg="mod">
          <ac:chgData name="Patryk Nicieja" userId="S::z1929393@students.niu.edu::a4076511-8a21-4400-aa52-80d58a931279" providerId="AD" clId="Web-{F4E0D5C3-4D78-D0DD-AE51-DC2060B0976E}" dt="2024-12-03T00:54:25.301" v="282"/>
          <ac:spMkLst>
            <pc:docMk/>
            <pc:sldMk cId="2270384109" sldId="286"/>
            <ac:spMk id="5" creationId="{74E0AD1A-36DB-5151-D471-93210B16902C}"/>
          </ac:spMkLst>
        </pc:spChg>
        <pc:spChg chg="add">
          <ac:chgData name="Patryk Nicieja" userId="S::z1929393@students.niu.edu::a4076511-8a21-4400-aa52-80d58a931279" providerId="AD" clId="Web-{F4E0D5C3-4D78-D0DD-AE51-DC2060B0976E}" dt="2024-12-03T00:54:25.301" v="282"/>
          <ac:spMkLst>
            <pc:docMk/>
            <pc:sldMk cId="2270384109" sldId="286"/>
            <ac:spMk id="11" creationId="{42A4FC2C-047E-45A5-965D-8E1E3BF09BC6}"/>
          </ac:spMkLst>
        </pc:spChg>
        <pc:picChg chg="add mod ord">
          <ac:chgData name="Patryk Nicieja" userId="S::z1929393@students.niu.edu::a4076511-8a21-4400-aa52-80d58a931279" providerId="AD" clId="Web-{F4E0D5C3-4D78-D0DD-AE51-DC2060B0976E}" dt="2024-12-03T00:54:25.301" v="282"/>
          <ac:picMkLst>
            <pc:docMk/>
            <pc:sldMk cId="2270384109" sldId="286"/>
            <ac:picMk id="6" creationId="{42A15139-C165-8B6E-ECEC-EE2819439DBD}"/>
          </ac:picMkLst>
        </pc:picChg>
      </pc:sldChg>
      <pc:sldChg chg="addSp modSp new">
        <pc:chgData name="Patryk Nicieja" userId="S::z1929393@students.niu.edu::a4076511-8a21-4400-aa52-80d58a931279" providerId="AD" clId="Web-{F4E0D5C3-4D78-D0DD-AE51-DC2060B0976E}" dt="2024-12-03T01:28:23.422" v="738" actId="20577"/>
        <pc:sldMkLst>
          <pc:docMk/>
          <pc:sldMk cId="3674826907" sldId="287"/>
        </pc:sldMkLst>
        <pc:spChg chg="mod">
          <ac:chgData name="Patryk Nicieja" userId="S::z1929393@students.niu.edu::a4076511-8a21-4400-aa52-80d58a931279" providerId="AD" clId="Web-{F4E0D5C3-4D78-D0DD-AE51-DC2060B0976E}" dt="2024-12-03T01:28:23.422" v="738" actId="20577"/>
          <ac:spMkLst>
            <pc:docMk/>
            <pc:sldMk cId="3674826907" sldId="287"/>
            <ac:spMk id="2" creationId="{AA3ECB61-A295-8C99-EC7D-5BB91BC5838A}"/>
          </ac:spMkLst>
        </pc:spChg>
        <pc:spChg chg="mod">
          <ac:chgData name="Patryk Nicieja" userId="S::z1929393@students.niu.edu::a4076511-8a21-4400-aa52-80d58a931279" providerId="AD" clId="Web-{F4E0D5C3-4D78-D0DD-AE51-DC2060B0976E}" dt="2024-12-03T01:11:14.003" v="538" actId="20577"/>
          <ac:spMkLst>
            <pc:docMk/>
            <pc:sldMk cId="3674826907" sldId="287"/>
            <ac:spMk id="3" creationId="{D81B46F1-188F-9CE6-4586-16C64848D273}"/>
          </ac:spMkLst>
        </pc:spChg>
        <pc:spChg chg="add mod ord">
          <ac:chgData name="Patryk Nicieja" userId="S::z1929393@students.niu.edu::a4076511-8a21-4400-aa52-80d58a931279" providerId="AD" clId="Web-{F4E0D5C3-4D78-D0DD-AE51-DC2060B0976E}" dt="2024-12-03T01:11:17.549" v="539"/>
          <ac:spMkLst>
            <pc:docMk/>
            <pc:sldMk cId="3674826907" sldId="287"/>
            <ac:spMk id="7" creationId="{AEFCE6C7-AEB8-6913-327A-218FFD8B5D30}"/>
          </ac:spMkLst>
        </pc:spChg>
        <pc:spChg chg="add mod ord">
          <ac:chgData name="Patryk Nicieja" userId="S::z1929393@students.niu.edu::a4076511-8a21-4400-aa52-80d58a931279" providerId="AD" clId="Web-{F4E0D5C3-4D78-D0DD-AE51-DC2060B0976E}" dt="2024-12-03T01:12:10.034" v="552" actId="14100"/>
          <ac:spMkLst>
            <pc:docMk/>
            <pc:sldMk cId="3674826907" sldId="287"/>
            <ac:spMk id="9" creationId="{3FCC19D3-B77F-F8B1-D481-D4AF136AD7F4}"/>
          </ac:spMkLst>
        </pc:spChg>
        <pc:spChg chg="add mod ord">
          <ac:chgData name="Patryk Nicieja" userId="S::z1929393@students.niu.edu::a4076511-8a21-4400-aa52-80d58a931279" providerId="AD" clId="Web-{F4E0D5C3-4D78-D0DD-AE51-DC2060B0976E}" dt="2024-12-03T01:11:56.034" v="550"/>
          <ac:spMkLst>
            <pc:docMk/>
            <pc:sldMk cId="3674826907" sldId="287"/>
            <ac:spMk id="10" creationId="{6769C8E2-F56D-FCDA-6CFA-65C39BAE5C29}"/>
          </ac:spMkLst>
        </pc:spChg>
        <pc:spChg chg="add mod ord">
          <ac:chgData name="Patryk Nicieja" userId="S::z1929393@students.niu.edu::a4076511-8a21-4400-aa52-80d58a931279" providerId="AD" clId="Web-{F4E0D5C3-4D78-D0DD-AE51-DC2060B0976E}" dt="2024-12-03T01:11:59.565" v="551"/>
          <ac:spMkLst>
            <pc:docMk/>
            <pc:sldMk cId="3674826907" sldId="287"/>
            <ac:spMk id="11" creationId="{BE950375-AAEE-12C1-7D84-BEB49B4E92EB}"/>
          </ac:spMkLst>
        </pc:spChg>
        <pc:spChg chg="add mod">
          <ac:chgData name="Patryk Nicieja" userId="S::z1929393@students.niu.edu::a4076511-8a21-4400-aa52-80d58a931279" providerId="AD" clId="Web-{F4E0D5C3-4D78-D0DD-AE51-DC2060B0976E}" dt="2024-12-03T01:12:29.330" v="554" actId="1076"/>
          <ac:spMkLst>
            <pc:docMk/>
            <pc:sldMk cId="3674826907" sldId="287"/>
            <ac:spMk id="13" creationId="{77603AE5-D832-B21D-2D57-5507B33229C4}"/>
          </ac:spMkLst>
        </pc:spChg>
      </pc:sldChg>
      <pc:sldChg chg="add del replId">
        <pc:chgData name="Patryk Nicieja" userId="S::z1929393@students.niu.edu::a4076511-8a21-4400-aa52-80d58a931279" providerId="AD" clId="Web-{F4E0D5C3-4D78-D0DD-AE51-DC2060B0976E}" dt="2024-12-03T01:10:02.878" v="503"/>
        <pc:sldMkLst>
          <pc:docMk/>
          <pc:sldMk cId="795019507" sldId="288"/>
        </pc:sldMkLst>
      </pc:sldChg>
      <pc:sldChg chg="addSp modSp ord">
        <pc:chgData name="Patryk Nicieja" userId="S::z1929393@students.niu.edu::a4076511-8a21-4400-aa52-80d58a931279" providerId="AD" clId="Web-{F4E0D5C3-4D78-D0DD-AE51-DC2060B0976E}" dt="2024-12-03T01:28:07.344" v="734" actId="20577"/>
        <pc:sldMkLst>
          <pc:docMk/>
          <pc:sldMk cId="2407077921" sldId="288"/>
        </pc:sldMkLst>
        <pc:spChg chg="mod">
          <ac:chgData name="Patryk Nicieja" userId="S::z1929393@students.niu.edu::a4076511-8a21-4400-aa52-80d58a931279" providerId="AD" clId="Web-{F4E0D5C3-4D78-D0DD-AE51-DC2060B0976E}" dt="2024-12-03T01:28:07.344" v="734" actId="20577"/>
          <ac:spMkLst>
            <pc:docMk/>
            <pc:sldMk cId="2407077921" sldId="288"/>
            <ac:spMk id="2" creationId="{C9CEBE30-5E47-D709-B962-1B868A7745D2}"/>
          </ac:spMkLst>
        </pc:spChg>
        <pc:spChg chg="mod">
          <ac:chgData name="Patryk Nicieja" userId="S::z1929393@students.niu.edu::a4076511-8a21-4400-aa52-80d58a931279" providerId="AD" clId="Web-{F4E0D5C3-4D78-D0DD-AE51-DC2060B0976E}" dt="2024-12-03T01:22:47.407" v="704" actId="20577"/>
          <ac:spMkLst>
            <pc:docMk/>
            <pc:sldMk cId="2407077921" sldId="288"/>
            <ac:spMk id="3" creationId="{CB683A46-895E-BAF0-C0B6-2B64ECECF404}"/>
          </ac:spMkLst>
        </pc:spChg>
        <pc:spChg chg="add mod">
          <ac:chgData name="Patryk Nicieja" userId="S::z1929393@students.niu.edu::a4076511-8a21-4400-aa52-80d58a931279" providerId="AD" clId="Web-{F4E0D5C3-4D78-D0DD-AE51-DC2060B0976E}" dt="2024-12-03T01:23:05.594" v="710" actId="1076"/>
          <ac:spMkLst>
            <pc:docMk/>
            <pc:sldMk cId="2407077921" sldId="288"/>
            <ac:spMk id="7" creationId="{0A63742E-9954-6000-3B66-D72883E1EE68}"/>
          </ac:spMkLst>
        </pc:spChg>
        <pc:spChg chg="add mod">
          <ac:chgData name="Patryk Nicieja" userId="S::z1929393@students.niu.edu::a4076511-8a21-4400-aa52-80d58a931279" providerId="AD" clId="Web-{F4E0D5C3-4D78-D0DD-AE51-DC2060B0976E}" dt="2024-12-03T01:23:02.047" v="709" actId="20577"/>
          <ac:spMkLst>
            <pc:docMk/>
            <pc:sldMk cId="2407077921" sldId="288"/>
            <ac:spMk id="8" creationId="{189B977D-01AA-643D-0BA3-BEAD28BC4999}"/>
          </ac:spMkLst>
        </pc:spChg>
      </pc:sldChg>
      <pc:sldChg chg="del">
        <pc:chgData name="Patryk Nicieja" userId="S::z1929393@students.niu.edu::a4076511-8a21-4400-aa52-80d58a931279" providerId="AD" clId="Web-{F4E0D5C3-4D78-D0DD-AE51-DC2060B0976E}" dt="2024-12-03T01:21:25.548" v="694"/>
        <pc:sldMkLst>
          <pc:docMk/>
          <pc:sldMk cId="3187124981" sldId="289"/>
        </pc:sldMkLst>
      </pc:sldChg>
      <pc:sldChg chg="addSp delSp modSp add replId">
        <pc:chgData name="Patryk Nicieja" userId="S::z1929393@students.niu.edu::a4076511-8a21-4400-aa52-80d58a931279" providerId="AD" clId="Web-{F4E0D5C3-4D78-D0DD-AE51-DC2060B0976E}" dt="2024-12-03T01:28:04.953" v="733" actId="20577"/>
        <pc:sldMkLst>
          <pc:docMk/>
          <pc:sldMk cId="3728534789" sldId="290"/>
        </pc:sldMkLst>
        <pc:spChg chg="mod">
          <ac:chgData name="Patryk Nicieja" userId="S::z1929393@students.niu.edu::a4076511-8a21-4400-aa52-80d58a931279" providerId="AD" clId="Web-{F4E0D5C3-4D78-D0DD-AE51-DC2060B0976E}" dt="2024-12-03T01:20:20.298" v="671" actId="1076"/>
          <ac:spMkLst>
            <pc:docMk/>
            <pc:sldMk cId="3728534789" sldId="290"/>
            <ac:spMk id="11" creationId="{52EA1CC0-FC76-9FCD-7D6B-BD147DAC7782}"/>
          </ac:spMkLst>
        </pc:spChg>
        <pc:spChg chg="add del mod">
          <ac:chgData name="Patryk Nicieja" userId="S::z1929393@students.niu.edu::a4076511-8a21-4400-aa52-80d58a931279" providerId="AD" clId="Web-{F4E0D5C3-4D78-D0DD-AE51-DC2060B0976E}" dt="2024-12-03T01:20:28.282" v="672" actId="20577"/>
          <ac:spMkLst>
            <pc:docMk/>
            <pc:sldMk cId="3728534789" sldId="290"/>
            <ac:spMk id="12" creationId="{B1EEC7F1-22CA-14B7-A347-5CCCD31BE6CF}"/>
          </ac:spMkLst>
        </pc:spChg>
        <pc:spChg chg="add del mod">
          <ac:chgData name="Patryk Nicieja" userId="S::z1929393@students.niu.edu::a4076511-8a21-4400-aa52-80d58a931279" providerId="AD" clId="Web-{F4E0D5C3-4D78-D0DD-AE51-DC2060B0976E}" dt="2024-12-03T01:22:02.907" v="699" actId="20577"/>
          <ac:spMkLst>
            <pc:docMk/>
            <pc:sldMk cId="3728534789" sldId="290"/>
            <ac:spMk id="16" creationId="{04B56D2B-0EB0-CA1E-4A72-7CF8721B4136}"/>
          </ac:spMkLst>
        </pc:spChg>
        <pc:spChg chg="add del mod">
          <ac:chgData name="Patryk Nicieja" userId="S::z1929393@students.niu.edu::a4076511-8a21-4400-aa52-80d58a931279" providerId="AD" clId="Web-{F4E0D5C3-4D78-D0DD-AE51-DC2060B0976E}" dt="2024-12-03T01:20:53.298" v="679" actId="20577"/>
          <ac:spMkLst>
            <pc:docMk/>
            <pc:sldMk cId="3728534789" sldId="290"/>
            <ac:spMk id="21" creationId="{ED4EDFBF-259B-B817-3AB8-7935BE0D1E30}"/>
          </ac:spMkLst>
        </pc:spChg>
        <pc:spChg chg="mod">
          <ac:chgData name="Patryk Nicieja" userId="S::z1929393@students.niu.edu::a4076511-8a21-4400-aa52-80d58a931279" providerId="AD" clId="Web-{F4E0D5C3-4D78-D0DD-AE51-DC2060B0976E}" dt="2024-12-03T01:21:48.657" v="697" actId="1076"/>
          <ac:spMkLst>
            <pc:docMk/>
            <pc:sldMk cId="3728534789" sldId="290"/>
            <ac:spMk id="22" creationId="{2CFE4337-6E34-9E00-88AB-57F5E257C1ED}"/>
          </ac:spMkLst>
        </pc:spChg>
        <pc:spChg chg="add del mod">
          <ac:chgData name="Patryk Nicieja" userId="S::z1929393@students.niu.edu::a4076511-8a21-4400-aa52-80d58a931279" providerId="AD" clId="Web-{F4E0D5C3-4D78-D0DD-AE51-DC2060B0976E}" dt="2024-12-03T01:21:16.220" v="689" actId="20577"/>
          <ac:spMkLst>
            <pc:docMk/>
            <pc:sldMk cId="3728534789" sldId="290"/>
            <ac:spMk id="23" creationId="{0709BE3E-3710-2B62-747C-71B7AA2FAFB9}"/>
          </ac:spMkLst>
        </pc:spChg>
        <pc:spChg chg="mod">
          <ac:chgData name="Patryk Nicieja" userId="S::z1929393@students.niu.edu::a4076511-8a21-4400-aa52-80d58a931279" providerId="AD" clId="Web-{F4E0D5C3-4D78-D0DD-AE51-DC2060B0976E}" dt="2024-12-03T01:28:04.953" v="733" actId="20577"/>
          <ac:spMkLst>
            <pc:docMk/>
            <pc:sldMk cId="3728534789" sldId="290"/>
            <ac:spMk id="25" creationId="{8BA0907A-1C13-9DA5-377A-AE5403B8BE5F}"/>
          </ac:spMkLst>
        </pc:spChg>
      </pc:sldChg>
      <pc:sldChg chg="addSp delSp modSp">
        <pc:chgData name="Patryk Nicieja" userId="S::z1929393@students.niu.edu::a4076511-8a21-4400-aa52-80d58a931279" providerId="AD" clId="Web-{F4E0D5C3-4D78-D0DD-AE51-DC2060B0976E}" dt="2024-12-03T01:34:54.905" v="820" actId="14100"/>
        <pc:sldMkLst>
          <pc:docMk/>
          <pc:sldMk cId="2738913260" sldId="291"/>
        </pc:sldMkLst>
        <pc:spChg chg="del">
          <ac:chgData name="Patryk Nicieja" userId="S::z1929393@students.niu.edu::a4076511-8a21-4400-aa52-80d58a931279" providerId="AD" clId="Web-{F4E0D5C3-4D78-D0DD-AE51-DC2060B0976E}" dt="2024-12-03T01:34:41.921" v="816"/>
          <ac:spMkLst>
            <pc:docMk/>
            <pc:sldMk cId="2738913260" sldId="291"/>
            <ac:spMk id="2" creationId="{0EB10FA2-6982-8619-6F61-77E649950B4B}"/>
          </ac:spMkLst>
        </pc:spChg>
        <pc:spChg chg="mod">
          <ac:chgData name="Patryk Nicieja" userId="S::z1929393@students.niu.edu::a4076511-8a21-4400-aa52-80d58a931279" providerId="AD" clId="Web-{F4E0D5C3-4D78-D0DD-AE51-DC2060B0976E}" dt="2024-12-03T01:34:48.608" v="818" actId="1076"/>
          <ac:spMkLst>
            <pc:docMk/>
            <pc:sldMk cId="2738913260" sldId="291"/>
            <ac:spMk id="7" creationId="{E467456F-E7F1-11CB-6C40-5771903F32E0}"/>
          </ac:spMkLst>
        </pc:spChg>
        <pc:spChg chg="add del mod">
          <ac:chgData name="Patryk Nicieja" userId="S::z1929393@students.niu.edu::a4076511-8a21-4400-aa52-80d58a931279" providerId="AD" clId="Web-{F4E0D5C3-4D78-D0DD-AE51-DC2060B0976E}" dt="2024-12-03T01:34:44.390" v="817"/>
          <ac:spMkLst>
            <pc:docMk/>
            <pc:sldMk cId="2738913260" sldId="291"/>
            <ac:spMk id="8" creationId="{F4354B1D-3555-DDE0-591A-257FFEF9F30A}"/>
          </ac:spMkLst>
        </pc:spChg>
        <pc:picChg chg="mod">
          <ac:chgData name="Patryk Nicieja" userId="S::z1929393@students.niu.edu::a4076511-8a21-4400-aa52-80d58a931279" providerId="AD" clId="Web-{F4E0D5C3-4D78-D0DD-AE51-DC2060B0976E}" dt="2024-12-03T01:34:54.905" v="820" actId="14100"/>
          <ac:picMkLst>
            <pc:docMk/>
            <pc:sldMk cId="2738913260" sldId="291"/>
            <ac:picMk id="6" creationId="{020E3166-428B-1431-50A8-B9F921478FC1}"/>
          </ac:picMkLst>
        </pc:picChg>
      </pc:sldChg>
    </pc:docChg>
  </pc:docChgLst>
  <pc:docChgLst>
    <pc:chgData name="Fouzan Abdullah" userId="S::z1978719@students.niu.edu::01b5e7dd-274c-46f0-8b52-d4778f24fb36" providerId="AD" clId="Web-{7284EEE0-CCAB-5FD0-813B-1B601B66939F}"/>
    <pc:docChg chg="modSld sldOrd">
      <pc:chgData name="Fouzan Abdullah" userId="S::z1978719@students.niu.edu::01b5e7dd-274c-46f0-8b52-d4778f24fb36" providerId="AD" clId="Web-{7284EEE0-CCAB-5FD0-813B-1B601B66939F}" dt="2024-12-03T01:23:33.330" v="199" actId="1076"/>
      <pc:docMkLst>
        <pc:docMk/>
      </pc:docMkLst>
      <pc:sldChg chg="addSp modSp">
        <pc:chgData name="Fouzan Abdullah" userId="S::z1978719@students.niu.edu::01b5e7dd-274c-46f0-8b52-d4778f24fb36" providerId="AD" clId="Web-{7284EEE0-CCAB-5FD0-813B-1B601B66939F}" dt="2024-12-03T01:09:47.212" v="169" actId="1076"/>
        <pc:sldMkLst>
          <pc:docMk/>
          <pc:sldMk cId="597717830" sldId="269"/>
        </pc:sldMkLst>
        <pc:spChg chg="mod">
          <ac:chgData name="Fouzan Abdullah" userId="S::z1978719@students.niu.edu::01b5e7dd-274c-46f0-8b52-d4778f24fb36" providerId="AD" clId="Web-{7284EEE0-CCAB-5FD0-813B-1B601B66939F}" dt="2024-12-03T01:09:17.525" v="161" actId="20577"/>
          <ac:spMkLst>
            <pc:docMk/>
            <pc:sldMk cId="597717830" sldId="269"/>
            <ac:spMk id="3" creationId="{52B568C1-A68E-266C-F45A-9FD2DD851CDE}"/>
          </ac:spMkLst>
        </pc:spChg>
        <pc:picChg chg="add mod">
          <ac:chgData name="Fouzan Abdullah" userId="S::z1978719@students.niu.edu::01b5e7dd-274c-46f0-8b52-d4778f24fb36" providerId="AD" clId="Web-{7284EEE0-CCAB-5FD0-813B-1B601B66939F}" dt="2024-12-03T01:09:23.743" v="164" actId="1076"/>
          <ac:picMkLst>
            <pc:docMk/>
            <pc:sldMk cId="597717830" sldId="269"/>
            <ac:picMk id="6" creationId="{54C708D9-169D-5715-B57A-81EE0120E8DB}"/>
          </ac:picMkLst>
        </pc:picChg>
        <pc:picChg chg="add mod">
          <ac:chgData name="Fouzan Abdullah" userId="S::z1978719@students.niu.edu::01b5e7dd-274c-46f0-8b52-d4778f24fb36" providerId="AD" clId="Web-{7284EEE0-CCAB-5FD0-813B-1B601B66939F}" dt="2024-12-03T01:09:47.212" v="169" actId="1076"/>
          <ac:picMkLst>
            <pc:docMk/>
            <pc:sldMk cId="597717830" sldId="269"/>
            <ac:picMk id="7" creationId="{36DF61B7-35B3-7C65-ABFE-7BBFC697CB05}"/>
          </ac:picMkLst>
        </pc:picChg>
      </pc:sldChg>
      <pc:sldChg chg="addSp modSp">
        <pc:chgData name="Fouzan Abdullah" userId="S::z1978719@students.niu.edu::01b5e7dd-274c-46f0-8b52-d4778f24fb36" providerId="AD" clId="Web-{7284EEE0-CCAB-5FD0-813B-1B601B66939F}" dt="2024-12-03T01:11:56.133" v="194" actId="1076"/>
        <pc:sldMkLst>
          <pc:docMk/>
          <pc:sldMk cId="3169377406" sldId="270"/>
        </pc:sldMkLst>
        <pc:spChg chg="mod">
          <ac:chgData name="Fouzan Abdullah" userId="S::z1978719@students.niu.edu::01b5e7dd-274c-46f0-8b52-d4778f24fb36" providerId="AD" clId="Web-{7284EEE0-CCAB-5FD0-813B-1B601B66939F}" dt="2024-12-03T01:11:51.852" v="192" actId="20577"/>
          <ac:spMkLst>
            <pc:docMk/>
            <pc:sldMk cId="3169377406" sldId="270"/>
            <ac:spMk id="3" creationId="{52B568C1-A68E-266C-F45A-9FD2DD851CDE}"/>
          </ac:spMkLst>
        </pc:spChg>
        <pc:picChg chg="add mod">
          <ac:chgData name="Fouzan Abdullah" userId="S::z1978719@students.niu.edu::01b5e7dd-274c-46f0-8b52-d4778f24fb36" providerId="AD" clId="Web-{7284EEE0-CCAB-5FD0-813B-1B601B66939F}" dt="2024-12-03T01:11:34.836" v="179" actId="1076"/>
          <ac:picMkLst>
            <pc:docMk/>
            <pc:sldMk cId="3169377406" sldId="270"/>
            <ac:picMk id="6" creationId="{19E16EA6-DE5A-BC35-DC53-682F547E4EB6}"/>
          </ac:picMkLst>
        </pc:picChg>
        <pc:picChg chg="add mod">
          <ac:chgData name="Fouzan Abdullah" userId="S::z1978719@students.niu.edu::01b5e7dd-274c-46f0-8b52-d4778f24fb36" providerId="AD" clId="Web-{7284EEE0-CCAB-5FD0-813B-1B601B66939F}" dt="2024-12-03T01:11:56.133" v="194" actId="1076"/>
          <ac:picMkLst>
            <pc:docMk/>
            <pc:sldMk cId="3169377406" sldId="270"/>
            <ac:picMk id="7" creationId="{C993578F-CEA5-0ED5-1EA7-39C0992332E0}"/>
          </ac:picMkLst>
        </pc:picChg>
      </pc:sldChg>
      <pc:sldChg chg="ord">
        <pc:chgData name="Fouzan Abdullah" userId="S::z1978719@students.niu.edu::01b5e7dd-274c-46f0-8b52-d4778f24fb36" providerId="AD" clId="Web-{7284EEE0-CCAB-5FD0-813B-1B601B66939F}" dt="2024-12-03T00:59:40.496" v="0"/>
        <pc:sldMkLst>
          <pc:docMk/>
          <pc:sldMk cId="2589381546" sldId="272"/>
        </pc:sldMkLst>
      </pc:sldChg>
      <pc:sldChg chg="addSp modSp">
        <pc:chgData name="Fouzan Abdullah" userId="S::z1978719@students.niu.edu::01b5e7dd-274c-46f0-8b52-d4778f24fb36" providerId="AD" clId="Web-{7284EEE0-CCAB-5FD0-813B-1B601B66939F}" dt="2024-12-03T01:01:58.542" v="34" actId="1076"/>
        <pc:sldMkLst>
          <pc:docMk/>
          <pc:sldMk cId="142433073" sldId="273"/>
        </pc:sldMkLst>
        <pc:spChg chg="mod">
          <ac:chgData name="Fouzan Abdullah" userId="S::z1978719@students.niu.edu::01b5e7dd-274c-46f0-8b52-d4778f24fb36" providerId="AD" clId="Web-{7284EEE0-CCAB-5FD0-813B-1B601B66939F}" dt="2024-12-03T01:01:50.870" v="30" actId="20577"/>
          <ac:spMkLst>
            <pc:docMk/>
            <pc:sldMk cId="142433073" sldId="273"/>
            <ac:spMk id="3" creationId="{52B568C1-A68E-266C-F45A-9FD2DD851CDE}"/>
          </ac:spMkLst>
        </pc:spChg>
        <pc:picChg chg="add mod">
          <ac:chgData name="Fouzan Abdullah" userId="S::z1978719@students.niu.edu::01b5e7dd-274c-46f0-8b52-d4778f24fb36" providerId="AD" clId="Web-{7284EEE0-CCAB-5FD0-813B-1B601B66939F}" dt="2024-12-03T01:01:32.777" v="21" actId="1076"/>
          <ac:picMkLst>
            <pc:docMk/>
            <pc:sldMk cId="142433073" sldId="273"/>
            <ac:picMk id="6" creationId="{ADDB1DC5-22FA-ED86-9103-8CB8F7DBA7E6}"/>
          </ac:picMkLst>
        </pc:picChg>
        <pc:picChg chg="add mod">
          <ac:chgData name="Fouzan Abdullah" userId="S::z1978719@students.niu.edu::01b5e7dd-274c-46f0-8b52-d4778f24fb36" providerId="AD" clId="Web-{7284EEE0-CCAB-5FD0-813B-1B601B66939F}" dt="2024-12-03T01:01:58.542" v="34" actId="1076"/>
          <ac:picMkLst>
            <pc:docMk/>
            <pc:sldMk cId="142433073" sldId="273"/>
            <ac:picMk id="7" creationId="{158E0655-70E5-837A-8DCB-D244FD960C98}"/>
          </ac:picMkLst>
        </pc:picChg>
      </pc:sldChg>
      <pc:sldChg chg="addSp modSp">
        <pc:chgData name="Fouzan Abdullah" userId="S::z1978719@students.niu.edu::01b5e7dd-274c-46f0-8b52-d4778f24fb36" providerId="AD" clId="Web-{7284EEE0-CCAB-5FD0-813B-1B601B66939F}" dt="2024-12-03T01:03:44.432" v="47" actId="1076"/>
        <pc:sldMkLst>
          <pc:docMk/>
          <pc:sldMk cId="1503688346" sldId="274"/>
        </pc:sldMkLst>
        <pc:spChg chg="mod">
          <ac:chgData name="Fouzan Abdullah" userId="S::z1978719@students.niu.edu::01b5e7dd-274c-46f0-8b52-d4778f24fb36" providerId="AD" clId="Web-{7284EEE0-CCAB-5FD0-813B-1B601B66939F}" dt="2024-12-03T01:03:23.182" v="43" actId="20577"/>
          <ac:spMkLst>
            <pc:docMk/>
            <pc:sldMk cId="1503688346" sldId="274"/>
            <ac:spMk id="3" creationId="{52B568C1-A68E-266C-F45A-9FD2DD851CDE}"/>
          </ac:spMkLst>
        </pc:spChg>
        <pc:picChg chg="add mod">
          <ac:chgData name="Fouzan Abdullah" userId="S::z1978719@students.niu.edu::01b5e7dd-274c-46f0-8b52-d4778f24fb36" providerId="AD" clId="Web-{7284EEE0-CCAB-5FD0-813B-1B601B66939F}" dt="2024-12-03T01:03:28.557" v="45" actId="1076"/>
          <ac:picMkLst>
            <pc:docMk/>
            <pc:sldMk cId="1503688346" sldId="274"/>
            <ac:picMk id="6" creationId="{0C06368C-178E-89A9-96F5-1FC9BE5F491F}"/>
          </ac:picMkLst>
        </pc:picChg>
        <pc:picChg chg="add mod">
          <ac:chgData name="Fouzan Abdullah" userId="S::z1978719@students.niu.edu::01b5e7dd-274c-46f0-8b52-d4778f24fb36" providerId="AD" clId="Web-{7284EEE0-CCAB-5FD0-813B-1B601B66939F}" dt="2024-12-03T01:03:44.432" v="47" actId="1076"/>
          <ac:picMkLst>
            <pc:docMk/>
            <pc:sldMk cId="1503688346" sldId="274"/>
            <ac:picMk id="7" creationId="{FF0A3C7B-801B-5A94-991E-46A43ACD83F2}"/>
          </ac:picMkLst>
        </pc:picChg>
      </pc:sldChg>
      <pc:sldChg chg="addSp modSp">
        <pc:chgData name="Fouzan Abdullah" userId="S::z1978719@students.niu.edu::01b5e7dd-274c-46f0-8b52-d4778f24fb36" providerId="AD" clId="Web-{7284EEE0-CCAB-5FD0-813B-1B601B66939F}" dt="2024-12-03T01:06:36.807" v="123" actId="1076"/>
        <pc:sldMkLst>
          <pc:docMk/>
          <pc:sldMk cId="1754106506" sldId="277"/>
        </pc:sldMkLst>
        <pc:spChg chg="mod">
          <ac:chgData name="Fouzan Abdullah" userId="S::z1978719@students.niu.edu::01b5e7dd-274c-46f0-8b52-d4778f24fb36" providerId="AD" clId="Web-{7284EEE0-CCAB-5FD0-813B-1B601B66939F}" dt="2024-12-03T01:06:17.995" v="120" actId="20577"/>
          <ac:spMkLst>
            <pc:docMk/>
            <pc:sldMk cId="1754106506" sldId="277"/>
            <ac:spMk id="3" creationId="{52B568C1-A68E-266C-F45A-9FD2DD851CDE}"/>
          </ac:spMkLst>
        </pc:spChg>
        <pc:picChg chg="add mod">
          <ac:chgData name="Fouzan Abdullah" userId="S::z1978719@students.niu.edu::01b5e7dd-274c-46f0-8b52-d4778f24fb36" providerId="AD" clId="Web-{7284EEE0-CCAB-5FD0-813B-1B601B66939F}" dt="2024-12-03T01:06:20.495" v="121" actId="1076"/>
          <ac:picMkLst>
            <pc:docMk/>
            <pc:sldMk cId="1754106506" sldId="277"/>
            <ac:picMk id="6" creationId="{EF0C6239-3DC1-01A7-A19F-8C7304A3DA70}"/>
          </ac:picMkLst>
        </pc:picChg>
        <pc:picChg chg="add mod">
          <ac:chgData name="Fouzan Abdullah" userId="S::z1978719@students.niu.edu::01b5e7dd-274c-46f0-8b52-d4778f24fb36" providerId="AD" clId="Web-{7284EEE0-CCAB-5FD0-813B-1B601B66939F}" dt="2024-12-03T01:06:36.807" v="123" actId="1076"/>
          <ac:picMkLst>
            <pc:docMk/>
            <pc:sldMk cId="1754106506" sldId="277"/>
            <ac:picMk id="7" creationId="{2646A425-945E-A474-BF88-C3CDD5FCCA8F}"/>
          </ac:picMkLst>
        </pc:picChg>
      </pc:sldChg>
      <pc:sldChg chg="addSp modSp">
        <pc:chgData name="Fouzan Abdullah" userId="S::z1978719@students.niu.edu::01b5e7dd-274c-46f0-8b52-d4778f24fb36" providerId="AD" clId="Web-{7284EEE0-CCAB-5FD0-813B-1B601B66939F}" dt="2024-12-03T01:23:33.330" v="199" actId="1076"/>
        <pc:sldMkLst>
          <pc:docMk/>
          <pc:sldMk cId="798241998" sldId="281"/>
        </pc:sldMkLst>
        <pc:spChg chg="mod">
          <ac:chgData name="Fouzan Abdullah" userId="S::z1978719@students.niu.edu::01b5e7dd-274c-46f0-8b52-d4778f24fb36" providerId="AD" clId="Web-{7284EEE0-CCAB-5FD0-813B-1B601B66939F}" dt="2024-12-03T01:21:23.831" v="195" actId="20577"/>
          <ac:spMkLst>
            <pc:docMk/>
            <pc:sldMk cId="798241998" sldId="281"/>
            <ac:spMk id="3" creationId="{5304E99D-E224-F21E-E411-1F5E6958ABA3}"/>
          </ac:spMkLst>
        </pc:spChg>
        <pc:picChg chg="add mod">
          <ac:chgData name="Fouzan Abdullah" userId="S::z1978719@students.niu.edu::01b5e7dd-274c-46f0-8b52-d4778f24fb36" providerId="AD" clId="Web-{7284EEE0-CCAB-5FD0-813B-1B601B66939F}" dt="2024-12-03T01:23:33.330" v="199" actId="1076"/>
          <ac:picMkLst>
            <pc:docMk/>
            <pc:sldMk cId="798241998" sldId="281"/>
            <ac:picMk id="6" creationId="{64B0CE84-28E0-1EB0-F785-70943FF948AB}"/>
          </ac:picMkLst>
        </pc:picChg>
      </pc:sldChg>
    </pc:docChg>
  </pc:docChgLst>
  <pc:docChgLst>
    <pc:chgData name="Ashutosh Mode" userId="S::z2019010@students.niu.edu::3ed64ca3-70eb-482c-8dfd-1d9503046aa3" providerId="AD" clId="Web-{1673FEB1-22E4-ECA9-A65B-9E84D9A74C62}"/>
    <pc:docChg chg="addSld delSld modSld sldOrd">
      <pc:chgData name="Ashutosh Mode" userId="S::z2019010@students.niu.edu::3ed64ca3-70eb-482c-8dfd-1d9503046aa3" providerId="AD" clId="Web-{1673FEB1-22E4-ECA9-A65B-9E84D9A74C62}" dt="2024-12-03T01:34:14.104" v="236"/>
      <pc:docMkLst>
        <pc:docMk/>
      </pc:docMkLst>
      <pc:sldChg chg="ord">
        <pc:chgData name="Ashutosh Mode" userId="S::z2019010@students.niu.edu::3ed64ca3-70eb-482c-8dfd-1d9503046aa3" providerId="AD" clId="Web-{1673FEB1-22E4-ECA9-A65B-9E84D9A74C62}" dt="2024-12-03T01:24:24.714" v="232"/>
        <pc:sldMkLst>
          <pc:docMk/>
          <pc:sldMk cId="798241998" sldId="281"/>
        </pc:sldMkLst>
      </pc:sldChg>
      <pc:sldChg chg="addSp delSp modSp add del">
        <pc:chgData name="Ashutosh Mode" userId="S::z2019010@students.niu.edu::3ed64ca3-70eb-482c-8dfd-1d9503046aa3" providerId="AD" clId="Web-{1673FEB1-22E4-ECA9-A65B-9E84D9A74C62}" dt="2024-12-03T01:12:02.164" v="19"/>
        <pc:sldMkLst>
          <pc:docMk/>
          <pc:sldMk cId="644579314" sldId="282"/>
        </pc:sldMkLst>
        <pc:spChg chg="add">
          <ac:chgData name="Ashutosh Mode" userId="S::z2019010@students.niu.edu::3ed64ca3-70eb-482c-8dfd-1d9503046aa3" providerId="AD" clId="Web-{1673FEB1-22E4-ECA9-A65B-9E84D9A74C62}" dt="2024-12-03T01:10:50.490" v="1"/>
          <ac:spMkLst>
            <pc:docMk/>
            <pc:sldMk cId="644579314" sldId="282"/>
            <ac:spMk id="6" creationId="{68B19881-6FD7-BE63-738A-5F7CCD88AEF8}"/>
          </ac:spMkLst>
        </pc:spChg>
        <pc:spChg chg="del">
          <ac:chgData name="Ashutosh Mode" userId="S::z2019010@students.niu.edu::3ed64ca3-70eb-482c-8dfd-1d9503046aa3" providerId="AD" clId="Web-{1673FEB1-22E4-ECA9-A65B-9E84D9A74C62}" dt="2024-12-03T01:10:47.661" v="0"/>
          <ac:spMkLst>
            <pc:docMk/>
            <pc:sldMk cId="644579314" sldId="282"/>
            <ac:spMk id="7" creationId="{68B19881-6FD7-BE63-738A-5F7CCD88AEF8}"/>
          </ac:spMkLst>
        </pc:spChg>
        <pc:spChg chg="add del mod">
          <ac:chgData name="Ashutosh Mode" userId="S::z2019010@students.niu.edu::3ed64ca3-70eb-482c-8dfd-1d9503046aa3" providerId="AD" clId="Web-{1673FEB1-22E4-ECA9-A65B-9E84D9A74C62}" dt="2024-12-03T01:11:30.287" v="16"/>
          <ac:spMkLst>
            <pc:docMk/>
            <pc:sldMk cId="644579314" sldId="282"/>
            <ac:spMk id="24" creationId="{68B19881-6FD7-BE63-738A-5F7CCD88AEF8}"/>
          </ac:spMkLst>
        </pc:spChg>
        <pc:spChg chg="add del">
          <ac:chgData name="Ashutosh Mode" userId="S::z2019010@students.niu.edu::3ed64ca3-70eb-482c-8dfd-1d9503046aa3" providerId="AD" clId="Web-{1673FEB1-22E4-ECA9-A65B-9E84D9A74C62}" dt="2024-12-03T01:10:59.677" v="12"/>
          <ac:spMkLst>
            <pc:docMk/>
            <pc:sldMk cId="644579314" sldId="282"/>
            <ac:spMk id="25" creationId="{68B19881-6FD7-BE63-738A-5F7CCD88AEF8}"/>
          </ac:spMkLst>
        </pc:spChg>
        <pc:spChg chg="add del">
          <ac:chgData name="Ashutosh Mode" userId="S::z2019010@students.niu.edu::3ed64ca3-70eb-482c-8dfd-1d9503046aa3" providerId="AD" clId="Web-{1673FEB1-22E4-ECA9-A65B-9E84D9A74C62}" dt="2024-12-03T01:10:57.959" v="11"/>
          <ac:spMkLst>
            <pc:docMk/>
            <pc:sldMk cId="644579314" sldId="282"/>
            <ac:spMk id="26" creationId="{68B19881-6FD7-BE63-738A-5F7CCD88AEF8}"/>
          </ac:spMkLst>
        </pc:spChg>
        <pc:spChg chg="add del">
          <ac:chgData name="Ashutosh Mode" userId="S::z2019010@students.niu.edu::3ed64ca3-70eb-482c-8dfd-1d9503046aa3" providerId="AD" clId="Web-{1673FEB1-22E4-ECA9-A65B-9E84D9A74C62}" dt="2024-12-03T01:10:56.755" v="10"/>
          <ac:spMkLst>
            <pc:docMk/>
            <pc:sldMk cId="644579314" sldId="282"/>
            <ac:spMk id="27" creationId="{68B19881-6FD7-BE63-738A-5F7CCD88AEF8}"/>
          </ac:spMkLst>
        </pc:spChg>
        <pc:spChg chg="add del">
          <ac:chgData name="Ashutosh Mode" userId="S::z2019010@students.niu.edu::3ed64ca3-70eb-482c-8dfd-1d9503046aa3" providerId="AD" clId="Web-{1673FEB1-22E4-ECA9-A65B-9E84D9A74C62}" dt="2024-12-03T01:10:55.958" v="9"/>
          <ac:spMkLst>
            <pc:docMk/>
            <pc:sldMk cId="644579314" sldId="282"/>
            <ac:spMk id="28" creationId="{68B19881-6FD7-BE63-738A-5F7CCD88AEF8}"/>
          </ac:spMkLst>
        </pc:spChg>
        <pc:spChg chg="add del">
          <ac:chgData name="Ashutosh Mode" userId="S::z2019010@students.niu.edu::3ed64ca3-70eb-482c-8dfd-1d9503046aa3" providerId="AD" clId="Web-{1673FEB1-22E4-ECA9-A65B-9E84D9A74C62}" dt="2024-12-03T01:10:55.255" v="8"/>
          <ac:spMkLst>
            <pc:docMk/>
            <pc:sldMk cId="644579314" sldId="282"/>
            <ac:spMk id="29" creationId="{68B19881-6FD7-BE63-738A-5F7CCD88AEF8}"/>
          </ac:spMkLst>
        </pc:spChg>
      </pc:sldChg>
      <pc:sldChg chg="ord">
        <pc:chgData name="Ashutosh Mode" userId="S::z2019010@students.niu.edu::3ed64ca3-70eb-482c-8dfd-1d9503046aa3" providerId="AD" clId="Web-{1673FEB1-22E4-ECA9-A65B-9E84D9A74C62}" dt="2024-12-03T01:19:46.301" v="228"/>
        <pc:sldMkLst>
          <pc:docMk/>
          <pc:sldMk cId="2270384109" sldId="286"/>
        </pc:sldMkLst>
      </pc:sldChg>
      <pc:sldChg chg="modSp new">
        <pc:chgData name="Ashutosh Mode" userId="S::z2019010@students.niu.edu::3ed64ca3-70eb-482c-8dfd-1d9503046aa3" providerId="AD" clId="Web-{1673FEB1-22E4-ECA9-A65B-9E84D9A74C62}" dt="2024-12-03T01:22:50.789" v="230" actId="20577"/>
        <pc:sldMkLst>
          <pc:docMk/>
          <pc:sldMk cId="2407077921" sldId="288"/>
        </pc:sldMkLst>
        <pc:spChg chg="mod">
          <ac:chgData name="Ashutosh Mode" userId="S::z2019010@students.niu.edu::3ed64ca3-70eb-482c-8dfd-1d9503046aa3" providerId="AD" clId="Web-{1673FEB1-22E4-ECA9-A65B-9E84D9A74C62}" dt="2024-12-03T01:15:10.138" v="45"/>
          <ac:spMkLst>
            <pc:docMk/>
            <pc:sldMk cId="2407077921" sldId="288"/>
            <ac:spMk id="2" creationId="{C9CEBE30-5E47-D709-B962-1B868A7745D2}"/>
          </ac:spMkLst>
        </pc:spChg>
        <pc:spChg chg="mod">
          <ac:chgData name="Ashutosh Mode" userId="S::z2019010@students.niu.edu::3ed64ca3-70eb-482c-8dfd-1d9503046aa3" providerId="AD" clId="Web-{1673FEB1-22E4-ECA9-A65B-9E84D9A74C62}" dt="2024-12-03T01:15:21.560" v="46"/>
          <ac:spMkLst>
            <pc:docMk/>
            <pc:sldMk cId="2407077921" sldId="288"/>
            <ac:spMk id="3" creationId="{CB683A46-895E-BAF0-C0B6-2B64ECECF404}"/>
          </ac:spMkLst>
        </pc:spChg>
        <pc:spChg chg="mod">
          <ac:chgData name="Ashutosh Mode" userId="S::z2019010@students.niu.edu::3ed64ca3-70eb-482c-8dfd-1d9503046aa3" providerId="AD" clId="Web-{1673FEB1-22E4-ECA9-A65B-9E84D9A74C62}" dt="2024-12-03T01:22:50.789" v="230" actId="20577"/>
          <ac:spMkLst>
            <pc:docMk/>
            <pc:sldMk cId="2407077921" sldId="288"/>
            <ac:spMk id="8" creationId="{189B977D-01AA-643D-0BA3-BEAD28BC4999}"/>
          </ac:spMkLst>
        </pc:spChg>
      </pc:sldChg>
      <pc:sldChg chg="delSp modSp add ord">
        <pc:chgData name="Ashutosh Mode" userId="S::z2019010@students.niu.edu::3ed64ca3-70eb-482c-8dfd-1d9503046aa3" providerId="AD" clId="Web-{1673FEB1-22E4-ECA9-A65B-9E84D9A74C62}" dt="2024-12-03T01:19:31.441" v="227"/>
        <pc:sldMkLst>
          <pc:docMk/>
          <pc:sldMk cId="3187124981" sldId="289"/>
        </pc:sldMkLst>
        <pc:spChg chg="mod">
          <ac:chgData name="Ashutosh Mode" userId="S::z2019010@students.niu.edu::3ed64ca3-70eb-482c-8dfd-1d9503046aa3" providerId="AD" clId="Web-{1673FEB1-22E4-ECA9-A65B-9E84D9A74C62}" dt="2024-12-03T01:17:56.923" v="63" actId="20577"/>
          <ac:spMkLst>
            <pc:docMk/>
            <pc:sldMk cId="3187124981" sldId="289"/>
            <ac:spMk id="2" creationId="{B40CEA6E-F542-ADB6-158F-18C8538DAACC}"/>
          </ac:spMkLst>
        </pc:spChg>
        <pc:spChg chg="mod">
          <ac:chgData name="Ashutosh Mode" userId="S::z2019010@students.niu.edu::3ed64ca3-70eb-482c-8dfd-1d9503046aa3" providerId="AD" clId="Web-{1673FEB1-22E4-ECA9-A65B-9E84D9A74C62}" dt="2024-12-03T01:19:01.440" v="226" actId="20577"/>
          <ac:spMkLst>
            <pc:docMk/>
            <pc:sldMk cId="3187124981" sldId="289"/>
            <ac:spMk id="3" creationId="{BAE6509A-2087-DAA2-005A-FFD666C95DD8}"/>
          </ac:spMkLst>
        </pc:spChg>
        <pc:spChg chg="del mod">
          <ac:chgData name="Ashutosh Mode" userId="S::z2019010@students.niu.edu::3ed64ca3-70eb-482c-8dfd-1d9503046aa3" providerId="AD" clId="Web-{1673FEB1-22E4-ECA9-A65B-9E84D9A74C62}" dt="2024-12-03T01:13:07.572" v="26"/>
          <ac:spMkLst>
            <pc:docMk/>
            <pc:sldMk cId="3187124981" sldId="289"/>
            <ac:spMk id="6" creationId="{68B19881-6FD7-BE63-738A-5F7CCD88AEF8}"/>
          </ac:spMkLst>
        </pc:spChg>
      </pc:sldChg>
      <pc:sldChg chg="addSp modSp">
        <pc:chgData name="Ashutosh Mode" userId="S::z2019010@students.niu.edu::3ed64ca3-70eb-482c-8dfd-1d9503046aa3" providerId="AD" clId="Web-{1673FEB1-22E4-ECA9-A65B-9E84D9A74C62}" dt="2024-12-03T01:34:14.104" v="236"/>
        <pc:sldMkLst>
          <pc:docMk/>
          <pc:sldMk cId="2738913260" sldId="291"/>
        </pc:sldMkLst>
        <pc:spChg chg="add mod">
          <ac:chgData name="Ashutosh Mode" userId="S::z2019010@students.niu.edu::3ed64ca3-70eb-482c-8dfd-1d9503046aa3" providerId="AD" clId="Web-{1673FEB1-22E4-ECA9-A65B-9E84D9A74C62}" dt="2024-12-03T01:34:14.104" v="236"/>
          <ac:spMkLst>
            <pc:docMk/>
            <pc:sldMk cId="2738913260" sldId="291"/>
            <ac:spMk id="7" creationId="{E467456F-E7F1-11CB-6C40-5771903F32E0}"/>
          </ac:spMkLst>
        </pc:spChg>
        <pc:picChg chg="mod">
          <ac:chgData name="Ashutosh Mode" userId="S::z2019010@students.niu.edu::3ed64ca3-70eb-482c-8dfd-1d9503046aa3" providerId="AD" clId="Web-{1673FEB1-22E4-ECA9-A65B-9E84D9A74C62}" dt="2024-12-03T01:33:57.963" v="234" actId="1076"/>
          <ac:picMkLst>
            <pc:docMk/>
            <pc:sldMk cId="2738913260" sldId="291"/>
            <ac:picMk id="6" creationId="{020E3166-428B-1431-50A8-B9F921478FC1}"/>
          </ac:picMkLst>
        </pc:picChg>
      </pc:sldChg>
    </pc:docChg>
  </pc:docChgLst>
  <pc:docChgLst>
    <pc:chgData name="Fouzan Abdullah" userId="01b5e7dd-274c-46f0-8b52-d4778f24fb36" providerId="ADAL" clId="{92A675EE-21F0-4272-8082-40A9979F2AF9}"/>
    <pc:docChg chg="undo custSel addSld modSld">
      <pc:chgData name="Fouzan Abdullah" userId="01b5e7dd-274c-46f0-8b52-d4778f24fb36" providerId="ADAL" clId="{92A675EE-21F0-4272-8082-40A9979F2AF9}" dt="2024-11-21T04:46:31.519" v="2279" actId="20577"/>
      <pc:docMkLst>
        <pc:docMk/>
      </pc:docMkLst>
      <pc:sldChg chg="modSp new mod">
        <pc:chgData name="Fouzan Abdullah" userId="01b5e7dd-274c-46f0-8b52-d4778f24fb36" providerId="ADAL" clId="{92A675EE-21F0-4272-8082-40A9979F2AF9}" dt="2024-11-21T04:24:38.010" v="142" actId="14100"/>
        <pc:sldMkLst>
          <pc:docMk/>
          <pc:sldMk cId="3537410522" sldId="256"/>
        </pc:sldMkLst>
        <pc:spChg chg="mod">
          <ac:chgData name="Fouzan Abdullah" userId="01b5e7dd-274c-46f0-8b52-d4778f24fb36" providerId="ADAL" clId="{92A675EE-21F0-4272-8082-40A9979F2AF9}" dt="2024-11-21T04:24:38.010" v="142" actId="14100"/>
          <ac:spMkLst>
            <pc:docMk/>
            <pc:sldMk cId="3537410522" sldId="256"/>
            <ac:spMk id="2" creationId="{B2B67FC3-AA07-AF83-AAF2-10DBE3982D42}"/>
          </ac:spMkLst>
        </pc:spChg>
        <pc:spChg chg="mod">
          <ac:chgData name="Fouzan Abdullah" userId="01b5e7dd-274c-46f0-8b52-d4778f24fb36" providerId="ADAL" clId="{92A675EE-21F0-4272-8082-40A9979F2AF9}" dt="2024-11-21T04:24:22.448" v="140" actId="404"/>
          <ac:spMkLst>
            <pc:docMk/>
            <pc:sldMk cId="3537410522" sldId="256"/>
            <ac:spMk id="3" creationId="{5731D883-9E94-F735-87D8-178982D5A7A9}"/>
          </ac:spMkLst>
        </pc:spChg>
      </pc:sldChg>
      <pc:sldChg chg="modSp new mod">
        <pc:chgData name="Fouzan Abdullah" userId="01b5e7dd-274c-46f0-8b52-d4778f24fb36" providerId="ADAL" clId="{92A675EE-21F0-4272-8082-40A9979F2AF9}" dt="2024-11-21T04:33:20.367" v="1392" actId="27636"/>
        <pc:sldMkLst>
          <pc:docMk/>
          <pc:sldMk cId="2301765124" sldId="257"/>
        </pc:sldMkLst>
      </pc:sldChg>
      <pc:sldChg chg="modSp add mod">
        <pc:chgData name="Fouzan Abdullah" userId="01b5e7dd-274c-46f0-8b52-d4778f24fb36" providerId="ADAL" clId="{92A675EE-21F0-4272-8082-40A9979F2AF9}" dt="2024-11-21T04:33:25.212" v="1394" actId="27636"/>
        <pc:sldMkLst>
          <pc:docMk/>
          <pc:sldMk cId="878722655" sldId="258"/>
        </pc:sldMkLst>
      </pc:sldChg>
      <pc:sldChg chg="modSp new mod">
        <pc:chgData name="Fouzan Abdullah" userId="01b5e7dd-274c-46f0-8b52-d4778f24fb36" providerId="ADAL" clId="{92A675EE-21F0-4272-8082-40A9979F2AF9}" dt="2024-11-21T04:36:06.493" v="1921" actId="20577"/>
        <pc:sldMkLst>
          <pc:docMk/>
          <pc:sldMk cId="3491223137" sldId="259"/>
        </pc:sldMkLst>
      </pc:sldChg>
      <pc:sldChg chg="addSp delSp modSp new mod">
        <pc:chgData name="Fouzan Abdullah" userId="01b5e7dd-274c-46f0-8b52-d4778f24fb36" providerId="ADAL" clId="{92A675EE-21F0-4272-8082-40A9979F2AF9}" dt="2024-11-21T04:37:42.062" v="1954" actId="1076"/>
        <pc:sldMkLst>
          <pc:docMk/>
          <pc:sldMk cId="2819518366" sldId="260"/>
        </pc:sldMkLst>
        <pc:spChg chg="mod">
          <ac:chgData name="Fouzan Abdullah" userId="01b5e7dd-274c-46f0-8b52-d4778f24fb36" providerId="ADAL" clId="{92A675EE-21F0-4272-8082-40A9979F2AF9}" dt="2024-11-21T04:36:20.188" v="1949" actId="20577"/>
          <ac:spMkLst>
            <pc:docMk/>
            <pc:sldMk cId="2819518366" sldId="260"/>
            <ac:spMk id="2" creationId="{42A96C29-3A1E-5A05-D8B1-78CDAA3E24FE}"/>
          </ac:spMkLst>
        </pc:spChg>
        <pc:picChg chg="add mod">
          <ac:chgData name="Fouzan Abdullah" userId="01b5e7dd-274c-46f0-8b52-d4778f24fb36" providerId="ADAL" clId="{92A675EE-21F0-4272-8082-40A9979F2AF9}" dt="2024-11-21T04:37:42.062" v="1954" actId="1076"/>
          <ac:picMkLst>
            <pc:docMk/>
            <pc:sldMk cId="2819518366" sldId="260"/>
            <ac:picMk id="5" creationId="{D2A084F4-2B45-628F-E0E4-7E8356C5F50D}"/>
          </ac:picMkLst>
        </pc:picChg>
      </pc:sldChg>
      <pc:sldChg chg="modSp new mod">
        <pc:chgData name="Fouzan Abdullah" userId="01b5e7dd-274c-46f0-8b52-d4778f24fb36" providerId="ADAL" clId="{92A675EE-21F0-4272-8082-40A9979F2AF9}" dt="2024-11-21T04:46:31.519" v="2279" actId="20577"/>
        <pc:sldMkLst>
          <pc:docMk/>
          <pc:sldMk cId="501129382" sldId="261"/>
        </pc:sldMkLst>
      </pc:sldChg>
    </pc:docChg>
  </pc:docChgLst>
  <pc:docChgLst>
    <pc:chgData name="Fouzan Abdullah" userId="S::z1978719@students.niu.edu::01b5e7dd-274c-46f0-8b52-d4778f24fb36" providerId="AD" clId="Web-{EC84C123-60E7-0E3F-1C21-84E1B3083CFA}"/>
    <pc:docChg chg="modSld">
      <pc:chgData name="Fouzan Abdullah" userId="S::z1978719@students.niu.edu::01b5e7dd-274c-46f0-8b52-d4778f24fb36" providerId="AD" clId="Web-{EC84C123-60E7-0E3F-1C21-84E1B3083CFA}" dt="2024-12-03T01:28:17.375" v="23"/>
      <pc:docMkLst>
        <pc:docMk/>
      </pc:docMkLst>
      <pc:sldChg chg="modSp">
        <pc:chgData name="Fouzan Abdullah" userId="S::z1978719@students.niu.edu::01b5e7dd-274c-46f0-8b52-d4778f24fb36" providerId="AD" clId="Web-{EC84C123-60E7-0E3F-1C21-84E1B3083CFA}" dt="2024-12-03T01:27:48.702" v="6"/>
        <pc:sldMkLst>
          <pc:docMk/>
          <pc:sldMk cId="897102646" sldId="266"/>
        </pc:sldMkLst>
        <pc:picChg chg="mod">
          <ac:chgData name="Fouzan Abdullah" userId="S::z1978719@students.niu.edu::01b5e7dd-274c-46f0-8b52-d4778f24fb36" providerId="AD" clId="Web-{EC84C123-60E7-0E3F-1C21-84E1B3083CFA}" dt="2024-12-03T01:27:43.155" v="5"/>
          <ac:picMkLst>
            <pc:docMk/>
            <pc:sldMk cId="897102646" sldId="266"/>
            <ac:picMk id="6" creationId="{E9462FB2-9529-D524-5403-0D80E22661A1}"/>
          </ac:picMkLst>
        </pc:picChg>
        <pc:picChg chg="mod">
          <ac:chgData name="Fouzan Abdullah" userId="S::z1978719@students.niu.edu::01b5e7dd-274c-46f0-8b52-d4778f24fb36" providerId="AD" clId="Web-{EC84C123-60E7-0E3F-1C21-84E1B3083CFA}" dt="2024-12-03T01:27:48.702" v="6"/>
          <ac:picMkLst>
            <pc:docMk/>
            <pc:sldMk cId="897102646" sldId="266"/>
            <ac:picMk id="7" creationId="{D4B25186-9D38-15B2-5BCF-8DDA66E526E3}"/>
          </ac:picMkLst>
        </pc:picChg>
      </pc:sldChg>
      <pc:sldChg chg="modSp">
        <pc:chgData name="Fouzan Abdullah" userId="S::z1978719@students.niu.edu::01b5e7dd-274c-46f0-8b52-d4778f24fb36" providerId="AD" clId="Web-{EC84C123-60E7-0E3F-1C21-84E1B3083CFA}" dt="2024-12-03T01:27:51.796" v="8"/>
        <pc:sldMkLst>
          <pc:docMk/>
          <pc:sldMk cId="697494228" sldId="267"/>
        </pc:sldMkLst>
        <pc:picChg chg="mod">
          <ac:chgData name="Fouzan Abdullah" userId="S::z1978719@students.niu.edu::01b5e7dd-274c-46f0-8b52-d4778f24fb36" providerId="AD" clId="Web-{EC84C123-60E7-0E3F-1C21-84E1B3083CFA}" dt="2024-12-03T01:27:51.171" v="7"/>
          <ac:picMkLst>
            <pc:docMk/>
            <pc:sldMk cId="697494228" sldId="267"/>
            <ac:picMk id="6" creationId="{339E1172-A912-0C24-3537-64B7955B844B}"/>
          </ac:picMkLst>
        </pc:picChg>
        <pc:picChg chg="mod">
          <ac:chgData name="Fouzan Abdullah" userId="S::z1978719@students.niu.edu::01b5e7dd-274c-46f0-8b52-d4778f24fb36" providerId="AD" clId="Web-{EC84C123-60E7-0E3F-1C21-84E1B3083CFA}" dt="2024-12-03T01:27:51.796" v="8"/>
          <ac:picMkLst>
            <pc:docMk/>
            <pc:sldMk cId="697494228" sldId="267"/>
            <ac:picMk id="7" creationId="{C8AC7D9E-E74C-CDE6-4C59-7A8A85A92F37}"/>
          </ac:picMkLst>
        </pc:picChg>
      </pc:sldChg>
      <pc:sldChg chg="modSp">
        <pc:chgData name="Fouzan Abdullah" userId="S::z1978719@students.niu.edu::01b5e7dd-274c-46f0-8b52-d4778f24fb36" providerId="AD" clId="Web-{EC84C123-60E7-0E3F-1C21-84E1B3083CFA}" dt="2024-12-03T01:27:54.405" v="10"/>
        <pc:sldMkLst>
          <pc:docMk/>
          <pc:sldMk cId="174700562" sldId="268"/>
        </pc:sldMkLst>
        <pc:picChg chg="mod">
          <ac:chgData name="Fouzan Abdullah" userId="S::z1978719@students.niu.edu::01b5e7dd-274c-46f0-8b52-d4778f24fb36" providerId="AD" clId="Web-{EC84C123-60E7-0E3F-1C21-84E1B3083CFA}" dt="2024-12-03T01:27:53.936" v="9"/>
          <ac:picMkLst>
            <pc:docMk/>
            <pc:sldMk cId="174700562" sldId="268"/>
            <ac:picMk id="6" creationId="{CBEC738C-3B7B-D73E-3F38-EB1EB5DBF62E}"/>
          </ac:picMkLst>
        </pc:picChg>
        <pc:picChg chg="mod">
          <ac:chgData name="Fouzan Abdullah" userId="S::z1978719@students.niu.edu::01b5e7dd-274c-46f0-8b52-d4778f24fb36" providerId="AD" clId="Web-{EC84C123-60E7-0E3F-1C21-84E1B3083CFA}" dt="2024-12-03T01:27:54.405" v="10"/>
          <ac:picMkLst>
            <pc:docMk/>
            <pc:sldMk cId="174700562" sldId="268"/>
            <ac:picMk id="7" creationId="{5869041A-1572-1514-6E88-01047AEBA5C9}"/>
          </ac:picMkLst>
        </pc:picChg>
      </pc:sldChg>
      <pc:sldChg chg="modSp">
        <pc:chgData name="Fouzan Abdullah" userId="S::z1978719@students.niu.edu::01b5e7dd-274c-46f0-8b52-d4778f24fb36" providerId="AD" clId="Web-{EC84C123-60E7-0E3F-1C21-84E1B3083CFA}" dt="2024-12-03T01:27:58.343" v="12"/>
        <pc:sldMkLst>
          <pc:docMk/>
          <pc:sldMk cId="597717830" sldId="269"/>
        </pc:sldMkLst>
        <pc:picChg chg="mod">
          <ac:chgData name="Fouzan Abdullah" userId="S::z1978719@students.niu.edu::01b5e7dd-274c-46f0-8b52-d4778f24fb36" providerId="AD" clId="Web-{EC84C123-60E7-0E3F-1C21-84E1B3083CFA}" dt="2024-12-03T01:27:57.655" v="11"/>
          <ac:picMkLst>
            <pc:docMk/>
            <pc:sldMk cId="597717830" sldId="269"/>
            <ac:picMk id="6" creationId="{54C708D9-169D-5715-B57A-81EE0120E8DB}"/>
          </ac:picMkLst>
        </pc:picChg>
        <pc:picChg chg="mod">
          <ac:chgData name="Fouzan Abdullah" userId="S::z1978719@students.niu.edu::01b5e7dd-274c-46f0-8b52-d4778f24fb36" providerId="AD" clId="Web-{EC84C123-60E7-0E3F-1C21-84E1B3083CFA}" dt="2024-12-03T01:27:58.343" v="12"/>
          <ac:picMkLst>
            <pc:docMk/>
            <pc:sldMk cId="597717830" sldId="269"/>
            <ac:picMk id="7" creationId="{36DF61B7-35B3-7C65-ABFE-7BBFC697CB05}"/>
          </ac:picMkLst>
        </pc:picChg>
      </pc:sldChg>
      <pc:sldChg chg="modSp">
        <pc:chgData name="Fouzan Abdullah" userId="S::z1978719@students.niu.edu::01b5e7dd-274c-46f0-8b52-d4778f24fb36" providerId="AD" clId="Web-{EC84C123-60E7-0E3F-1C21-84E1B3083CFA}" dt="2024-12-03T01:28:01.640" v="14"/>
        <pc:sldMkLst>
          <pc:docMk/>
          <pc:sldMk cId="3169377406" sldId="270"/>
        </pc:sldMkLst>
        <pc:picChg chg="mod">
          <ac:chgData name="Fouzan Abdullah" userId="S::z1978719@students.niu.edu::01b5e7dd-274c-46f0-8b52-d4778f24fb36" providerId="AD" clId="Web-{EC84C123-60E7-0E3F-1C21-84E1B3083CFA}" dt="2024-12-03T01:28:00.984" v="13"/>
          <ac:picMkLst>
            <pc:docMk/>
            <pc:sldMk cId="3169377406" sldId="270"/>
            <ac:picMk id="6" creationId="{19E16EA6-DE5A-BC35-DC53-682F547E4EB6}"/>
          </ac:picMkLst>
        </pc:picChg>
        <pc:picChg chg="mod">
          <ac:chgData name="Fouzan Abdullah" userId="S::z1978719@students.niu.edu::01b5e7dd-274c-46f0-8b52-d4778f24fb36" providerId="AD" clId="Web-{EC84C123-60E7-0E3F-1C21-84E1B3083CFA}" dt="2024-12-03T01:28:01.640" v="14"/>
          <ac:picMkLst>
            <pc:docMk/>
            <pc:sldMk cId="3169377406" sldId="270"/>
            <ac:picMk id="7" creationId="{C993578F-CEA5-0ED5-1EA7-39C0992332E0}"/>
          </ac:picMkLst>
        </pc:picChg>
      </pc:sldChg>
      <pc:sldChg chg="modSp">
        <pc:chgData name="Fouzan Abdullah" userId="S::z1978719@students.niu.edu::01b5e7dd-274c-46f0-8b52-d4778f24fb36" providerId="AD" clId="Web-{EC84C123-60E7-0E3F-1C21-84E1B3083CFA}" dt="2024-12-03T01:28:04.593" v="16"/>
        <pc:sldMkLst>
          <pc:docMk/>
          <pc:sldMk cId="2589381546" sldId="272"/>
        </pc:sldMkLst>
        <pc:picChg chg="mod">
          <ac:chgData name="Fouzan Abdullah" userId="S::z1978719@students.niu.edu::01b5e7dd-274c-46f0-8b52-d4778f24fb36" providerId="AD" clId="Web-{EC84C123-60E7-0E3F-1C21-84E1B3083CFA}" dt="2024-12-03T01:28:04.593" v="16"/>
          <ac:picMkLst>
            <pc:docMk/>
            <pc:sldMk cId="2589381546" sldId="272"/>
            <ac:picMk id="6" creationId="{C45AD595-B0D4-556C-9857-D1368BC08387}"/>
          </ac:picMkLst>
        </pc:picChg>
        <pc:picChg chg="mod">
          <ac:chgData name="Fouzan Abdullah" userId="S::z1978719@students.niu.edu::01b5e7dd-274c-46f0-8b52-d4778f24fb36" providerId="AD" clId="Web-{EC84C123-60E7-0E3F-1C21-84E1B3083CFA}" dt="2024-12-03T01:28:03.843" v="15"/>
          <ac:picMkLst>
            <pc:docMk/>
            <pc:sldMk cId="2589381546" sldId="272"/>
            <ac:picMk id="7" creationId="{7B1344DD-5843-88C0-C474-BE7DA858BC25}"/>
          </ac:picMkLst>
        </pc:picChg>
      </pc:sldChg>
      <pc:sldChg chg="modSp">
        <pc:chgData name="Fouzan Abdullah" userId="S::z1978719@students.niu.edu::01b5e7dd-274c-46f0-8b52-d4778f24fb36" providerId="AD" clId="Web-{EC84C123-60E7-0E3F-1C21-84E1B3083CFA}" dt="2024-12-03T01:28:08.328" v="18"/>
        <pc:sldMkLst>
          <pc:docMk/>
          <pc:sldMk cId="142433073" sldId="273"/>
        </pc:sldMkLst>
        <pc:picChg chg="mod">
          <ac:chgData name="Fouzan Abdullah" userId="S::z1978719@students.niu.edu::01b5e7dd-274c-46f0-8b52-d4778f24fb36" providerId="AD" clId="Web-{EC84C123-60E7-0E3F-1C21-84E1B3083CFA}" dt="2024-12-03T01:28:07.562" v="17"/>
          <ac:picMkLst>
            <pc:docMk/>
            <pc:sldMk cId="142433073" sldId="273"/>
            <ac:picMk id="6" creationId="{ADDB1DC5-22FA-ED86-9103-8CB8F7DBA7E6}"/>
          </ac:picMkLst>
        </pc:picChg>
        <pc:picChg chg="mod">
          <ac:chgData name="Fouzan Abdullah" userId="S::z1978719@students.niu.edu::01b5e7dd-274c-46f0-8b52-d4778f24fb36" providerId="AD" clId="Web-{EC84C123-60E7-0E3F-1C21-84E1B3083CFA}" dt="2024-12-03T01:28:08.328" v="18"/>
          <ac:picMkLst>
            <pc:docMk/>
            <pc:sldMk cId="142433073" sldId="273"/>
            <ac:picMk id="7" creationId="{158E0655-70E5-837A-8DCB-D244FD960C98}"/>
          </ac:picMkLst>
        </pc:picChg>
      </pc:sldChg>
      <pc:sldChg chg="modSp">
        <pc:chgData name="Fouzan Abdullah" userId="S::z1978719@students.niu.edu::01b5e7dd-274c-46f0-8b52-d4778f24fb36" providerId="AD" clId="Web-{EC84C123-60E7-0E3F-1C21-84E1B3083CFA}" dt="2024-12-03T01:28:11.875" v="20"/>
        <pc:sldMkLst>
          <pc:docMk/>
          <pc:sldMk cId="1503688346" sldId="274"/>
        </pc:sldMkLst>
        <pc:picChg chg="mod">
          <ac:chgData name="Fouzan Abdullah" userId="S::z1978719@students.niu.edu::01b5e7dd-274c-46f0-8b52-d4778f24fb36" providerId="AD" clId="Web-{EC84C123-60E7-0E3F-1C21-84E1B3083CFA}" dt="2024-12-03T01:28:11.156" v="19"/>
          <ac:picMkLst>
            <pc:docMk/>
            <pc:sldMk cId="1503688346" sldId="274"/>
            <ac:picMk id="6" creationId="{0C06368C-178E-89A9-96F5-1FC9BE5F491F}"/>
          </ac:picMkLst>
        </pc:picChg>
        <pc:picChg chg="mod">
          <ac:chgData name="Fouzan Abdullah" userId="S::z1978719@students.niu.edu::01b5e7dd-274c-46f0-8b52-d4778f24fb36" providerId="AD" clId="Web-{EC84C123-60E7-0E3F-1C21-84E1B3083CFA}" dt="2024-12-03T01:28:11.875" v="20"/>
          <ac:picMkLst>
            <pc:docMk/>
            <pc:sldMk cId="1503688346" sldId="274"/>
            <ac:picMk id="7" creationId="{FF0A3C7B-801B-5A94-991E-46A43ACD83F2}"/>
          </ac:picMkLst>
        </pc:picChg>
      </pc:sldChg>
      <pc:sldChg chg="modSp">
        <pc:chgData name="Fouzan Abdullah" userId="S::z1978719@students.niu.edu::01b5e7dd-274c-46f0-8b52-d4778f24fb36" providerId="AD" clId="Web-{EC84C123-60E7-0E3F-1C21-84E1B3083CFA}" dt="2024-12-03T01:28:15.453" v="22"/>
        <pc:sldMkLst>
          <pc:docMk/>
          <pc:sldMk cId="1754106506" sldId="277"/>
        </pc:sldMkLst>
        <pc:picChg chg="mod">
          <ac:chgData name="Fouzan Abdullah" userId="S::z1978719@students.niu.edu::01b5e7dd-274c-46f0-8b52-d4778f24fb36" providerId="AD" clId="Web-{EC84C123-60E7-0E3F-1C21-84E1B3083CFA}" dt="2024-12-03T01:28:15" v="21"/>
          <ac:picMkLst>
            <pc:docMk/>
            <pc:sldMk cId="1754106506" sldId="277"/>
            <ac:picMk id="6" creationId="{EF0C6239-3DC1-01A7-A19F-8C7304A3DA70}"/>
          </ac:picMkLst>
        </pc:picChg>
        <pc:picChg chg="mod">
          <ac:chgData name="Fouzan Abdullah" userId="S::z1978719@students.niu.edu::01b5e7dd-274c-46f0-8b52-d4778f24fb36" providerId="AD" clId="Web-{EC84C123-60E7-0E3F-1C21-84E1B3083CFA}" dt="2024-12-03T01:28:15.453" v="22"/>
          <ac:picMkLst>
            <pc:docMk/>
            <pc:sldMk cId="1754106506" sldId="277"/>
            <ac:picMk id="7" creationId="{2646A425-945E-A474-BF88-C3CDD5FCCA8F}"/>
          </ac:picMkLst>
        </pc:picChg>
      </pc:sldChg>
      <pc:sldChg chg="addSp delSp modSp">
        <pc:chgData name="Fouzan Abdullah" userId="S::z1978719@students.niu.edu::01b5e7dd-274c-46f0-8b52-d4778f24fb36" providerId="AD" clId="Web-{EC84C123-60E7-0E3F-1C21-84E1B3083CFA}" dt="2024-12-03T01:28:17.375" v="23"/>
        <pc:sldMkLst>
          <pc:docMk/>
          <pc:sldMk cId="798241998" sldId="281"/>
        </pc:sldMkLst>
        <pc:picChg chg="del">
          <ac:chgData name="Fouzan Abdullah" userId="S::z1978719@students.niu.edu::01b5e7dd-274c-46f0-8b52-d4778f24fb36" providerId="AD" clId="Web-{EC84C123-60E7-0E3F-1C21-84E1B3083CFA}" dt="2024-12-03T01:26:52.559" v="0"/>
          <ac:picMkLst>
            <pc:docMk/>
            <pc:sldMk cId="798241998" sldId="281"/>
            <ac:picMk id="6" creationId="{64B0CE84-28E0-1EB0-F785-70943FF948AB}"/>
          </ac:picMkLst>
        </pc:picChg>
        <pc:picChg chg="add mod">
          <ac:chgData name="Fouzan Abdullah" userId="S::z1978719@students.niu.edu::01b5e7dd-274c-46f0-8b52-d4778f24fb36" providerId="AD" clId="Web-{EC84C123-60E7-0E3F-1C21-84E1B3083CFA}" dt="2024-12-03T01:28:17.375" v="23"/>
          <ac:picMkLst>
            <pc:docMk/>
            <pc:sldMk cId="798241998" sldId="281"/>
            <ac:picMk id="7" creationId="{BC270B12-9518-EBE6-8D58-182999613D44}"/>
          </ac:picMkLst>
        </pc:picChg>
      </pc:sldChg>
    </pc:docChg>
  </pc:docChgLst>
  <pc:docChgLst>
    <pc:chgData name="Fouzan Abdullah" userId="S::z1978719@students.niu.edu::01b5e7dd-274c-46f0-8b52-d4778f24fb36" providerId="AD" clId="Web-{2F4F1AA2-CF58-1009-6EAD-2F1C03DD74F7}"/>
    <pc:docChg chg="addSld delSld modSld">
      <pc:chgData name="Fouzan Abdullah" userId="S::z1978719@students.niu.edu::01b5e7dd-274c-46f0-8b52-d4778f24fb36" providerId="AD" clId="Web-{2F4F1AA2-CF58-1009-6EAD-2F1C03DD74F7}" dt="2024-12-03T00:48:35.480" v="386" actId="20577"/>
      <pc:docMkLst>
        <pc:docMk/>
      </pc:docMkLst>
      <pc:sldChg chg="new del">
        <pc:chgData name="Fouzan Abdullah" userId="S::z1978719@students.niu.edu::01b5e7dd-274c-46f0-8b52-d4778f24fb36" providerId="AD" clId="Web-{2F4F1AA2-CF58-1009-6EAD-2F1C03DD74F7}" dt="2024-12-03T00:06:58.337" v="1"/>
        <pc:sldMkLst>
          <pc:docMk/>
          <pc:sldMk cId="823832870" sldId="265"/>
        </pc:sldMkLst>
      </pc:sldChg>
      <pc:sldChg chg="modSp new">
        <pc:chgData name="Fouzan Abdullah" userId="S::z1978719@students.niu.edu::01b5e7dd-274c-46f0-8b52-d4778f24fb36" providerId="AD" clId="Web-{2F4F1AA2-CF58-1009-6EAD-2F1C03DD74F7}" dt="2024-12-03T00:11:02.886" v="214" actId="20577"/>
        <pc:sldMkLst>
          <pc:docMk/>
          <pc:sldMk cId="2969791842" sldId="265"/>
        </pc:sldMkLst>
        <pc:spChg chg="mod">
          <ac:chgData name="Fouzan Abdullah" userId="S::z1978719@students.niu.edu::01b5e7dd-274c-46f0-8b52-d4778f24fb36" providerId="AD" clId="Web-{2F4F1AA2-CF58-1009-6EAD-2F1C03DD74F7}" dt="2024-12-03T00:07:08.072" v="5" actId="20577"/>
          <ac:spMkLst>
            <pc:docMk/>
            <pc:sldMk cId="2969791842" sldId="265"/>
            <ac:spMk id="2" creationId="{A63800E5-92A8-3FAE-1F76-B9661F941A1C}"/>
          </ac:spMkLst>
        </pc:spChg>
        <pc:spChg chg="mod">
          <ac:chgData name="Fouzan Abdullah" userId="S::z1978719@students.niu.edu::01b5e7dd-274c-46f0-8b52-d4778f24fb36" providerId="AD" clId="Web-{2F4F1AA2-CF58-1009-6EAD-2F1C03DD74F7}" dt="2024-12-03T00:11:02.886" v="214" actId="20577"/>
          <ac:spMkLst>
            <pc:docMk/>
            <pc:sldMk cId="2969791842" sldId="265"/>
            <ac:spMk id="3" creationId="{782BE507-6B24-EA73-8FB2-DEBD52E9B361}"/>
          </ac:spMkLst>
        </pc:spChg>
      </pc:sldChg>
      <pc:sldChg chg="addSp modSp new">
        <pc:chgData name="Fouzan Abdullah" userId="S::z1978719@students.niu.edu::01b5e7dd-274c-46f0-8b52-d4778f24fb36" providerId="AD" clId="Web-{2F4F1AA2-CF58-1009-6EAD-2F1C03DD74F7}" dt="2024-12-03T00:39:28.007" v="376" actId="14100"/>
        <pc:sldMkLst>
          <pc:docMk/>
          <pc:sldMk cId="897102646" sldId="266"/>
        </pc:sldMkLst>
        <pc:spChg chg="mod">
          <ac:chgData name="Fouzan Abdullah" userId="S::z1978719@students.niu.edu::01b5e7dd-274c-46f0-8b52-d4778f24fb36" providerId="AD" clId="Web-{2F4F1AA2-CF58-1009-6EAD-2F1C03DD74F7}" dt="2024-12-03T00:10:31.854" v="201" actId="20577"/>
          <ac:spMkLst>
            <pc:docMk/>
            <pc:sldMk cId="897102646" sldId="266"/>
            <ac:spMk id="2" creationId="{1A7BDE7D-9794-9299-DD59-044D7B39BD9B}"/>
          </ac:spMkLst>
        </pc:spChg>
        <pc:spChg chg="mod">
          <ac:chgData name="Fouzan Abdullah" userId="S::z1978719@students.niu.edu::01b5e7dd-274c-46f0-8b52-d4778f24fb36" providerId="AD" clId="Web-{2F4F1AA2-CF58-1009-6EAD-2F1C03DD74F7}" dt="2024-12-03T00:10:36.354" v="203" actId="20577"/>
          <ac:spMkLst>
            <pc:docMk/>
            <pc:sldMk cId="897102646" sldId="266"/>
            <ac:spMk id="3" creationId="{52B568C1-A68E-266C-F45A-9FD2DD851CDE}"/>
          </ac:spMkLst>
        </pc:spChg>
        <pc:picChg chg="add mod">
          <ac:chgData name="Fouzan Abdullah" userId="S::z1978719@students.niu.edu::01b5e7dd-274c-46f0-8b52-d4778f24fb36" providerId="AD" clId="Web-{2F4F1AA2-CF58-1009-6EAD-2F1C03DD74F7}" dt="2024-12-03T00:32:50.364" v="362" actId="1076"/>
          <ac:picMkLst>
            <pc:docMk/>
            <pc:sldMk cId="897102646" sldId="266"/>
            <ac:picMk id="6" creationId="{E9462FB2-9529-D524-5403-0D80E22661A1}"/>
          </ac:picMkLst>
        </pc:picChg>
        <pc:picChg chg="add mod">
          <ac:chgData name="Fouzan Abdullah" userId="S::z1978719@students.niu.edu::01b5e7dd-274c-46f0-8b52-d4778f24fb36" providerId="AD" clId="Web-{2F4F1AA2-CF58-1009-6EAD-2F1C03DD74F7}" dt="2024-12-03T00:39:28.007" v="376" actId="14100"/>
          <ac:picMkLst>
            <pc:docMk/>
            <pc:sldMk cId="897102646" sldId="266"/>
            <ac:picMk id="7" creationId="{D4B25186-9D38-15B2-5BCF-8DDA66E526E3}"/>
          </ac:picMkLst>
        </pc:picChg>
      </pc:sldChg>
      <pc:sldChg chg="addSp modSp add replId">
        <pc:chgData name="Fouzan Abdullah" userId="S::z1978719@students.niu.edu::01b5e7dd-274c-46f0-8b52-d4778f24fb36" providerId="AD" clId="Web-{2F4F1AA2-CF58-1009-6EAD-2F1C03DD74F7}" dt="2024-12-03T00:38:53.882" v="374" actId="14100"/>
        <pc:sldMkLst>
          <pc:docMk/>
          <pc:sldMk cId="697494228" sldId="267"/>
        </pc:sldMkLst>
        <pc:spChg chg="mod">
          <ac:chgData name="Fouzan Abdullah" userId="S::z1978719@students.niu.edu::01b5e7dd-274c-46f0-8b52-d4778f24fb36" providerId="AD" clId="Web-{2F4F1AA2-CF58-1009-6EAD-2F1C03DD74F7}" dt="2024-12-03T00:10:41.839" v="205" actId="20577"/>
          <ac:spMkLst>
            <pc:docMk/>
            <pc:sldMk cId="697494228" sldId="267"/>
            <ac:spMk id="2" creationId="{1A7BDE7D-9794-9299-DD59-044D7B39BD9B}"/>
          </ac:spMkLst>
        </pc:spChg>
        <pc:spChg chg="mod">
          <ac:chgData name="Fouzan Abdullah" userId="S::z1978719@students.niu.edu::01b5e7dd-274c-46f0-8b52-d4778f24fb36" providerId="AD" clId="Web-{2F4F1AA2-CF58-1009-6EAD-2F1C03DD74F7}" dt="2024-12-03T00:10:52.229" v="208" actId="20577"/>
          <ac:spMkLst>
            <pc:docMk/>
            <pc:sldMk cId="697494228" sldId="267"/>
            <ac:spMk id="3" creationId="{52B568C1-A68E-266C-F45A-9FD2DD851CDE}"/>
          </ac:spMkLst>
        </pc:spChg>
        <pc:picChg chg="add mod">
          <ac:chgData name="Fouzan Abdullah" userId="S::z1978719@students.niu.edu::01b5e7dd-274c-46f0-8b52-d4778f24fb36" providerId="AD" clId="Web-{2F4F1AA2-CF58-1009-6EAD-2F1C03DD74F7}" dt="2024-12-03T00:34:12.459" v="364" actId="1076"/>
          <ac:picMkLst>
            <pc:docMk/>
            <pc:sldMk cId="697494228" sldId="267"/>
            <ac:picMk id="6" creationId="{339E1172-A912-0C24-3537-64B7955B844B}"/>
          </ac:picMkLst>
        </pc:picChg>
        <pc:picChg chg="add mod">
          <ac:chgData name="Fouzan Abdullah" userId="S::z1978719@students.niu.edu::01b5e7dd-274c-46f0-8b52-d4778f24fb36" providerId="AD" clId="Web-{2F4F1AA2-CF58-1009-6EAD-2F1C03DD74F7}" dt="2024-12-03T00:38:53.882" v="374" actId="14100"/>
          <ac:picMkLst>
            <pc:docMk/>
            <pc:sldMk cId="697494228" sldId="267"/>
            <ac:picMk id="7" creationId="{C8AC7D9E-E74C-CDE6-4C59-7A8A85A92F37}"/>
          </ac:picMkLst>
        </pc:picChg>
      </pc:sldChg>
      <pc:sldChg chg="addSp modSp add replId">
        <pc:chgData name="Fouzan Abdullah" userId="S::z1978719@students.niu.edu::01b5e7dd-274c-46f0-8b52-d4778f24fb36" providerId="AD" clId="Web-{2F4F1AA2-CF58-1009-6EAD-2F1C03DD74F7}" dt="2024-12-03T00:38:25.991" v="370" actId="1076"/>
        <pc:sldMkLst>
          <pc:docMk/>
          <pc:sldMk cId="174700562" sldId="268"/>
        </pc:sldMkLst>
        <pc:spChg chg="mod">
          <ac:chgData name="Fouzan Abdullah" userId="S::z1978719@students.niu.edu::01b5e7dd-274c-46f0-8b52-d4778f24fb36" providerId="AD" clId="Web-{2F4F1AA2-CF58-1009-6EAD-2F1C03DD74F7}" dt="2024-12-03T00:10:54.729" v="209" actId="20577"/>
          <ac:spMkLst>
            <pc:docMk/>
            <pc:sldMk cId="174700562" sldId="268"/>
            <ac:spMk id="2" creationId="{1A7BDE7D-9794-9299-DD59-044D7B39BD9B}"/>
          </ac:spMkLst>
        </pc:spChg>
        <pc:spChg chg="mod">
          <ac:chgData name="Fouzan Abdullah" userId="S::z1978719@students.niu.edu::01b5e7dd-274c-46f0-8b52-d4778f24fb36" providerId="AD" clId="Web-{2F4F1AA2-CF58-1009-6EAD-2F1C03DD74F7}" dt="2024-12-03T00:11:08.605" v="217" actId="20577"/>
          <ac:spMkLst>
            <pc:docMk/>
            <pc:sldMk cId="174700562" sldId="268"/>
            <ac:spMk id="3" creationId="{52B568C1-A68E-266C-F45A-9FD2DD851CDE}"/>
          </ac:spMkLst>
        </pc:spChg>
        <pc:picChg chg="add mod">
          <ac:chgData name="Fouzan Abdullah" userId="S::z1978719@students.niu.edu::01b5e7dd-274c-46f0-8b52-d4778f24fb36" providerId="AD" clId="Web-{2F4F1AA2-CF58-1009-6EAD-2F1C03DD74F7}" dt="2024-12-03T00:37:46.444" v="367" actId="1076"/>
          <ac:picMkLst>
            <pc:docMk/>
            <pc:sldMk cId="174700562" sldId="268"/>
            <ac:picMk id="6" creationId="{CBEC738C-3B7B-D73E-3F38-EB1EB5DBF62E}"/>
          </ac:picMkLst>
        </pc:picChg>
        <pc:picChg chg="add mod">
          <ac:chgData name="Fouzan Abdullah" userId="S::z1978719@students.niu.edu::01b5e7dd-274c-46f0-8b52-d4778f24fb36" providerId="AD" clId="Web-{2F4F1AA2-CF58-1009-6EAD-2F1C03DD74F7}" dt="2024-12-03T00:38:25.991" v="370" actId="1076"/>
          <ac:picMkLst>
            <pc:docMk/>
            <pc:sldMk cId="174700562" sldId="268"/>
            <ac:picMk id="7" creationId="{5869041A-1572-1514-6E88-01047AEBA5C9}"/>
          </ac:picMkLst>
        </pc:picChg>
      </pc:sldChg>
      <pc:sldChg chg="modSp add replId">
        <pc:chgData name="Fouzan Abdullah" userId="S::z1978719@students.niu.edu::01b5e7dd-274c-46f0-8b52-d4778f24fb36" providerId="AD" clId="Web-{2F4F1AA2-CF58-1009-6EAD-2F1C03DD74F7}" dt="2024-12-03T00:12:01.808" v="232" actId="20577"/>
        <pc:sldMkLst>
          <pc:docMk/>
          <pc:sldMk cId="597717830" sldId="269"/>
        </pc:sldMkLst>
        <pc:spChg chg="mod">
          <ac:chgData name="Fouzan Abdullah" userId="S::z1978719@students.niu.edu::01b5e7dd-274c-46f0-8b52-d4778f24fb36" providerId="AD" clId="Web-{2F4F1AA2-CF58-1009-6EAD-2F1C03DD74F7}" dt="2024-12-03T00:11:11.980" v="218" actId="20577"/>
          <ac:spMkLst>
            <pc:docMk/>
            <pc:sldMk cId="597717830" sldId="269"/>
            <ac:spMk id="2" creationId="{1A7BDE7D-9794-9299-DD59-044D7B39BD9B}"/>
          </ac:spMkLst>
        </pc:spChg>
        <pc:spChg chg="mod">
          <ac:chgData name="Fouzan Abdullah" userId="S::z1978719@students.niu.edu::01b5e7dd-274c-46f0-8b52-d4778f24fb36" providerId="AD" clId="Web-{2F4F1AA2-CF58-1009-6EAD-2F1C03DD74F7}" dt="2024-12-03T00:12:01.808" v="232" actId="20577"/>
          <ac:spMkLst>
            <pc:docMk/>
            <pc:sldMk cId="597717830" sldId="269"/>
            <ac:spMk id="3" creationId="{52B568C1-A68E-266C-F45A-9FD2DD851CDE}"/>
          </ac:spMkLst>
        </pc:spChg>
      </pc:sldChg>
      <pc:sldChg chg="modSp add replId">
        <pc:chgData name="Fouzan Abdullah" userId="S::z1978719@students.niu.edu::01b5e7dd-274c-46f0-8b52-d4778f24fb36" providerId="AD" clId="Web-{2F4F1AA2-CF58-1009-6EAD-2F1C03DD74F7}" dt="2024-12-03T00:12:07.683" v="234" actId="20577"/>
        <pc:sldMkLst>
          <pc:docMk/>
          <pc:sldMk cId="3169377406" sldId="270"/>
        </pc:sldMkLst>
        <pc:spChg chg="mod">
          <ac:chgData name="Fouzan Abdullah" userId="S::z1978719@students.niu.edu::01b5e7dd-274c-46f0-8b52-d4778f24fb36" providerId="AD" clId="Web-{2F4F1AA2-CF58-1009-6EAD-2F1C03DD74F7}" dt="2024-12-03T00:11:15.386" v="220" actId="20577"/>
          <ac:spMkLst>
            <pc:docMk/>
            <pc:sldMk cId="3169377406" sldId="270"/>
            <ac:spMk id="2" creationId="{1A7BDE7D-9794-9299-DD59-044D7B39BD9B}"/>
          </ac:spMkLst>
        </pc:spChg>
        <pc:spChg chg="mod">
          <ac:chgData name="Fouzan Abdullah" userId="S::z1978719@students.niu.edu::01b5e7dd-274c-46f0-8b52-d4778f24fb36" providerId="AD" clId="Web-{2F4F1AA2-CF58-1009-6EAD-2F1C03DD74F7}" dt="2024-12-03T00:12:07.683" v="234" actId="20577"/>
          <ac:spMkLst>
            <pc:docMk/>
            <pc:sldMk cId="3169377406" sldId="270"/>
            <ac:spMk id="3" creationId="{52B568C1-A68E-266C-F45A-9FD2DD851CDE}"/>
          </ac:spMkLst>
        </pc:spChg>
      </pc:sldChg>
      <pc:sldChg chg="modSp add replId">
        <pc:chgData name="Fouzan Abdullah" userId="S::z1978719@students.niu.edu::01b5e7dd-274c-46f0-8b52-d4778f24fb36" providerId="AD" clId="Web-{2F4F1AA2-CF58-1009-6EAD-2F1C03DD74F7}" dt="2024-12-03T00:12:13.699" v="236" actId="20577"/>
        <pc:sldMkLst>
          <pc:docMk/>
          <pc:sldMk cId="1317796702" sldId="271"/>
        </pc:sldMkLst>
        <pc:spChg chg="mod">
          <ac:chgData name="Fouzan Abdullah" userId="S::z1978719@students.niu.edu::01b5e7dd-274c-46f0-8b52-d4778f24fb36" providerId="AD" clId="Web-{2F4F1AA2-CF58-1009-6EAD-2F1C03DD74F7}" dt="2024-12-03T00:11:20.839" v="221" actId="20577"/>
          <ac:spMkLst>
            <pc:docMk/>
            <pc:sldMk cId="1317796702" sldId="271"/>
            <ac:spMk id="2" creationId="{1A7BDE7D-9794-9299-DD59-044D7B39BD9B}"/>
          </ac:spMkLst>
        </pc:spChg>
        <pc:spChg chg="mod">
          <ac:chgData name="Fouzan Abdullah" userId="S::z1978719@students.niu.edu::01b5e7dd-274c-46f0-8b52-d4778f24fb36" providerId="AD" clId="Web-{2F4F1AA2-CF58-1009-6EAD-2F1C03DD74F7}" dt="2024-12-03T00:12:13.699" v="236" actId="20577"/>
          <ac:spMkLst>
            <pc:docMk/>
            <pc:sldMk cId="1317796702" sldId="271"/>
            <ac:spMk id="3" creationId="{52B568C1-A68E-266C-F45A-9FD2DD851CDE}"/>
          </ac:spMkLst>
        </pc:spChg>
      </pc:sldChg>
      <pc:sldChg chg="addSp modSp add replId">
        <pc:chgData name="Fouzan Abdullah" userId="S::z1978719@students.niu.edu::01b5e7dd-274c-46f0-8b52-d4778f24fb36" providerId="AD" clId="Web-{2F4F1AA2-CF58-1009-6EAD-2F1C03DD74F7}" dt="2024-12-03T00:41:27.336" v="381" actId="1076"/>
        <pc:sldMkLst>
          <pc:docMk/>
          <pc:sldMk cId="2589381546" sldId="272"/>
        </pc:sldMkLst>
        <pc:spChg chg="mod">
          <ac:chgData name="Fouzan Abdullah" userId="S::z1978719@students.niu.edu::01b5e7dd-274c-46f0-8b52-d4778f24fb36" providerId="AD" clId="Web-{2F4F1AA2-CF58-1009-6EAD-2F1C03DD74F7}" dt="2024-12-03T00:11:24.980" v="222" actId="20577"/>
          <ac:spMkLst>
            <pc:docMk/>
            <pc:sldMk cId="2589381546" sldId="272"/>
            <ac:spMk id="2" creationId="{1A7BDE7D-9794-9299-DD59-044D7B39BD9B}"/>
          </ac:spMkLst>
        </pc:spChg>
        <pc:spChg chg="mod">
          <ac:chgData name="Fouzan Abdullah" userId="S::z1978719@students.niu.edu::01b5e7dd-274c-46f0-8b52-d4778f24fb36" providerId="AD" clId="Web-{2F4F1AA2-CF58-1009-6EAD-2F1C03DD74F7}" dt="2024-12-03T00:12:20.433" v="238" actId="20577"/>
          <ac:spMkLst>
            <pc:docMk/>
            <pc:sldMk cId="2589381546" sldId="272"/>
            <ac:spMk id="3" creationId="{52B568C1-A68E-266C-F45A-9FD2DD851CDE}"/>
          </ac:spMkLst>
        </pc:spChg>
        <pc:picChg chg="add mod">
          <ac:chgData name="Fouzan Abdullah" userId="S::z1978719@students.niu.edu::01b5e7dd-274c-46f0-8b52-d4778f24fb36" providerId="AD" clId="Web-{2F4F1AA2-CF58-1009-6EAD-2F1C03DD74F7}" dt="2024-12-03T00:41:12.493" v="379" actId="1076"/>
          <ac:picMkLst>
            <pc:docMk/>
            <pc:sldMk cId="2589381546" sldId="272"/>
            <ac:picMk id="6" creationId="{C45AD595-B0D4-556C-9857-D1368BC08387}"/>
          </ac:picMkLst>
        </pc:picChg>
        <pc:picChg chg="add mod">
          <ac:chgData name="Fouzan Abdullah" userId="S::z1978719@students.niu.edu::01b5e7dd-274c-46f0-8b52-d4778f24fb36" providerId="AD" clId="Web-{2F4F1AA2-CF58-1009-6EAD-2F1C03DD74F7}" dt="2024-12-03T00:41:27.336" v="381" actId="1076"/>
          <ac:picMkLst>
            <pc:docMk/>
            <pc:sldMk cId="2589381546" sldId="272"/>
            <ac:picMk id="7" creationId="{7B1344DD-5843-88C0-C474-BE7DA858BC25}"/>
          </ac:picMkLst>
        </pc:picChg>
      </pc:sldChg>
      <pc:sldChg chg="modSp add replId">
        <pc:chgData name="Fouzan Abdullah" userId="S::z1978719@students.niu.edu::01b5e7dd-274c-46f0-8b52-d4778f24fb36" providerId="AD" clId="Web-{2F4F1AA2-CF58-1009-6EAD-2F1C03DD74F7}" dt="2024-12-03T00:12:25.996" v="241" actId="20577"/>
        <pc:sldMkLst>
          <pc:docMk/>
          <pc:sldMk cId="142433073" sldId="273"/>
        </pc:sldMkLst>
        <pc:spChg chg="mod">
          <ac:chgData name="Fouzan Abdullah" userId="S::z1978719@students.niu.edu::01b5e7dd-274c-46f0-8b52-d4778f24fb36" providerId="AD" clId="Web-{2F4F1AA2-CF58-1009-6EAD-2F1C03DD74F7}" dt="2024-12-03T00:11:27.558" v="224" actId="20577"/>
          <ac:spMkLst>
            <pc:docMk/>
            <pc:sldMk cId="142433073" sldId="273"/>
            <ac:spMk id="2" creationId="{1A7BDE7D-9794-9299-DD59-044D7B39BD9B}"/>
          </ac:spMkLst>
        </pc:spChg>
        <pc:spChg chg="mod">
          <ac:chgData name="Fouzan Abdullah" userId="S::z1978719@students.niu.edu::01b5e7dd-274c-46f0-8b52-d4778f24fb36" providerId="AD" clId="Web-{2F4F1AA2-CF58-1009-6EAD-2F1C03DD74F7}" dt="2024-12-03T00:12:25.996" v="241" actId="20577"/>
          <ac:spMkLst>
            <pc:docMk/>
            <pc:sldMk cId="142433073" sldId="273"/>
            <ac:spMk id="3" creationId="{52B568C1-A68E-266C-F45A-9FD2DD851CDE}"/>
          </ac:spMkLst>
        </pc:spChg>
      </pc:sldChg>
      <pc:sldChg chg="modSp add replId">
        <pc:chgData name="Fouzan Abdullah" userId="S::z1978719@students.niu.edu::01b5e7dd-274c-46f0-8b52-d4778f24fb36" providerId="AD" clId="Web-{2F4F1AA2-CF58-1009-6EAD-2F1C03DD74F7}" dt="2024-12-03T00:12:32.105" v="244" actId="20577"/>
        <pc:sldMkLst>
          <pc:docMk/>
          <pc:sldMk cId="1503688346" sldId="274"/>
        </pc:sldMkLst>
        <pc:spChg chg="mod">
          <ac:chgData name="Fouzan Abdullah" userId="S::z1978719@students.niu.edu::01b5e7dd-274c-46f0-8b52-d4778f24fb36" providerId="AD" clId="Web-{2F4F1AA2-CF58-1009-6EAD-2F1C03DD74F7}" dt="2024-12-03T00:11:32.198" v="226" actId="20577"/>
          <ac:spMkLst>
            <pc:docMk/>
            <pc:sldMk cId="1503688346" sldId="274"/>
            <ac:spMk id="2" creationId="{1A7BDE7D-9794-9299-DD59-044D7B39BD9B}"/>
          </ac:spMkLst>
        </pc:spChg>
        <pc:spChg chg="mod">
          <ac:chgData name="Fouzan Abdullah" userId="S::z1978719@students.niu.edu::01b5e7dd-274c-46f0-8b52-d4778f24fb36" providerId="AD" clId="Web-{2F4F1AA2-CF58-1009-6EAD-2F1C03DD74F7}" dt="2024-12-03T00:12:32.105" v="244" actId="20577"/>
          <ac:spMkLst>
            <pc:docMk/>
            <pc:sldMk cId="1503688346" sldId="274"/>
            <ac:spMk id="3" creationId="{52B568C1-A68E-266C-F45A-9FD2DD851CDE}"/>
          </ac:spMkLst>
        </pc:spChg>
      </pc:sldChg>
      <pc:sldChg chg="modSp add replId">
        <pc:chgData name="Fouzan Abdullah" userId="S::z1978719@students.niu.edu::01b5e7dd-274c-46f0-8b52-d4778f24fb36" providerId="AD" clId="Web-{2F4F1AA2-CF58-1009-6EAD-2F1C03DD74F7}" dt="2024-12-03T00:12:36.855" v="246" actId="20577"/>
        <pc:sldMkLst>
          <pc:docMk/>
          <pc:sldMk cId="2416675779" sldId="275"/>
        </pc:sldMkLst>
        <pc:spChg chg="mod">
          <ac:chgData name="Fouzan Abdullah" userId="S::z1978719@students.niu.edu::01b5e7dd-274c-46f0-8b52-d4778f24fb36" providerId="AD" clId="Web-{2F4F1AA2-CF58-1009-6EAD-2F1C03DD74F7}" dt="2024-12-03T00:11:37.324" v="227" actId="20577"/>
          <ac:spMkLst>
            <pc:docMk/>
            <pc:sldMk cId="2416675779" sldId="275"/>
            <ac:spMk id="2" creationId="{1A7BDE7D-9794-9299-DD59-044D7B39BD9B}"/>
          </ac:spMkLst>
        </pc:spChg>
        <pc:spChg chg="mod">
          <ac:chgData name="Fouzan Abdullah" userId="S::z1978719@students.niu.edu::01b5e7dd-274c-46f0-8b52-d4778f24fb36" providerId="AD" clId="Web-{2F4F1AA2-CF58-1009-6EAD-2F1C03DD74F7}" dt="2024-12-03T00:12:36.855" v="246" actId="20577"/>
          <ac:spMkLst>
            <pc:docMk/>
            <pc:sldMk cId="2416675779" sldId="275"/>
            <ac:spMk id="3" creationId="{52B568C1-A68E-266C-F45A-9FD2DD851CDE}"/>
          </ac:spMkLst>
        </pc:spChg>
      </pc:sldChg>
      <pc:sldChg chg="modSp add replId">
        <pc:chgData name="Fouzan Abdullah" userId="S::z1978719@students.niu.edu::01b5e7dd-274c-46f0-8b52-d4778f24fb36" providerId="AD" clId="Web-{2F4F1AA2-CF58-1009-6EAD-2F1C03DD74F7}" dt="2024-12-03T00:12:42.136" v="248" actId="20577"/>
        <pc:sldMkLst>
          <pc:docMk/>
          <pc:sldMk cId="569822264" sldId="276"/>
        </pc:sldMkLst>
        <pc:spChg chg="mod">
          <ac:chgData name="Fouzan Abdullah" userId="S::z1978719@students.niu.edu::01b5e7dd-274c-46f0-8b52-d4778f24fb36" providerId="AD" clId="Web-{2F4F1AA2-CF58-1009-6EAD-2F1C03DD74F7}" dt="2024-12-03T00:11:40.495" v="228" actId="20577"/>
          <ac:spMkLst>
            <pc:docMk/>
            <pc:sldMk cId="569822264" sldId="276"/>
            <ac:spMk id="2" creationId="{1A7BDE7D-9794-9299-DD59-044D7B39BD9B}"/>
          </ac:spMkLst>
        </pc:spChg>
        <pc:spChg chg="mod">
          <ac:chgData name="Fouzan Abdullah" userId="S::z1978719@students.niu.edu::01b5e7dd-274c-46f0-8b52-d4778f24fb36" providerId="AD" clId="Web-{2F4F1AA2-CF58-1009-6EAD-2F1C03DD74F7}" dt="2024-12-03T00:12:42.136" v="248" actId="20577"/>
          <ac:spMkLst>
            <pc:docMk/>
            <pc:sldMk cId="569822264" sldId="276"/>
            <ac:spMk id="3" creationId="{52B568C1-A68E-266C-F45A-9FD2DD851CDE}"/>
          </ac:spMkLst>
        </pc:spChg>
      </pc:sldChg>
      <pc:sldChg chg="modSp add replId">
        <pc:chgData name="Fouzan Abdullah" userId="S::z1978719@students.niu.edu::01b5e7dd-274c-46f0-8b52-d4778f24fb36" providerId="AD" clId="Web-{2F4F1AA2-CF58-1009-6EAD-2F1C03DD74F7}" dt="2024-12-03T00:43:31.447" v="385" actId="20577"/>
        <pc:sldMkLst>
          <pc:docMk/>
          <pc:sldMk cId="1754106506" sldId="277"/>
        </pc:sldMkLst>
        <pc:spChg chg="mod">
          <ac:chgData name="Fouzan Abdullah" userId="S::z1978719@students.niu.edu::01b5e7dd-274c-46f0-8b52-d4778f24fb36" providerId="AD" clId="Web-{2F4F1AA2-CF58-1009-6EAD-2F1C03DD74F7}" dt="2024-12-03T00:11:44.933" v="230" actId="20577"/>
          <ac:spMkLst>
            <pc:docMk/>
            <pc:sldMk cId="1754106506" sldId="277"/>
            <ac:spMk id="2" creationId="{1A7BDE7D-9794-9299-DD59-044D7B39BD9B}"/>
          </ac:spMkLst>
        </pc:spChg>
        <pc:spChg chg="mod">
          <ac:chgData name="Fouzan Abdullah" userId="S::z1978719@students.niu.edu::01b5e7dd-274c-46f0-8b52-d4778f24fb36" providerId="AD" clId="Web-{2F4F1AA2-CF58-1009-6EAD-2F1C03DD74F7}" dt="2024-12-03T00:43:31.447" v="385" actId="20577"/>
          <ac:spMkLst>
            <pc:docMk/>
            <pc:sldMk cId="1754106506" sldId="277"/>
            <ac:spMk id="3" creationId="{52B568C1-A68E-266C-F45A-9FD2DD851CDE}"/>
          </ac:spMkLst>
        </pc:spChg>
      </pc:sldChg>
      <pc:sldChg chg="modSp new">
        <pc:chgData name="Fouzan Abdullah" userId="S::z1978719@students.niu.edu::01b5e7dd-274c-46f0-8b52-d4778f24fb36" providerId="AD" clId="Web-{2F4F1AA2-CF58-1009-6EAD-2F1C03DD74F7}" dt="2024-12-03T00:17:19.560" v="324" actId="20577"/>
        <pc:sldMkLst>
          <pc:docMk/>
          <pc:sldMk cId="2585050920" sldId="278"/>
        </pc:sldMkLst>
        <pc:spChg chg="mod">
          <ac:chgData name="Fouzan Abdullah" userId="S::z1978719@students.niu.edu::01b5e7dd-274c-46f0-8b52-d4778f24fb36" providerId="AD" clId="Web-{2F4F1AA2-CF58-1009-6EAD-2F1C03DD74F7}" dt="2024-12-03T00:12:57.012" v="251" actId="20577"/>
          <ac:spMkLst>
            <pc:docMk/>
            <pc:sldMk cId="2585050920" sldId="278"/>
            <ac:spMk id="2" creationId="{682F14C9-AF06-D5F3-8DCB-DB415B8B78BD}"/>
          </ac:spMkLst>
        </pc:spChg>
        <pc:spChg chg="mod">
          <ac:chgData name="Fouzan Abdullah" userId="S::z1978719@students.niu.edu::01b5e7dd-274c-46f0-8b52-d4778f24fb36" providerId="AD" clId="Web-{2F4F1AA2-CF58-1009-6EAD-2F1C03DD74F7}" dt="2024-12-03T00:17:19.560" v="324" actId="20577"/>
          <ac:spMkLst>
            <pc:docMk/>
            <pc:sldMk cId="2585050920" sldId="278"/>
            <ac:spMk id="3" creationId="{72642D08-601D-AC5A-A36C-9650CD8EA5D8}"/>
          </ac:spMkLst>
        </pc:spChg>
      </pc:sldChg>
      <pc:sldChg chg="modSp new">
        <pc:chgData name="Fouzan Abdullah" userId="S::z1978719@students.niu.edu::01b5e7dd-274c-46f0-8b52-d4778f24fb36" providerId="AD" clId="Web-{2F4F1AA2-CF58-1009-6EAD-2F1C03DD74F7}" dt="2024-12-03T00:48:35.480" v="386" actId="20577"/>
        <pc:sldMkLst>
          <pc:docMk/>
          <pc:sldMk cId="3964146311" sldId="279"/>
        </pc:sldMkLst>
        <pc:spChg chg="mod">
          <ac:chgData name="Fouzan Abdullah" userId="S::z1978719@students.niu.edu::01b5e7dd-274c-46f0-8b52-d4778f24fb36" providerId="AD" clId="Web-{2F4F1AA2-CF58-1009-6EAD-2F1C03DD74F7}" dt="2024-12-03T00:18:47.045" v="337" actId="20577"/>
          <ac:spMkLst>
            <pc:docMk/>
            <pc:sldMk cId="3964146311" sldId="279"/>
            <ac:spMk id="2" creationId="{DFC183C4-DB28-40FA-3159-1CD648F0671F}"/>
          </ac:spMkLst>
        </pc:spChg>
        <pc:spChg chg="mod">
          <ac:chgData name="Fouzan Abdullah" userId="S::z1978719@students.niu.edu::01b5e7dd-274c-46f0-8b52-d4778f24fb36" providerId="AD" clId="Web-{2F4F1AA2-CF58-1009-6EAD-2F1C03DD74F7}" dt="2024-12-03T00:48:35.480" v="386" actId="20577"/>
          <ac:spMkLst>
            <pc:docMk/>
            <pc:sldMk cId="3964146311" sldId="279"/>
            <ac:spMk id="3" creationId="{5304E99D-E224-F21E-E411-1F5E6958ABA3}"/>
          </ac:spMkLst>
        </pc:spChg>
      </pc:sldChg>
      <pc:sldChg chg="modSp add replId">
        <pc:chgData name="Fouzan Abdullah" userId="S::z1978719@students.niu.edu::01b5e7dd-274c-46f0-8b52-d4778f24fb36" providerId="AD" clId="Web-{2F4F1AA2-CF58-1009-6EAD-2F1C03DD74F7}" dt="2024-12-03T00:18:27.967" v="335" actId="20577"/>
        <pc:sldMkLst>
          <pc:docMk/>
          <pc:sldMk cId="943472427" sldId="280"/>
        </pc:sldMkLst>
        <pc:spChg chg="mod">
          <ac:chgData name="Fouzan Abdullah" userId="S::z1978719@students.niu.edu::01b5e7dd-274c-46f0-8b52-d4778f24fb36" providerId="AD" clId="Web-{2F4F1AA2-CF58-1009-6EAD-2F1C03DD74F7}" dt="2024-12-03T00:18:09.014" v="333" actId="20577"/>
          <ac:spMkLst>
            <pc:docMk/>
            <pc:sldMk cId="943472427" sldId="280"/>
            <ac:spMk id="2" creationId="{DFC183C4-DB28-40FA-3159-1CD648F0671F}"/>
          </ac:spMkLst>
        </pc:spChg>
        <pc:spChg chg="mod">
          <ac:chgData name="Fouzan Abdullah" userId="S::z1978719@students.niu.edu::01b5e7dd-274c-46f0-8b52-d4778f24fb36" providerId="AD" clId="Web-{2F4F1AA2-CF58-1009-6EAD-2F1C03DD74F7}" dt="2024-12-03T00:18:27.967" v="335" actId="20577"/>
          <ac:spMkLst>
            <pc:docMk/>
            <pc:sldMk cId="943472427" sldId="280"/>
            <ac:spMk id="3" creationId="{5304E99D-E224-F21E-E411-1F5E6958ABA3}"/>
          </ac:spMkLst>
        </pc:spChg>
      </pc:sldChg>
      <pc:sldChg chg="modSp add replId">
        <pc:chgData name="Fouzan Abdullah" userId="S::z1978719@students.niu.edu::01b5e7dd-274c-46f0-8b52-d4778f24fb36" providerId="AD" clId="Web-{2F4F1AA2-CF58-1009-6EAD-2F1C03DD74F7}" dt="2024-12-03T00:19:14.155" v="341" actId="20577"/>
        <pc:sldMkLst>
          <pc:docMk/>
          <pc:sldMk cId="798241998" sldId="281"/>
        </pc:sldMkLst>
        <pc:spChg chg="mod">
          <ac:chgData name="Fouzan Abdullah" userId="S::z1978719@students.niu.edu::01b5e7dd-274c-46f0-8b52-d4778f24fb36" providerId="AD" clId="Web-{2F4F1AA2-CF58-1009-6EAD-2F1C03DD74F7}" dt="2024-12-03T00:19:03.874" v="339" actId="20577"/>
          <ac:spMkLst>
            <pc:docMk/>
            <pc:sldMk cId="798241998" sldId="281"/>
            <ac:spMk id="2" creationId="{DFC183C4-DB28-40FA-3159-1CD648F0671F}"/>
          </ac:spMkLst>
        </pc:spChg>
        <pc:spChg chg="mod">
          <ac:chgData name="Fouzan Abdullah" userId="S::z1978719@students.niu.edu::01b5e7dd-274c-46f0-8b52-d4778f24fb36" providerId="AD" clId="Web-{2F4F1AA2-CF58-1009-6EAD-2F1C03DD74F7}" dt="2024-12-03T00:19:14.155" v="341" actId="20577"/>
          <ac:spMkLst>
            <pc:docMk/>
            <pc:sldMk cId="798241998" sldId="281"/>
            <ac:spMk id="3" creationId="{5304E99D-E224-F21E-E411-1F5E6958ABA3}"/>
          </ac:spMkLst>
        </pc:spChg>
      </pc:sldChg>
      <pc:sldChg chg="modSp new">
        <pc:chgData name="Fouzan Abdullah" userId="S::z1978719@students.niu.edu::01b5e7dd-274c-46f0-8b52-d4778f24fb36" providerId="AD" clId="Web-{2F4F1AA2-CF58-1009-6EAD-2F1C03DD74F7}" dt="2024-12-03T00:22:56.141" v="360" actId="20577"/>
        <pc:sldMkLst>
          <pc:docMk/>
          <pc:sldMk cId="644579314" sldId="282"/>
        </pc:sldMkLst>
        <pc:spChg chg="mod">
          <ac:chgData name="Fouzan Abdullah" userId="S::z1978719@students.niu.edu::01b5e7dd-274c-46f0-8b52-d4778f24fb36" providerId="AD" clId="Web-{2F4F1AA2-CF58-1009-6EAD-2F1C03DD74F7}" dt="2024-12-03T00:22:56.141" v="360" actId="20577"/>
          <ac:spMkLst>
            <pc:docMk/>
            <pc:sldMk cId="644579314" sldId="282"/>
            <ac:spMk id="2" creationId="{B40CEA6E-F542-ADB6-158F-18C8538DAACC}"/>
          </ac:spMkLst>
        </pc:spChg>
      </pc:sldChg>
    </pc:docChg>
  </pc:docChgLst>
  <pc:docChgLst>
    <pc:chgData name="Fouzan Abdullah" userId="S::z1978719@students.niu.edu::01b5e7dd-274c-46f0-8b52-d4778f24fb36" providerId="AD" clId="Web-{97BC867C-D81E-BA73-DC24-B98B325DB398}"/>
    <pc:docChg chg="addSld modSld">
      <pc:chgData name="Fouzan Abdullah" userId="S::z1978719@students.niu.edu::01b5e7dd-274c-46f0-8b52-d4778f24fb36" providerId="AD" clId="Web-{97BC867C-D81E-BA73-DC24-B98B325DB398}" dt="2024-12-03T01:33:19.794" v="16" actId="1076"/>
      <pc:docMkLst>
        <pc:docMk/>
      </pc:docMkLst>
      <pc:sldChg chg="addSp delSp modSp new">
        <pc:chgData name="Fouzan Abdullah" userId="S::z1978719@students.niu.edu::01b5e7dd-274c-46f0-8b52-d4778f24fb36" providerId="AD" clId="Web-{97BC867C-D81E-BA73-DC24-B98B325DB398}" dt="2024-12-03T01:33:19.794" v="16" actId="1076"/>
        <pc:sldMkLst>
          <pc:docMk/>
          <pc:sldMk cId="2738913260" sldId="291"/>
        </pc:sldMkLst>
        <pc:spChg chg="mod">
          <ac:chgData name="Fouzan Abdullah" userId="S::z1978719@students.niu.edu::01b5e7dd-274c-46f0-8b52-d4778f24fb36" providerId="AD" clId="Web-{97BC867C-D81E-BA73-DC24-B98B325DB398}" dt="2024-12-03T01:33:11.544" v="13" actId="20577"/>
          <ac:spMkLst>
            <pc:docMk/>
            <pc:sldMk cId="2738913260" sldId="291"/>
            <ac:spMk id="2" creationId="{0EB10FA2-6982-8619-6F61-77E649950B4B}"/>
          </ac:spMkLst>
        </pc:spChg>
        <pc:spChg chg="del">
          <ac:chgData name="Fouzan Abdullah" userId="S::z1978719@students.niu.edu::01b5e7dd-274c-46f0-8b52-d4778f24fb36" providerId="AD" clId="Web-{97BC867C-D81E-BA73-DC24-B98B325DB398}" dt="2024-12-03T01:33:13.169" v="14"/>
          <ac:spMkLst>
            <pc:docMk/>
            <pc:sldMk cId="2738913260" sldId="291"/>
            <ac:spMk id="3" creationId="{10408238-B1C1-E4D8-ECE4-89904F7767F3}"/>
          </ac:spMkLst>
        </pc:spChg>
        <pc:picChg chg="add mod ord">
          <ac:chgData name="Fouzan Abdullah" userId="S::z1978719@students.niu.edu::01b5e7dd-274c-46f0-8b52-d4778f24fb36" providerId="AD" clId="Web-{97BC867C-D81E-BA73-DC24-B98B325DB398}" dt="2024-12-03T01:33:19.794" v="16" actId="1076"/>
          <ac:picMkLst>
            <pc:docMk/>
            <pc:sldMk cId="2738913260" sldId="291"/>
            <ac:picMk id="6" creationId="{020E3166-428B-1431-50A8-B9F921478FC1}"/>
          </ac:picMkLst>
        </pc:picChg>
      </pc:sldChg>
    </pc:docChg>
  </pc:docChgLst>
  <pc:docChgLst>
    <pc:chgData name="Patryk Nicieja" userId="S::z1929393@students.niu.edu::a4076511-8a21-4400-aa52-80d58a931279" providerId="AD" clId="Web-{CA1E9557-6FFA-8047-FFE3-34378255A203}"/>
    <pc:docChg chg="mod addSld delSld modSld sldOrd modMainMaster">
      <pc:chgData name="Patryk Nicieja" userId="S::z1929393@students.niu.edu::a4076511-8a21-4400-aa52-80d58a931279" providerId="AD" clId="Web-{CA1E9557-6FFA-8047-FFE3-34378255A203}" dt="2024-11-28T02:24:46.378" v="606" actId="20577"/>
      <pc:docMkLst>
        <pc:docMk/>
      </pc:docMkLst>
      <pc:sldChg chg="addSp delSp modSp mod setBg setClrOvrMap">
        <pc:chgData name="Patryk Nicieja" userId="S::z1929393@students.niu.edu::a4076511-8a21-4400-aa52-80d58a931279" providerId="AD" clId="Web-{CA1E9557-6FFA-8047-FFE3-34378255A203}" dt="2024-11-28T02:10:47.336" v="309"/>
        <pc:sldMkLst>
          <pc:docMk/>
          <pc:sldMk cId="3537410522" sldId="256"/>
        </pc:sldMkLst>
        <pc:spChg chg="mod">
          <ac:chgData name="Patryk Nicieja" userId="S::z1929393@students.niu.edu::a4076511-8a21-4400-aa52-80d58a931279" providerId="AD" clId="Web-{CA1E9557-6FFA-8047-FFE3-34378255A203}" dt="2024-11-28T02:05:27.880" v="221" actId="20577"/>
          <ac:spMkLst>
            <pc:docMk/>
            <pc:sldMk cId="3537410522" sldId="256"/>
            <ac:spMk id="2" creationId="{B2B67FC3-AA07-AF83-AAF2-10DBE3982D42}"/>
          </ac:spMkLst>
        </pc:spChg>
        <pc:spChg chg="mod">
          <ac:chgData name="Patryk Nicieja" userId="S::z1929393@students.niu.edu::a4076511-8a21-4400-aa52-80d58a931279" providerId="AD" clId="Web-{CA1E9557-6FFA-8047-FFE3-34378255A203}" dt="2024-11-28T02:05:30.614" v="222" actId="20577"/>
          <ac:spMkLst>
            <pc:docMk/>
            <pc:sldMk cId="3537410522" sldId="256"/>
            <ac:spMk id="3" creationId="{5731D883-9E94-F735-87D8-178982D5A7A9}"/>
          </ac:spMkLst>
        </pc:spChg>
        <pc:spChg chg="add">
          <ac:chgData name="Patryk Nicieja" userId="S::z1929393@students.niu.edu::a4076511-8a21-4400-aa52-80d58a931279" providerId="AD" clId="Web-{CA1E9557-6FFA-8047-FFE3-34378255A203}" dt="2024-11-28T01:54:38.207" v="50"/>
          <ac:spMkLst>
            <pc:docMk/>
            <pc:sldMk cId="3537410522" sldId="256"/>
            <ac:spMk id="12" creationId="{74751229-0244-4FBB-BED1-407467F4C951}"/>
          </ac:spMkLst>
        </pc:spChg>
        <pc:picChg chg="add">
          <ac:chgData name="Patryk Nicieja" userId="S::z1929393@students.niu.edu::a4076511-8a21-4400-aa52-80d58a931279" providerId="AD" clId="Web-{CA1E9557-6FFA-8047-FFE3-34378255A203}" dt="2024-11-28T01:54:38.207" v="50"/>
          <ac:picMkLst>
            <pc:docMk/>
            <pc:sldMk cId="3537410522" sldId="256"/>
            <ac:picMk id="6" creationId="{A0FDDF53-39EE-434B-B6BE-A5638571707B}"/>
          </ac:picMkLst>
        </pc:picChg>
        <pc:picChg chg="add">
          <ac:chgData name="Patryk Nicieja" userId="S::z1929393@students.niu.edu::a4076511-8a21-4400-aa52-80d58a931279" providerId="AD" clId="Web-{CA1E9557-6FFA-8047-FFE3-34378255A203}" dt="2024-11-28T01:54:38.207" v="50"/>
          <ac:picMkLst>
            <pc:docMk/>
            <pc:sldMk cId="3537410522" sldId="256"/>
            <ac:picMk id="7" creationId="{5A7DA706-48FE-27B5-E048-303BBCF27C9A}"/>
          </ac:picMkLst>
        </pc:picChg>
      </pc:sldChg>
      <pc:sldChg chg="addSp delSp modSp">
        <pc:chgData name="Patryk Nicieja" userId="S::z1929393@students.niu.edu::a4076511-8a21-4400-aa52-80d58a931279" providerId="AD" clId="Web-{CA1E9557-6FFA-8047-FFE3-34378255A203}" dt="2024-11-28T02:24:38.128" v="601" actId="20577"/>
        <pc:sldMkLst>
          <pc:docMk/>
          <pc:sldMk cId="2301765124" sldId="257"/>
        </pc:sldMkLst>
      </pc:sldChg>
      <pc:sldChg chg="addSp modSp ord">
        <pc:chgData name="Patryk Nicieja" userId="S::z1929393@students.niu.edu::a4076511-8a21-4400-aa52-80d58a931279" providerId="AD" clId="Web-{CA1E9557-6FFA-8047-FFE3-34378255A203}" dt="2024-11-28T02:24:07.112" v="593"/>
        <pc:sldMkLst>
          <pc:docMk/>
          <pc:sldMk cId="878722655" sldId="258"/>
        </pc:sldMkLst>
      </pc:sldChg>
      <pc:sldChg chg="addSp delSp modSp">
        <pc:chgData name="Patryk Nicieja" userId="S::z1929393@students.niu.edu::a4076511-8a21-4400-aa52-80d58a931279" providerId="AD" clId="Web-{CA1E9557-6FFA-8047-FFE3-34378255A203}" dt="2024-11-28T02:24:27.581" v="598"/>
        <pc:sldMkLst>
          <pc:docMk/>
          <pc:sldMk cId="3491223137" sldId="259"/>
        </pc:sldMkLst>
      </pc:sldChg>
      <pc:sldChg chg="addSp delSp modSp ord">
        <pc:chgData name="Patryk Nicieja" userId="S::z1929393@students.niu.edu::a4076511-8a21-4400-aa52-80d58a931279" providerId="AD" clId="Web-{CA1E9557-6FFA-8047-FFE3-34378255A203}" dt="2024-11-28T02:23:52.940" v="592"/>
        <pc:sldMkLst>
          <pc:docMk/>
          <pc:sldMk cId="2819518366" sldId="260"/>
        </pc:sldMkLst>
        <pc:spChg chg="mod">
          <ac:chgData name="Patryk Nicieja" userId="S::z1929393@students.niu.edu::a4076511-8a21-4400-aa52-80d58a931279" providerId="AD" clId="Web-{CA1E9557-6FFA-8047-FFE3-34378255A203}" dt="2024-11-28T02:23:30.299" v="586" actId="20577"/>
          <ac:spMkLst>
            <pc:docMk/>
            <pc:sldMk cId="2819518366" sldId="260"/>
            <ac:spMk id="2" creationId="{42A96C29-3A1E-5A05-D8B1-78CDAA3E24FE}"/>
          </ac:spMkLst>
        </pc:spChg>
        <pc:spChg chg="add mod">
          <ac:chgData name="Patryk Nicieja" userId="S::z1929393@students.niu.edu::a4076511-8a21-4400-aa52-80d58a931279" providerId="AD" clId="Web-{CA1E9557-6FFA-8047-FFE3-34378255A203}" dt="2024-11-28T02:10:31.945" v="307"/>
          <ac:spMkLst>
            <pc:docMk/>
            <pc:sldMk cId="2819518366" sldId="260"/>
            <ac:spMk id="3" creationId="{16559589-07C7-0998-9600-0AC518946EBF}"/>
          </ac:spMkLst>
        </pc:spChg>
        <pc:spChg chg="add mod">
          <ac:chgData name="Patryk Nicieja" userId="S::z1929393@students.niu.edu::a4076511-8a21-4400-aa52-80d58a931279" providerId="AD" clId="Web-{CA1E9557-6FFA-8047-FFE3-34378255A203}" dt="2024-11-28T02:10:31.945" v="307"/>
          <ac:spMkLst>
            <pc:docMk/>
            <pc:sldMk cId="2819518366" sldId="260"/>
            <ac:spMk id="4" creationId="{3C974CDF-C855-DBF3-AA2C-AA4638970B50}"/>
          </ac:spMkLst>
        </pc:spChg>
        <pc:picChg chg="mod">
          <ac:chgData name="Patryk Nicieja" userId="S::z1929393@students.niu.edu::a4076511-8a21-4400-aa52-80d58a931279" providerId="AD" clId="Web-{CA1E9557-6FFA-8047-FFE3-34378255A203}" dt="2024-11-28T02:22:57.500" v="582"/>
          <ac:picMkLst>
            <pc:docMk/>
            <pc:sldMk cId="2819518366" sldId="260"/>
            <ac:picMk id="5" creationId="{D2A084F4-2B45-628F-E0E4-7E8356C5F50D}"/>
          </ac:picMkLst>
        </pc:picChg>
      </pc:sldChg>
      <pc:sldChg chg="addSp modSp ord">
        <pc:chgData name="Patryk Nicieja" userId="S::z1929393@students.niu.edu::a4076511-8a21-4400-aa52-80d58a931279" providerId="AD" clId="Web-{CA1E9557-6FFA-8047-FFE3-34378255A203}" dt="2024-11-28T02:20:59.405" v="542"/>
        <pc:sldMkLst>
          <pc:docMk/>
          <pc:sldMk cId="501129382" sldId="261"/>
        </pc:sldMkLst>
      </pc:sldChg>
      <pc:sldChg chg="addSp delSp modSp add ord replId">
        <pc:chgData name="Patryk Nicieja" userId="S::z1929393@students.niu.edu::a4076511-8a21-4400-aa52-80d58a931279" providerId="AD" clId="Web-{CA1E9557-6FFA-8047-FFE3-34378255A203}" dt="2024-11-28T02:24:46.378" v="606" actId="20577"/>
        <pc:sldMkLst>
          <pc:docMk/>
          <pc:sldMk cId="1749916443" sldId="262"/>
        </pc:sldMkLst>
      </pc:sldChg>
      <pc:sldChg chg="modSp add del replId">
        <pc:chgData name="Patryk Nicieja" userId="S::z1929393@students.niu.edu::a4076511-8a21-4400-aa52-80d58a931279" providerId="AD" clId="Web-{CA1E9557-6FFA-8047-FFE3-34378255A203}" dt="2024-11-28T01:55:23.755" v="73"/>
        <pc:sldMkLst>
          <pc:docMk/>
          <pc:sldMk cId="4222812902" sldId="262"/>
        </pc:sldMkLst>
      </pc:sldChg>
      <pc:sldChg chg="addSp delSp modSp add ord replId modNotes">
        <pc:chgData name="Patryk Nicieja" userId="S::z1929393@students.niu.edu::a4076511-8a21-4400-aa52-80d58a931279" providerId="AD" clId="Web-{CA1E9557-6FFA-8047-FFE3-34378255A203}" dt="2024-11-28T02:20:45.280" v="541"/>
        <pc:sldMkLst>
          <pc:docMk/>
          <pc:sldMk cId="2142657665" sldId="263"/>
        </pc:sldMkLst>
        <pc:spChg chg="add del mod">
          <ac:chgData name="Patryk Nicieja" userId="S::z1929393@students.niu.edu::a4076511-8a21-4400-aa52-80d58a931279" providerId="AD" clId="Web-{CA1E9557-6FFA-8047-FFE3-34378255A203}" dt="2024-11-28T02:18:06.294" v="501" actId="1076"/>
          <ac:spMkLst>
            <pc:docMk/>
            <pc:sldMk cId="2142657665" sldId="263"/>
            <ac:spMk id="11" creationId="{52EA1CC0-FC76-9FCD-7D6B-BD147DAC7782}"/>
          </ac:spMkLst>
        </pc:spChg>
        <pc:spChg chg="add del mod">
          <ac:chgData name="Patryk Nicieja" userId="S::z1929393@students.niu.edu::a4076511-8a21-4400-aa52-80d58a931279" providerId="AD" clId="Web-{CA1E9557-6FFA-8047-FFE3-34378255A203}" dt="2024-11-28T02:18:48.482" v="523" actId="1076"/>
          <ac:spMkLst>
            <pc:docMk/>
            <pc:sldMk cId="2142657665" sldId="263"/>
            <ac:spMk id="21" creationId="{ED4EDFBF-259B-B817-3AB8-7935BE0D1E30}"/>
          </ac:spMkLst>
        </pc:spChg>
        <pc:spChg chg="mod">
          <ac:chgData name="Patryk Nicieja" userId="S::z1929393@students.niu.edu::a4076511-8a21-4400-aa52-80d58a931279" providerId="AD" clId="Web-{CA1E9557-6FFA-8047-FFE3-34378255A203}" dt="2024-11-28T02:12:00.400" v="318" actId="20577"/>
          <ac:spMkLst>
            <pc:docMk/>
            <pc:sldMk cId="2142657665" sldId="263"/>
            <ac:spMk id="25" creationId="{8BA0907A-1C13-9DA5-377A-AE5403B8BE5F}"/>
          </ac:spMkLst>
        </pc:spChg>
        <pc:spChg chg="add mod">
          <ac:chgData name="Patryk Nicieja" userId="S::z1929393@students.niu.edu::a4076511-8a21-4400-aa52-80d58a931279" providerId="AD" clId="Web-{CA1E9557-6FFA-8047-FFE3-34378255A203}" dt="2024-11-28T02:20:34.795" v="538"/>
          <ac:spMkLst>
            <pc:docMk/>
            <pc:sldMk cId="2142657665" sldId="263"/>
            <ac:spMk id="27" creationId="{C8E375CF-6A8B-211E-64F3-2F4DC1F11CE2}"/>
          </ac:spMkLst>
        </pc:spChg>
        <pc:spChg chg="add del mod">
          <ac:chgData name="Patryk Nicieja" userId="S::z1929393@students.niu.edu::a4076511-8a21-4400-aa52-80d58a931279" providerId="AD" clId="Web-{CA1E9557-6FFA-8047-FFE3-34378255A203}" dt="2024-11-28T02:18:55.544" v="525" actId="1076"/>
          <ac:spMkLst>
            <pc:docMk/>
            <pc:sldMk cId="2142657665" sldId="263"/>
            <ac:spMk id="29" creationId="{AC2B10EF-9BCD-240C-163E-78DC2012D0F3}"/>
          </ac:spMkLst>
        </pc:spChg>
        <pc:spChg chg="add mod">
          <ac:chgData name="Patryk Nicieja" userId="S::z1929393@students.niu.edu::a4076511-8a21-4400-aa52-80d58a931279" providerId="AD" clId="Web-{CA1E9557-6FFA-8047-FFE3-34378255A203}" dt="2024-11-28T02:20:24.936" v="536"/>
          <ac:spMkLst>
            <pc:docMk/>
            <pc:sldMk cId="2142657665" sldId="263"/>
            <ac:spMk id="30" creationId="{4475BAAB-E5DE-93D8-8583-4876EE1B88E3}"/>
          </ac:spMkLst>
        </pc:spChg>
        <pc:spChg chg="add mod">
          <ac:chgData name="Patryk Nicieja" userId="S::z1929393@students.niu.edu::a4076511-8a21-4400-aa52-80d58a931279" providerId="AD" clId="Web-{CA1E9557-6FFA-8047-FFE3-34378255A203}" dt="2024-11-28T02:20:38.811" v="539"/>
          <ac:spMkLst>
            <pc:docMk/>
            <pc:sldMk cId="2142657665" sldId="263"/>
            <ac:spMk id="31" creationId="{C4EE1EC9-0F15-B0CE-7578-8F7470597A27}"/>
          </ac:spMkLst>
        </pc:spChg>
        <pc:spChg chg="add mod">
          <ac:chgData name="Patryk Nicieja" userId="S::z1929393@students.niu.edu::a4076511-8a21-4400-aa52-80d58a931279" providerId="AD" clId="Web-{CA1E9557-6FFA-8047-FFE3-34378255A203}" dt="2024-11-28T02:18:28.419" v="515"/>
          <ac:spMkLst>
            <pc:docMk/>
            <pc:sldMk cId="2142657665" sldId="263"/>
            <ac:spMk id="32" creationId="{DD63DACE-A677-AEB3-9211-88BBBD3FCC06}"/>
          </ac:spMkLst>
        </pc:spChg>
        <pc:spChg chg="add mod">
          <ac:chgData name="Patryk Nicieja" userId="S::z1929393@students.niu.edu::a4076511-8a21-4400-aa52-80d58a931279" providerId="AD" clId="Web-{CA1E9557-6FFA-8047-FFE3-34378255A203}" dt="2024-11-28T02:20:41.717" v="540"/>
          <ac:spMkLst>
            <pc:docMk/>
            <pc:sldMk cId="2142657665" sldId="263"/>
            <ac:spMk id="33" creationId="{8B17FB38-FC09-4CA7-20BD-702202BA2856}"/>
          </ac:spMkLst>
        </pc:spChg>
        <pc:spChg chg="add mod">
          <ac:chgData name="Patryk Nicieja" userId="S::z1929393@students.niu.edu::a4076511-8a21-4400-aa52-80d58a931279" providerId="AD" clId="Web-{CA1E9557-6FFA-8047-FFE3-34378255A203}" dt="2024-11-28T02:18:16.747" v="512" actId="1076"/>
          <ac:spMkLst>
            <pc:docMk/>
            <pc:sldMk cId="2142657665" sldId="263"/>
            <ac:spMk id="34" creationId="{CBB45448-F259-F7CA-0ED2-4E8DC69275E8}"/>
          </ac:spMkLst>
        </pc:spChg>
        <pc:spChg chg="add mod">
          <ac:chgData name="Patryk Nicieja" userId="S::z1929393@students.niu.edu::a4076511-8a21-4400-aa52-80d58a931279" providerId="AD" clId="Web-{CA1E9557-6FFA-8047-FFE3-34378255A203}" dt="2024-11-28T02:20:45.280" v="541"/>
          <ac:spMkLst>
            <pc:docMk/>
            <pc:sldMk cId="2142657665" sldId="263"/>
            <ac:spMk id="35" creationId="{B8DF3F0B-87ED-70F3-BF57-0AD78C8934FA}"/>
          </ac:spMkLst>
        </pc:spChg>
        <pc:spChg chg="add mod">
          <ac:chgData name="Patryk Nicieja" userId="S::z1929393@students.niu.edu::a4076511-8a21-4400-aa52-80d58a931279" providerId="AD" clId="Web-{CA1E9557-6FFA-8047-FFE3-34378255A203}" dt="2024-11-28T02:19:06.998" v="527" actId="1076"/>
          <ac:spMkLst>
            <pc:docMk/>
            <pc:sldMk cId="2142657665" sldId="263"/>
            <ac:spMk id="36" creationId="{95F4F026-EFD1-644C-698F-F00FE82507F3}"/>
          </ac:spMkLst>
        </pc:spChg>
      </pc:sldChg>
      <pc:sldChg chg="modSp add ord replId">
        <pc:chgData name="Patryk Nicieja" userId="S::z1929393@students.niu.edu::a4076511-8a21-4400-aa52-80d58a931279" providerId="AD" clId="Web-{CA1E9557-6FFA-8047-FFE3-34378255A203}" dt="2024-11-28T02:22:16.781" v="572" actId="20577"/>
        <pc:sldMkLst>
          <pc:docMk/>
          <pc:sldMk cId="3858110345" sldId="264"/>
        </pc:sldMkLst>
        <pc:spChg chg="mod">
          <ac:chgData name="Patryk Nicieja" userId="S::z1929393@students.niu.edu::a4076511-8a21-4400-aa52-80d58a931279" providerId="AD" clId="Web-{CA1E9557-6FFA-8047-FFE3-34378255A203}" dt="2024-11-28T02:21:45.733" v="563" actId="20577"/>
          <ac:spMkLst>
            <pc:docMk/>
            <pc:sldMk cId="3858110345" sldId="264"/>
            <ac:spMk id="12" creationId="{B1EEC7F1-22CA-14B7-A347-5CCCD31BE6CF}"/>
          </ac:spMkLst>
        </pc:spChg>
        <pc:spChg chg="mod">
          <ac:chgData name="Patryk Nicieja" userId="S::z1929393@students.niu.edu::a4076511-8a21-4400-aa52-80d58a931279" providerId="AD" clId="Web-{CA1E9557-6FFA-8047-FFE3-34378255A203}" dt="2024-11-28T02:21:52.765" v="565"/>
          <ac:spMkLst>
            <pc:docMk/>
            <pc:sldMk cId="3858110345" sldId="264"/>
            <ac:spMk id="16" creationId="{04B56D2B-0EB0-CA1E-4A72-7CF8721B4136}"/>
          </ac:spMkLst>
        </pc:spChg>
        <pc:spChg chg="mod">
          <ac:chgData name="Patryk Nicieja" userId="S::z1929393@students.niu.edu::a4076511-8a21-4400-aa52-80d58a931279" providerId="AD" clId="Web-{CA1E9557-6FFA-8047-FFE3-34378255A203}" dt="2024-11-28T02:21:50.249" v="564"/>
          <ac:spMkLst>
            <pc:docMk/>
            <pc:sldMk cId="3858110345" sldId="264"/>
            <ac:spMk id="21" creationId="{ED4EDFBF-259B-B817-3AB8-7935BE0D1E30}"/>
          </ac:spMkLst>
        </pc:spChg>
        <pc:spChg chg="mod">
          <ac:chgData name="Patryk Nicieja" userId="S::z1929393@students.niu.edu::a4076511-8a21-4400-aa52-80d58a931279" providerId="AD" clId="Web-{CA1E9557-6FFA-8047-FFE3-34378255A203}" dt="2024-11-28T02:21:55.312" v="566"/>
          <ac:spMkLst>
            <pc:docMk/>
            <pc:sldMk cId="3858110345" sldId="264"/>
            <ac:spMk id="23" creationId="{0709BE3E-3710-2B62-747C-71B7AA2FAFB9}"/>
          </ac:spMkLst>
        </pc:spChg>
        <pc:spChg chg="mod">
          <ac:chgData name="Patryk Nicieja" userId="S::z1929393@students.niu.edu::a4076511-8a21-4400-aa52-80d58a931279" providerId="AD" clId="Web-{CA1E9557-6FFA-8047-FFE3-34378255A203}" dt="2024-11-28T02:22:16.781" v="572" actId="20577"/>
          <ac:spMkLst>
            <pc:docMk/>
            <pc:sldMk cId="3858110345" sldId="264"/>
            <ac:spMk id="25" creationId="{8BA0907A-1C13-9DA5-377A-AE5403B8BE5F}"/>
          </ac:spMkLst>
        </pc:spChg>
      </pc:sldChg>
      <pc:sldMasterChg chg="modSp mod modSldLayout">
        <pc:chgData name="Patryk Nicieja" userId="S::z1929393@students.niu.edu::a4076511-8a21-4400-aa52-80d58a931279" providerId="AD" clId="Web-{CA1E9557-6FFA-8047-FFE3-34378255A203}" dt="2024-11-28T02:10:48.336" v="311"/>
        <pc:sldMasterMkLst>
          <pc:docMk/>
          <pc:sldMasterMk cId="1569255661" sldId="2147483648"/>
        </pc:sldMasterMkLst>
        <pc:spChg chg="mod">
          <ac:chgData name="Patryk Nicieja" userId="S::z1929393@students.niu.edu::a4076511-8a21-4400-aa52-80d58a931279" providerId="AD" clId="Web-{CA1E9557-6FFA-8047-FFE3-34378255A203}" dt="2024-11-28T02:10:31.945" v="307"/>
          <ac:spMkLst>
            <pc:docMk/>
            <pc:sldMasterMk cId="1569255661" sldId="2147483648"/>
            <ac:spMk id="5" creationId="{EE896E98-05D2-0A1A-2678-9F0E89D7B986}"/>
          </ac:spMkLst>
        </pc:spChg>
        <pc:sldLayoutChg chg="modSp mod">
          <pc:chgData name="Patryk Nicieja" userId="S::z1929393@students.niu.edu::a4076511-8a21-4400-aa52-80d58a931279" providerId="AD" clId="Web-{CA1E9557-6FFA-8047-FFE3-34378255A203}" dt="2024-11-28T02:10:48.336" v="311"/>
          <pc:sldLayoutMkLst>
            <pc:docMk/>
            <pc:sldMasterMk cId="1569255661" sldId="2147483648"/>
            <pc:sldLayoutMk cId="2914916912" sldId="2147483649"/>
          </pc:sldLayoutMkLst>
          <pc:spChg chg="mod">
            <ac:chgData name="Patryk Nicieja" userId="S::z1929393@students.niu.edu::a4076511-8a21-4400-aa52-80d58a931279" providerId="AD" clId="Web-{CA1E9557-6FFA-8047-FFE3-34378255A203}" dt="2024-11-28T02:10:31.945" v="307"/>
            <ac:spMkLst>
              <pc:docMk/>
              <pc:sldMasterMk cId="1569255661" sldId="2147483648"/>
              <pc:sldLayoutMk cId="2914916912" sldId="2147483649"/>
              <ac:spMk id="5" creationId="{763CA456-B2C4-04CA-C4A0-903D3F5ED5E0}"/>
            </ac:spMkLst>
          </pc:spChg>
        </pc:sldLayoutChg>
        <pc:sldLayoutChg chg="modSp mod">
          <pc:chgData name="Patryk Nicieja" userId="S::z1929393@students.niu.edu::a4076511-8a21-4400-aa52-80d58a931279" providerId="AD" clId="Web-{CA1E9557-6FFA-8047-FFE3-34378255A203}" dt="2024-11-28T02:10:48.336" v="311"/>
          <pc:sldLayoutMkLst>
            <pc:docMk/>
            <pc:sldMasterMk cId="1569255661" sldId="2147483648"/>
            <pc:sldLayoutMk cId="4072768344" sldId="2147483650"/>
          </pc:sldLayoutMkLst>
          <pc:spChg chg="mod">
            <ac:chgData name="Patryk Nicieja" userId="S::z1929393@students.niu.edu::a4076511-8a21-4400-aa52-80d58a931279" providerId="AD" clId="Web-{CA1E9557-6FFA-8047-FFE3-34378255A203}" dt="2024-11-28T02:10:31.945" v="307"/>
            <ac:spMkLst>
              <pc:docMk/>
              <pc:sldMasterMk cId="1569255661" sldId="2147483648"/>
              <pc:sldLayoutMk cId="4072768344" sldId="2147483650"/>
              <ac:spMk id="5" creationId="{277A3DC4-9A8C-21C7-0084-DF325052D110}"/>
            </ac:spMkLst>
          </pc:spChg>
        </pc:sldLayoutChg>
        <pc:sldLayoutChg chg="modSp mod">
          <pc:chgData name="Patryk Nicieja" userId="S::z1929393@students.niu.edu::a4076511-8a21-4400-aa52-80d58a931279" providerId="AD" clId="Web-{CA1E9557-6FFA-8047-FFE3-34378255A203}" dt="2024-11-28T02:10:48.336" v="311"/>
          <pc:sldLayoutMkLst>
            <pc:docMk/>
            <pc:sldMasterMk cId="1569255661" sldId="2147483648"/>
            <pc:sldLayoutMk cId="519118716" sldId="2147483651"/>
          </pc:sldLayoutMkLst>
          <pc:spChg chg="mod">
            <ac:chgData name="Patryk Nicieja" userId="S::z1929393@students.niu.edu::a4076511-8a21-4400-aa52-80d58a931279" providerId="AD" clId="Web-{CA1E9557-6FFA-8047-FFE3-34378255A203}" dt="2024-11-28T02:10:31.945" v="307"/>
            <ac:spMkLst>
              <pc:docMk/>
              <pc:sldMasterMk cId="1569255661" sldId="2147483648"/>
              <pc:sldLayoutMk cId="519118716" sldId="2147483651"/>
              <ac:spMk id="5" creationId="{7B603C66-C1F9-71DB-F5EE-5FD0A8AACF5B}"/>
            </ac:spMkLst>
          </pc:spChg>
        </pc:sldLayoutChg>
        <pc:sldLayoutChg chg="modSp mod">
          <pc:chgData name="Patryk Nicieja" userId="S::z1929393@students.niu.edu::a4076511-8a21-4400-aa52-80d58a931279" providerId="AD" clId="Web-{CA1E9557-6FFA-8047-FFE3-34378255A203}" dt="2024-11-28T02:10:48.336" v="311"/>
          <pc:sldLayoutMkLst>
            <pc:docMk/>
            <pc:sldMasterMk cId="1569255661" sldId="2147483648"/>
            <pc:sldLayoutMk cId="1083930946" sldId="2147483652"/>
          </pc:sldLayoutMkLst>
          <pc:spChg chg="mod">
            <ac:chgData name="Patryk Nicieja" userId="S::z1929393@students.niu.edu::a4076511-8a21-4400-aa52-80d58a931279" providerId="AD" clId="Web-{CA1E9557-6FFA-8047-FFE3-34378255A203}" dt="2024-11-28T02:10:31.945" v="307"/>
            <ac:spMkLst>
              <pc:docMk/>
              <pc:sldMasterMk cId="1569255661" sldId="2147483648"/>
              <pc:sldLayoutMk cId="1083930946" sldId="2147483652"/>
              <ac:spMk id="6" creationId="{461AEBB5-537F-107A-68D5-8094440D5CBF}"/>
            </ac:spMkLst>
          </pc:spChg>
        </pc:sldLayoutChg>
        <pc:sldLayoutChg chg="modSp mod">
          <pc:chgData name="Patryk Nicieja" userId="S::z1929393@students.niu.edu::a4076511-8a21-4400-aa52-80d58a931279" providerId="AD" clId="Web-{CA1E9557-6FFA-8047-FFE3-34378255A203}" dt="2024-11-28T02:10:48.336" v="311"/>
          <pc:sldLayoutMkLst>
            <pc:docMk/>
            <pc:sldMasterMk cId="1569255661" sldId="2147483648"/>
            <pc:sldLayoutMk cId="2299098195" sldId="2147483653"/>
          </pc:sldLayoutMkLst>
          <pc:spChg chg="mod">
            <ac:chgData name="Patryk Nicieja" userId="S::z1929393@students.niu.edu::a4076511-8a21-4400-aa52-80d58a931279" providerId="AD" clId="Web-{CA1E9557-6FFA-8047-FFE3-34378255A203}" dt="2024-11-28T02:10:31.945" v="307"/>
            <ac:spMkLst>
              <pc:docMk/>
              <pc:sldMasterMk cId="1569255661" sldId="2147483648"/>
              <pc:sldLayoutMk cId="2299098195" sldId="2147483653"/>
              <ac:spMk id="8" creationId="{4F977CFB-D06E-B110-7812-9ED7E125C3FD}"/>
            </ac:spMkLst>
          </pc:spChg>
        </pc:sldLayoutChg>
        <pc:sldLayoutChg chg="modSp mod">
          <pc:chgData name="Patryk Nicieja" userId="S::z1929393@students.niu.edu::a4076511-8a21-4400-aa52-80d58a931279" providerId="AD" clId="Web-{CA1E9557-6FFA-8047-FFE3-34378255A203}" dt="2024-11-28T02:10:48.336" v="311"/>
          <pc:sldLayoutMkLst>
            <pc:docMk/>
            <pc:sldMasterMk cId="1569255661" sldId="2147483648"/>
            <pc:sldLayoutMk cId="3173251530" sldId="2147483654"/>
          </pc:sldLayoutMkLst>
          <pc:spChg chg="mod">
            <ac:chgData name="Patryk Nicieja" userId="S::z1929393@students.niu.edu::a4076511-8a21-4400-aa52-80d58a931279" providerId="AD" clId="Web-{CA1E9557-6FFA-8047-FFE3-34378255A203}" dt="2024-11-28T02:10:31.945" v="307"/>
            <ac:spMkLst>
              <pc:docMk/>
              <pc:sldMasterMk cId="1569255661" sldId="2147483648"/>
              <pc:sldLayoutMk cId="3173251530" sldId="2147483654"/>
              <ac:spMk id="4" creationId="{408B4851-D9D1-82A9-DA93-D530ADF01C1B}"/>
            </ac:spMkLst>
          </pc:spChg>
        </pc:sldLayoutChg>
        <pc:sldLayoutChg chg="modSp mod">
          <pc:chgData name="Patryk Nicieja" userId="S::z1929393@students.niu.edu::a4076511-8a21-4400-aa52-80d58a931279" providerId="AD" clId="Web-{CA1E9557-6FFA-8047-FFE3-34378255A203}" dt="2024-11-28T02:10:48.336" v="311"/>
          <pc:sldLayoutMkLst>
            <pc:docMk/>
            <pc:sldMasterMk cId="1569255661" sldId="2147483648"/>
            <pc:sldLayoutMk cId="642489913" sldId="2147483655"/>
          </pc:sldLayoutMkLst>
          <pc:spChg chg="mod">
            <ac:chgData name="Patryk Nicieja" userId="S::z1929393@students.niu.edu::a4076511-8a21-4400-aa52-80d58a931279" providerId="AD" clId="Web-{CA1E9557-6FFA-8047-FFE3-34378255A203}" dt="2024-11-28T02:10:31.945" v="307"/>
            <ac:spMkLst>
              <pc:docMk/>
              <pc:sldMasterMk cId="1569255661" sldId="2147483648"/>
              <pc:sldLayoutMk cId="642489913" sldId="2147483655"/>
              <ac:spMk id="3" creationId="{C5B28733-D2A6-86ED-63E6-943089ABAAB6}"/>
            </ac:spMkLst>
          </pc:spChg>
        </pc:sldLayoutChg>
        <pc:sldLayoutChg chg="modSp mod">
          <pc:chgData name="Patryk Nicieja" userId="S::z1929393@students.niu.edu::a4076511-8a21-4400-aa52-80d58a931279" providerId="AD" clId="Web-{CA1E9557-6FFA-8047-FFE3-34378255A203}" dt="2024-11-28T02:10:48.336" v="311"/>
          <pc:sldLayoutMkLst>
            <pc:docMk/>
            <pc:sldMasterMk cId="1569255661" sldId="2147483648"/>
            <pc:sldLayoutMk cId="2973207550" sldId="2147483656"/>
          </pc:sldLayoutMkLst>
          <pc:spChg chg="mod">
            <ac:chgData name="Patryk Nicieja" userId="S::z1929393@students.niu.edu::a4076511-8a21-4400-aa52-80d58a931279" providerId="AD" clId="Web-{CA1E9557-6FFA-8047-FFE3-34378255A203}" dt="2024-11-28T02:10:31.945" v="307"/>
            <ac:spMkLst>
              <pc:docMk/>
              <pc:sldMasterMk cId="1569255661" sldId="2147483648"/>
              <pc:sldLayoutMk cId="2973207550" sldId="2147483656"/>
              <ac:spMk id="6" creationId="{D7732A29-B82B-1C94-6350-4838CD1B5743}"/>
            </ac:spMkLst>
          </pc:spChg>
        </pc:sldLayoutChg>
        <pc:sldLayoutChg chg="modSp mod">
          <pc:chgData name="Patryk Nicieja" userId="S::z1929393@students.niu.edu::a4076511-8a21-4400-aa52-80d58a931279" providerId="AD" clId="Web-{CA1E9557-6FFA-8047-FFE3-34378255A203}" dt="2024-11-28T02:10:48.336" v="311"/>
          <pc:sldLayoutMkLst>
            <pc:docMk/>
            <pc:sldMasterMk cId="1569255661" sldId="2147483648"/>
            <pc:sldLayoutMk cId="1688474264" sldId="2147483657"/>
          </pc:sldLayoutMkLst>
          <pc:spChg chg="mod">
            <ac:chgData name="Patryk Nicieja" userId="S::z1929393@students.niu.edu::a4076511-8a21-4400-aa52-80d58a931279" providerId="AD" clId="Web-{CA1E9557-6FFA-8047-FFE3-34378255A203}" dt="2024-11-28T02:10:31.945" v="307"/>
            <ac:spMkLst>
              <pc:docMk/>
              <pc:sldMasterMk cId="1569255661" sldId="2147483648"/>
              <pc:sldLayoutMk cId="1688474264" sldId="2147483657"/>
              <ac:spMk id="6" creationId="{864C422A-6967-8F18-0590-F97885FE2447}"/>
            </ac:spMkLst>
          </pc:spChg>
        </pc:sldLayoutChg>
        <pc:sldLayoutChg chg="modSp mod">
          <pc:chgData name="Patryk Nicieja" userId="S::z1929393@students.niu.edu::a4076511-8a21-4400-aa52-80d58a931279" providerId="AD" clId="Web-{CA1E9557-6FFA-8047-FFE3-34378255A203}" dt="2024-11-28T02:10:48.336" v="311"/>
          <pc:sldLayoutMkLst>
            <pc:docMk/>
            <pc:sldMasterMk cId="1569255661" sldId="2147483648"/>
            <pc:sldLayoutMk cId="1906835945" sldId="2147483658"/>
          </pc:sldLayoutMkLst>
          <pc:spChg chg="mod">
            <ac:chgData name="Patryk Nicieja" userId="S::z1929393@students.niu.edu::a4076511-8a21-4400-aa52-80d58a931279" providerId="AD" clId="Web-{CA1E9557-6FFA-8047-FFE3-34378255A203}" dt="2024-11-28T02:10:31.945" v="307"/>
            <ac:spMkLst>
              <pc:docMk/>
              <pc:sldMasterMk cId="1569255661" sldId="2147483648"/>
              <pc:sldLayoutMk cId="1906835945" sldId="2147483658"/>
              <ac:spMk id="5" creationId="{D95FC3B0-14D0-53AC-A0CF-D714AA547C14}"/>
            </ac:spMkLst>
          </pc:spChg>
        </pc:sldLayoutChg>
        <pc:sldLayoutChg chg="modSp mod">
          <pc:chgData name="Patryk Nicieja" userId="S::z1929393@students.niu.edu::a4076511-8a21-4400-aa52-80d58a931279" providerId="AD" clId="Web-{CA1E9557-6FFA-8047-FFE3-34378255A203}" dt="2024-11-28T02:10:48.336" v="311"/>
          <pc:sldLayoutMkLst>
            <pc:docMk/>
            <pc:sldMasterMk cId="1569255661" sldId="2147483648"/>
            <pc:sldLayoutMk cId="3515419205" sldId="2147483659"/>
          </pc:sldLayoutMkLst>
          <pc:spChg chg="mod">
            <ac:chgData name="Patryk Nicieja" userId="S::z1929393@students.niu.edu::a4076511-8a21-4400-aa52-80d58a931279" providerId="AD" clId="Web-{CA1E9557-6FFA-8047-FFE3-34378255A203}" dt="2024-11-28T02:10:31.945" v="307"/>
            <ac:spMkLst>
              <pc:docMk/>
              <pc:sldMasterMk cId="1569255661" sldId="2147483648"/>
              <pc:sldLayoutMk cId="3515419205" sldId="2147483659"/>
              <ac:spMk id="5" creationId="{E45F2D14-A7A1-07AF-9430-6497F83B1F20}"/>
            </ac:spMkLst>
          </pc:spChg>
        </pc:sldLayoutChg>
      </pc:sldMasterChg>
    </pc:docChg>
  </pc:docChgLst>
  <pc:docChgLst>
    <pc:chgData name="Patryk Nicieja" userId="S::z1929393@students.niu.edu::a4076511-8a21-4400-aa52-80d58a931279" providerId="AD" clId="Web-{FF1BEA63-6823-9692-9CB1-DE11B9001CE6}"/>
    <pc:docChg chg="modSld">
      <pc:chgData name="Patryk Nicieja" userId="S::z1929393@students.niu.edu::a4076511-8a21-4400-aa52-80d58a931279" providerId="AD" clId="Web-{FF1BEA63-6823-9692-9CB1-DE11B9001CE6}" dt="2024-12-02T00:17:23.666" v="36" actId="20577"/>
      <pc:docMkLst>
        <pc:docMk/>
      </pc:docMkLst>
      <pc:sldChg chg="modSp">
        <pc:chgData name="Patryk Nicieja" userId="S::z1929393@students.niu.edu::a4076511-8a21-4400-aa52-80d58a931279" providerId="AD" clId="Web-{FF1BEA63-6823-9692-9CB1-DE11B9001CE6}" dt="2024-12-02T00:17:23.666" v="36" actId="20577"/>
        <pc:sldMkLst>
          <pc:docMk/>
          <pc:sldMk cId="3537410522" sldId="256"/>
        </pc:sldMkLst>
        <pc:spChg chg="mod">
          <ac:chgData name="Patryk Nicieja" userId="S::z1929393@students.niu.edu::a4076511-8a21-4400-aa52-80d58a931279" providerId="AD" clId="Web-{FF1BEA63-6823-9692-9CB1-DE11B9001CE6}" dt="2024-12-02T00:17:23.666" v="36" actId="20577"/>
          <ac:spMkLst>
            <pc:docMk/>
            <pc:sldMk cId="3537410522" sldId="256"/>
            <ac:spMk id="3" creationId="{5731D883-9E94-F735-87D8-178982D5A7A9}"/>
          </ac:spMkLst>
        </pc:spChg>
      </pc:sldChg>
      <pc:sldChg chg="addSp delSp modSp">
        <pc:chgData name="Patryk Nicieja" userId="S::z1929393@students.niu.edu::a4076511-8a21-4400-aa52-80d58a931279" providerId="AD" clId="Web-{FF1BEA63-6823-9692-9CB1-DE11B9001CE6}" dt="2024-12-02T00:16:49.869" v="26" actId="1076"/>
        <pc:sldMkLst>
          <pc:docMk/>
          <pc:sldMk cId="2819518366" sldId="260"/>
        </pc:sldMkLst>
        <pc:picChg chg="add del mod modCrop">
          <ac:chgData name="Patryk Nicieja" userId="S::z1929393@students.niu.edu::a4076511-8a21-4400-aa52-80d58a931279" providerId="AD" clId="Web-{FF1BEA63-6823-9692-9CB1-DE11B9001CE6}" dt="2024-12-02T00:16:49.869" v="26" actId="1076"/>
          <ac:picMkLst>
            <pc:docMk/>
            <pc:sldMk cId="2819518366" sldId="260"/>
            <ac:picMk id="5" creationId="{D2A084F4-2B45-628F-E0E4-7E8356C5F50D}"/>
          </ac:picMkLst>
        </pc:picChg>
      </pc:sldChg>
    </pc:docChg>
  </pc:docChgLst>
  <pc:docChgLst>
    <pc:chgData name="Patryk Nicieja" userId="S::z1929393@students.niu.edu::a4076511-8a21-4400-aa52-80d58a931279" providerId="AD" clId="Web-{19D7B6A9-F549-8B1D-EB83-DF430D899C3B}"/>
    <pc:docChg chg="modSld">
      <pc:chgData name="Patryk Nicieja" userId="S::z1929393@students.niu.edu::a4076511-8a21-4400-aa52-80d58a931279" providerId="AD" clId="Web-{19D7B6A9-F549-8B1D-EB83-DF430D899C3B}" dt="2024-12-03T00:27:35.121" v="10"/>
      <pc:docMkLst>
        <pc:docMk/>
      </pc:docMkLst>
      <pc:sldChg chg="modSp">
        <pc:chgData name="Patryk Nicieja" userId="S::z1929393@students.niu.edu::a4076511-8a21-4400-aa52-80d58a931279" providerId="AD" clId="Web-{19D7B6A9-F549-8B1D-EB83-DF430D899C3B}" dt="2024-12-03T00:27:28.293" v="9" actId="20577"/>
        <pc:sldMkLst>
          <pc:docMk/>
          <pc:sldMk cId="2819518366" sldId="260"/>
        </pc:sldMkLst>
        <pc:spChg chg="mod">
          <ac:chgData name="Patryk Nicieja" userId="S::z1929393@students.niu.edu::a4076511-8a21-4400-aa52-80d58a931279" providerId="AD" clId="Web-{19D7B6A9-F549-8B1D-EB83-DF430D899C3B}" dt="2024-12-03T00:27:28.293" v="9" actId="20577"/>
          <ac:spMkLst>
            <pc:docMk/>
            <pc:sldMk cId="2819518366" sldId="260"/>
            <ac:spMk id="2" creationId="{42A96C29-3A1E-5A05-D8B1-78CDAA3E24FE}"/>
          </ac:spMkLst>
        </pc:spChg>
      </pc:sldChg>
      <pc:sldChg chg="addSp modSp">
        <pc:chgData name="Patryk Nicieja" userId="S::z1929393@students.niu.edu::a4076511-8a21-4400-aa52-80d58a931279" providerId="AD" clId="Web-{19D7B6A9-F549-8B1D-EB83-DF430D899C3B}" dt="2024-12-03T00:27:35.121" v="10"/>
        <pc:sldMkLst>
          <pc:docMk/>
          <pc:sldMk cId="2969791842" sldId="265"/>
        </pc:sldMkLst>
        <pc:spChg chg="mod">
          <ac:chgData name="Patryk Nicieja" userId="S::z1929393@students.niu.edu::a4076511-8a21-4400-aa52-80d58a931279" providerId="AD" clId="Web-{19D7B6A9-F549-8B1D-EB83-DF430D899C3B}" dt="2024-12-03T00:27:35.121" v="10"/>
          <ac:spMkLst>
            <pc:docMk/>
            <pc:sldMk cId="2969791842" sldId="265"/>
            <ac:spMk id="2" creationId="{A63800E5-92A8-3FAE-1F76-B9661F941A1C}"/>
          </ac:spMkLst>
        </pc:spChg>
        <pc:spChg chg="mod">
          <ac:chgData name="Patryk Nicieja" userId="S::z1929393@students.niu.edu::a4076511-8a21-4400-aa52-80d58a931279" providerId="AD" clId="Web-{19D7B6A9-F549-8B1D-EB83-DF430D899C3B}" dt="2024-12-03T00:26:47.449" v="6" actId="20577"/>
          <ac:spMkLst>
            <pc:docMk/>
            <pc:sldMk cId="2969791842" sldId="265"/>
            <ac:spMk id="3" creationId="{782BE507-6B24-EA73-8FB2-DEBD52E9B361}"/>
          </ac:spMkLst>
        </pc:spChg>
        <pc:spChg chg="add mod ord">
          <ac:chgData name="Patryk Nicieja" userId="S::z1929393@students.niu.edu::a4076511-8a21-4400-aa52-80d58a931279" providerId="AD" clId="Web-{19D7B6A9-F549-8B1D-EB83-DF430D899C3B}" dt="2024-12-03T00:26:39.184" v="2" actId="14100"/>
          <ac:spMkLst>
            <pc:docMk/>
            <pc:sldMk cId="2969791842" sldId="265"/>
            <ac:spMk id="7" creationId="{54264EA2-DF41-B3B7-5C5E-EA5336DEAB64}"/>
          </ac:spMkLst>
        </pc:spChg>
      </pc:sldChg>
    </pc:docChg>
  </pc:docChgLst>
  <pc:docChgLst>
    <pc:chgData name="Ashutosh Mode" userId="S::z2019010@students.niu.edu::3ed64ca3-70eb-482c-8dfd-1d9503046aa3" providerId="AD" clId="Web-{3717C4B8-3A51-A221-FD89-10875B5706F0}"/>
    <pc:docChg chg="modSld sldOrd">
      <pc:chgData name="Ashutosh Mode" userId="S::z2019010@students.niu.edu::3ed64ca3-70eb-482c-8dfd-1d9503046aa3" providerId="AD" clId="Web-{3717C4B8-3A51-A221-FD89-10875B5706F0}" dt="2024-12-03T01:10:32.563" v="77"/>
      <pc:docMkLst>
        <pc:docMk/>
      </pc:docMkLst>
      <pc:sldChg chg="addSp">
        <pc:chgData name="Ashutosh Mode" userId="S::z2019010@students.niu.edu::3ed64ca3-70eb-482c-8dfd-1d9503046aa3" providerId="AD" clId="Web-{3717C4B8-3A51-A221-FD89-10875B5706F0}" dt="2024-12-03T01:10:32.563" v="77"/>
        <pc:sldMkLst>
          <pc:docMk/>
          <pc:sldMk cId="3537410522" sldId="256"/>
        </pc:sldMkLst>
        <pc:inkChg chg="add">
          <ac:chgData name="Ashutosh Mode" userId="S::z2019010@students.niu.edu::3ed64ca3-70eb-482c-8dfd-1d9503046aa3" providerId="AD" clId="Web-{3717C4B8-3A51-A221-FD89-10875B5706F0}" dt="2024-12-03T01:10:27.469" v="71"/>
          <ac:inkMkLst>
            <pc:docMk/>
            <pc:sldMk cId="3537410522" sldId="256"/>
            <ac:inkMk id="4" creationId="{A090EA03-105F-B963-AB94-2CFC4C98415B}"/>
          </ac:inkMkLst>
        </pc:inkChg>
        <pc:inkChg chg="add">
          <ac:chgData name="Ashutosh Mode" userId="S::z2019010@students.niu.edu::3ed64ca3-70eb-482c-8dfd-1d9503046aa3" providerId="AD" clId="Web-{3717C4B8-3A51-A221-FD89-10875B5706F0}" dt="2024-12-03T01:10:27.469" v="72"/>
          <ac:inkMkLst>
            <pc:docMk/>
            <pc:sldMk cId="3537410522" sldId="256"/>
            <ac:inkMk id="5" creationId="{272BDF7E-7EC1-643E-893A-217D4BBA908A}"/>
          </ac:inkMkLst>
        </pc:inkChg>
        <pc:inkChg chg="add">
          <ac:chgData name="Ashutosh Mode" userId="S::z2019010@students.niu.edu::3ed64ca3-70eb-482c-8dfd-1d9503046aa3" providerId="AD" clId="Web-{3717C4B8-3A51-A221-FD89-10875B5706F0}" dt="2024-12-03T01:10:31.969" v="73"/>
          <ac:inkMkLst>
            <pc:docMk/>
            <pc:sldMk cId="3537410522" sldId="256"/>
            <ac:inkMk id="8" creationId="{86BBC19C-F259-935F-014D-8C5232DD7DA9}"/>
          </ac:inkMkLst>
        </pc:inkChg>
        <pc:inkChg chg="add">
          <ac:chgData name="Ashutosh Mode" userId="S::z2019010@students.niu.edu::3ed64ca3-70eb-482c-8dfd-1d9503046aa3" providerId="AD" clId="Web-{3717C4B8-3A51-A221-FD89-10875B5706F0}" dt="2024-12-03T01:10:31.969" v="74"/>
          <ac:inkMkLst>
            <pc:docMk/>
            <pc:sldMk cId="3537410522" sldId="256"/>
            <ac:inkMk id="9" creationId="{53208541-A3C1-5B5C-93F8-EDB5BB2D620F}"/>
          </ac:inkMkLst>
        </pc:inkChg>
        <pc:inkChg chg="add">
          <ac:chgData name="Ashutosh Mode" userId="S::z2019010@students.niu.edu::3ed64ca3-70eb-482c-8dfd-1d9503046aa3" providerId="AD" clId="Web-{3717C4B8-3A51-A221-FD89-10875B5706F0}" dt="2024-12-03T01:10:31.969" v="75"/>
          <ac:inkMkLst>
            <pc:docMk/>
            <pc:sldMk cId="3537410522" sldId="256"/>
            <ac:inkMk id="10" creationId="{DFDF12DE-FC50-9513-57EA-153BC1E7AB75}"/>
          </ac:inkMkLst>
        </pc:inkChg>
        <pc:inkChg chg="add">
          <ac:chgData name="Ashutosh Mode" userId="S::z2019010@students.niu.edu::3ed64ca3-70eb-482c-8dfd-1d9503046aa3" providerId="AD" clId="Web-{3717C4B8-3A51-A221-FD89-10875B5706F0}" dt="2024-12-03T01:10:31.969" v="76"/>
          <ac:inkMkLst>
            <pc:docMk/>
            <pc:sldMk cId="3537410522" sldId="256"/>
            <ac:inkMk id="11" creationId="{BF2A7E59-4FA5-DD7D-01EB-67E36658E4E9}"/>
          </ac:inkMkLst>
        </pc:inkChg>
        <pc:inkChg chg="add">
          <ac:chgData name="Ashutosh Mode" userId="S::z2019010@students.niu.edu::3ed64ca3-70eb-482c-8dfd-1d9503046aa3" providerId="AD" clId="Web-{3717C4B8-3A51-A221-FD89-10875B5706F0}" dt="2024-12-03T01:10:32.563" v="77"/>
          <ac:inkMkLst>
            <pc:docMk/>
            <pc:sldMk cId="3537410522" sldId="256"/>
            <ac:inkMk id="13" creationId="{4F897CF2-A00D-FD02-6D61-31F7235F22A0}"/>
          </ac:inkMkLst>
        </pc:inkChg>
      </pc:sldChg>
      <pc:sldChg chg="ord">
        <pc:chgData name="Ashutosh Mode" userId="S::z2019010@students.niu.edu::3ed64ca3-70eb-482c-8dfd-1d9503046aa3" providerId="AD" clId="Web-{3717C4B8-3A51-A221-FD89-10875B5706F0}" dt="2024-12-03T00:45:58.126" v="0"/>
        <pc:sldMkLst>
          <pc:docMk/>
          <pc:sldMk cId="2301765124" sldId="257"/>
        </pc:sldMkLst>
      </pc:sldChg>
      <pc:sldChg chg="modSp ord">
        <pc:chgData name="Ashutosh Mode" userId="S::z2019010@students.niu.edu::3ed64ca3-70eb-482c-8dfd-1d9503046aa3" providerId="AD" clId="Web-{3717C4B8-3A51-A221-FD89-10875B5706F0}" dt="2024-12-03T01:05:08.457" v="7" actId="20577"/>
        <pc:sldMkLst>
          <pc:docMk/>
          <pc:sldMk cId="142433073" sldId="273"/>
        </pc:sldMkLst>
        <pc:spChg chg="mod">
          <ac:chgData name="Ashutosh Mode" userId="S::z2019010@students.niu.edu::3ed64ca3-70eb-482c-8dfd-1d9503046aa3" providerId="AD" clId="Web-{3717C4B8-3A51-A221-FD89-10875B5706F0}" dt="2024-12-03T01:05:08.457" v="7" actId="20577"/>
          <ac:spMkLst>
            <pc:docMk/>
            <pc:sldMk cId="142433073" sldId="273"/>
            <ac:spMk id="3" creationId="{52B568C1-A68E-266C-F45A-9FD2DD851CDE}"/>
          </ac:spMkLst>
        </pc:spChg>
      </pc:sldChg>
      <pc:sldChg chg="modSp ord">
        <pc:chgData name="Ashutosh Mode" userId="S::z2019010@students.niu.edu::3ed64ca3-70eb-482c-8dfd-1d9503046aa3" providerId="AD" clId="Web-{3717C4B8-3A51-A221-FD89-10875B5706F0}" dt="2024-12-03T01:05:24.847" v="10" actId="20577"/>
        <pc:sldMkLst>
          <pc:docMk/>
          <pc:sldMk cId="1503688346" sldId="274"/>
        </pc:sldMkLst>
        <pc:spChg chg="mod">
          <ac:chgData name="Ashutosh Mode" userId="S::z2019010@students.niu.edu::3ed64ca3-70eb-482c-8dfd-1d9503046aa3" providerId="AD" clId="Web-{3717C4B8-3A51-A221-FD89-10875B5706F0}" dt="2024-12-03T01:05:24.847" v="10" actId="20577"/>
          <ac:spMkLst>
            <pc:docMk/>
            <pc:sldMk cId="1503688346" sldId="274"/>
            <ac:spMk id="3" creationId="{52B568C1-A68E-266C-F45A-9FD2DD851CDE}"/>
          </ac:spMkLst>
        </pc:spChg>
        <pc:picChg chg="mod">
          <ac:chgData name="Ashutosh Mode" userId="S::z2019010@students.niu.edu::3ed64ca3-70eb-482c-8dfd-1d9503046aa3" providerId="AD" clId="Web-{3717C4B8-3A51-A221-FD89-10875B5706F0}" dt="2024-12-03T01:05:17.676" v="8" actId="1076"/>
          <ac:picMkLst>
            <pc:docMk/>
            <pc:sldMk cId="1503688346" sldId="274"/>
            <ac:picMk id="7" creationId="{FF0A3C7B-801B-5A94-991E-46A43ACD83F2}"/>
          </ac:picMkLst>
        </pc:picChg>
      </pc:sldChg>
      <pc:sldChg chg="addSp delSp modSp mod setBg">
        <pc:chgData name="Ashutosh Mode" userId="S::z2019010@students.niu.edu::3ed64ca3-70eb-482c-8dfd-1d9503046aa3" providerId="AD" clId="Web-{3717C4B8-3A51-A221-FD89-10875B5706F0}" dt="2024-12-03T01:10:21.938" v="70"/>
        <pc:sldMkLst>
          <pc:docMk/>
          <pc:sldMk cId="644579314" sldId="282"/>
        </pc:sldMkLst>
        <pc:spChg chg="mod">
          <ac:chgData name="Ashutosh Mode" userId="S::z2019010@students.niu.edu::3ed64ca3-70eb-482c-8dfd-1d9503046aa3" providerId="AD" clId="Web-{3717C4B8-3A51-A221-FD89-10875B5706F0}" dt="2024-12-03T01:08:02.314" v="51" actId="20577"/>
          <ac:spMkLst>
            <pc:docMk/>
            <pc:sldMk cId="644579314" sldId="282"/>
            <ac:spMk id="2" creationId="{B40CEA6E-F542-ADB6-158F-18C8538DAACC}"/>
          </ac:spMkLst>
        </pc:spChg>
        <pc:spChg chg="mod">
          <ac:chgData name="Ashutosh Mode" userId="S::z2019010@students.niu.edu::3ed64ca3-70eb-482c-8dfd-1d9503046aa3" providerId="AD" clId="Web-{3717C4B8-3A51-A221-FD89-10875B5706F0}" dt="2024-12-03T01:09:09.564" v="53" actId="20577"/>
          <ac:spMkLst>
            <pc:docMk/>
            <pc:sldMk cId="644579314" sldId="282"/>
            <ac:spMk id="3" creationId="{BAE6509A-2087-DAA2-005A-FFD666C95DD8}"/>
          </ac:spMkLst>
        </pc:spChg>
        <pc:spChg chg="add del">
          <ac:chgData name="Ashutosh Mode" userId="S::z2019010@students.niu.edu::3ed64ca3-70eb-482c-8dfd-1d9503046aa3" providerId="AD" clId="Web-{3717C4B8-3A51-A221-FD89-10875B5706F0}" dt="2024-12-03T01:07:43.674" v="50"/>
          <ac:spMkLst>
            <pc:docMk/>
            <pc:sldMk cId="644579314" sldId="282"/>
            <ac:spMk id="6" creationId="{F9681534-7464-CCD9-B39E-90D5F1CD9188}"/>
          </ac:spMkLst>
        </pc:spChg>
        <pc:spChg chg="add">
          <ac:chgData name="Ashutosh Mode" userId="S::z2019010@students.niu.edu::3ed64ca3-70eb-482c-8dfd-1d9503046aa3" providerId="AD" clId="Web-{3717C4B8-3A51-A221-FD89-10875B5706F0}" dt="2024-12-03T01:09:35.704" v="54"/>
          <ac:spMkLst>
            <pc:docMk/>
            <pc:sldMk cId="644579314" sldId="282"/>
            <ac:spMk id="7" creationId="{68B19881-6FD7-BE63-738A-5F7CCD88AEF8}"/>
          </ac:spMkLst>
        </pc:spChg>
        <pc:inkChg chg="add">
          <ac:chgData name="Ashutosh Mode" userId="S::z2019010@students.niu.edu::3ed64ca3-70eb-482c-8dfd-1d9503046aa3" providerId="AD" clId="Web-{3717C4B8-3A51-A221-FD89-10875B5706F0}" dt="2024-12-03T01:09:37.423" v="55"/>
          <ac:inkMkLst>
            <pc:docMk/>
            <pc:sldMk cId="644579314" sldId="282"/>
            <ac:inkMk id="8" creationId="{7FAFBEF9-4671-2543-42C0-1271292AA9E3}"/>
          </ac:inkMkLst>
        </pc:inkChg>
        <pc:inkChg chg="add">
          <ac:chgData name="Ashutosh Mode" userId="S::z2019010@students.niu.edu::3ed64ca3-70eb-482c-8dfd-1d9503046aa3" providerId="AD" clId="Web-{3717C4B8-3A51-A221-FD89-10875B5706F0}" dt="2024-12-03T01:10:00.157" v="56"/>
          <ac:inkMkLst>
            <pc:docMk/>
            <pc:sldMk cId="644579314" sldId="282"/>
            <ac:inkMk id="9" creationId="{7CFD3CE6-D64D-2ACD-01CC-728E984F429B}"/>
          </ac:inkMkLst>
        </pc:inkChg>
        <pc:inkChg chg="add">
          <ac:chgData name="Ashutosh Mode" userId="S::z2019010@students.niu.edu::3ed64ca3-70eb-482c-8dfd-1d9503046aa3" providerId="AD" clId="Web-{3717C4B8-3A51-A221-FD89-10875B5706F0}" dt="2024-12-03T01:10:02.844" v="57"/>
          <ac:inkMkLst>
            <pc:docMk/>
            <pc:sldMk cId="644579314" sldId="282"/>
            <ac:inkMk id="10" creationId="{2706BE8A-D382-2B88-04E0-1A6964B30144}"/>
          </ac:inkMkLst>
        </pc:inkChg>
        <pc:inkChg chg="add">
          <ac:chgData name="Ashutosh Mode" userId="S::z2019010@students.niu.edu::3ed64ca3-70eb-482c-8dfd-1d9503046aa3" providerId="AD" clId="Web-{3717C4B8-3A51-A221-FD89-10875B5706F0}" dt="2024-12-03T01:10:02.844" v="58"/>
          <ac:inkMkLst>
            <pc:docMk/>
            <pc:sldMk cId="644579314" sldId="282"/>
            <ac:inkMk id="11" creationId="{B9AA27CF-4745-E3D7-944F-D5D41E9D4CB0}"/>
          </ac:inkMkLst>
        </pc:inkChg>
        <pc:inkChg chg="add">
          <ac:chgData name="Ashutosh Mode" userId="S::z2019010@students.niu.edu::3ed64ca3-70eb-482c-8dfd-1d9503046aa3" providerId="AD" clId="Web-{3717C4B8-3A51-A221-FD89-10875B5706F0}" dt="2024-12-03T01:10:04.079" v="59"/>
          <ac:inkMkLst>
            <pc:docMk/>
            <pc:sldMk cId="644579314" sldId="282"/>
            <ac:inkMk id="12" creationId="{B803DC12-A30F-CE51-D3C9-86DE50E73444}"/>
          </ac:inkMkLst>
        </pc:inkChg>
        <pc:inkChg chg="add">
          <ac:chgData name="Ashutosh Mode" userId="S::z2019010@students.niu.edu::3ed64ca3-70eb-482c-8dfd-1d9503046aa3" providerId="AD" clId="Web-{3717C4B8-3A51-A221-FD89-10875B5706F0}" dt="2024-12-03T01:10:04.079" v="60"/>
          <ac:inkMkLst>
            <pc:docMk/>
            <pc:sldMk cId="644579314" sldId="282"/>
            <ac:inkMk id="13" creationId="{E72E9BD1-20E5-44EC-21ED-D16CB1173655}"/>
          </ac:inkMkLst>
        </pc:inkChg>
        <pc:inkChg chg="add">
          <ac:chgData name="Ashutosh Mode" userId="S::z2019010@students.niu.edu::3ed64ca3-70eb-482c-8dfd-1d9503046aa3" providerId="AD" clId="Web-{3717C4B8-3A51-A221-FD89-10875B5706F0}" dt="2024-12-03T01:10:11.766" v="61"/>
          <ac:inkMkLst>
            <pc:docMk/>
            <pc:sldMk cId="644579314" sldId="282"/>
            <ac:inkMk id="14" creationId="{DF759A68-6288-05FC-CDDD-E41D25AEDAFD}"/>
          </ac:inkMkLst>
        </pc:inkChg>
        <pc:inkChg chg="add">
          <ac:chgData name="Ashutosh Mode" userId="S::z2019010@students.niu.edu::3ed64ca3-70eb-482c-8dfd-1d9503046aa3" providerId="AD" clId="Web-{3717C4B8-3A51-A221-FD89-10875B5706F0}" dt="2024-12-03T01:10:12.735" v="62"/>
          <ac:inkMkLst>
            <pc:docMk/>
            <pc:sldMk cId="644579314" sldId="282"/>
            <ac:inkMk id="15" creationId="{DDAA38A5-F73F-4B3C-0118-A65988DD33C8}"/>
          </ac:inkMkLst>
        </pc:inkChg>
        <pc:inkChg chg="add">
          <ac:chgData name="Ashutosh Mode" userId="S::z2019010@students.niu.edu::3ed64ca3-70eb-482c-8dfd-1d9503046aa3" providerId="AD" clId="Web-{3717C4B8-3A51-A221-FD89-10875B5706F0}" dt="2024-12-03T01:10:12.735" v="63"/>
          <ac:inkMkLst>
            <pc:docMk/>
            <pc:sldMk cId="644579314" sldId="282"/>
            <ac:inkMk id="16" creationId="{641E0710-DFD1-538F-4235-ABD079003042}"/>
          </ac:inkMkLst>
        </pc:inkChg>
        <pc:inkChg chg="add">
          <ac:chgData name="Ashutosh Mode" userId="S::z2019010@students.niu.edu::3ed64ca3-70eb-482c-8dfd-1d9503046aa3" providerId="AD" clId="Web-{3717C4B8-3A51-A221-FD89-10875B5706F0}" dt="2024-12-03T01:10:14.500" v="64"/>
          <ac:inkMkLst>
            <pc:docMk/>
            <pc:sldMk cId="644579314" sldId="282"/>
            <ac:inkMk id="17" creationId="{88144F56-2E4C-541D-00A1-9E365B021A79}"/>
          </ac:inkMkLst>
        </pc:inkChg>
        <pc:inkChg chg="add">
          <ac:chgData name="Ashutosh Mode" userId="S::z2019010@students.niu.edu::3ed64ca3-70eb-482c-8dfd-1d9503046aa3" providerId="AD" clId="Web-{3717C4B8-3A51-A221-FD89-10875B5706F0}" dt="2024-12-03T01:10:14.500" v="65"/>
          <ac:inkMkLst>
            <pc:docMk/>
            <pc:sldMk cId="644579314" sldId="282"/>
            <ac:inkMk id="18" creationId="{AD8F9D97-D649-25E1-9D10-2AADED32E1F8}"/>
          </ac:inkMkLst>
        </pc:inkChg>
        <pc:inkChg chg="add">
          <ac:chgData name="Ashutosh Mode" userId="S::z2019010@students.niu.edu::3ed64ca3-70eb-482c-8dfd-1d9503046aa3" providerId="AD" clId="Web-{3717C4B8-3A51-A221-FD89-10875B5706F0}" dt="2024-12-03T01:10:14.500" v="66"/>
          <ac:inkMkLst>
            <pc:docMk/>
            <pc:sldMk cId="644579314" sldId="282"/>
            <ac:inkMk id="19" creationId="{9F8131A1-CF46-1313-81CB-BD15FF8E647C}"/>
          </ac:inkMkLst>
        </pc:inkChg>
        <pc:inkChg chg="add">
          <ac:chgData name="Ashutosh Mode" userId="S::z2019010@students.niu.edu::3ed64ca3-70eb-482c-8dfd-1d9503046aa3" providerId="AD" clId="Web-{3717C4B8-3A51-A221-FD89-10875B5706F0}" dt="2024-12-03T01:10:14.500" v="67"/>
          <ac:inkMkLst>
            <pc:docMk/>
            <pc:sldMk cId="644579314" sldId="282"/>
            <ac:inkMk id="20" creationId="{1D81019D-852C-B307-823D-FC8F96ADB299}"/>
          </ac:inkMkLst>
        </pc:inkChg>
        <pc:inkChg chg="add">
          <ac:chgData name="Ashutosh Mode" userId="S::z2019010@students.niu.edu::3ed64ca3-70eb-482c-8dfd-1d9503046aa3" providerId="AD" clId="Web-{3717C4B8-3A51-A221-FD89-10875B5706F0}" dt="2024-12-03T01:10:18.235" v="68"/>
          <ac:inkMkLst>
            <pc:docMk/>
            <pc:sldMk cId="644579314" sldId="282"/>
            <ac:inkMk id="21" creationId="{06C6D5A1-88A8-C86A-4578-37D303D733F8}"/>
          </ac:inkMkLst>
        </pc:inkChg>
        <pc:inkChg chg="add">
          <ac:chgData name="Ashutosh Mode" userId="S::z2019010@students.niu.edu::3ed64ca3-70eb-482c-8dfd-1d9503046aa3" providerId="AD" clId="Web-{3717C4B8-3A51-A221-FD89-10875B5706F0}" dt="2024-12-03T01:10:21.938" v="69"/>
          <ac:inkMkLst>
            <pc:docMk/>
            <pc:sldMk cId="644579314" sldId="282"/>
            <ac:inkMk id="22" creationId="{3EB42952-3F21-39E9-3FEE-1893AD25016B}"/>
          </ac:inkMkLst>
        </pc:inkChg>
        <pc:inkChg chg="add">
          <ac:chgData name="Ashutosh Mode" userId="S::z2019010@students.niu.edu::3ed64ca3-70eb-482c-8dfd-1d9503046aa3" providerId="AD" clId="Web-{3717C4B8-3A51-A221-FD89-10875B5706F0}" dt="2024-12-03T01:10:21.938" v="70"/>
          <ac:inkMkLst>
            <pc:docMk/>
            <pc:sldMk cId="644579314" sldId="282"/>
            <ac:inkMk id="23" creationId="{3046473F-DEBE-E2F5-7F8C-931C7BAE6D29}"/>
          </ac:inkMkLst>
        </pc:ink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2-03T01:10:28.128"/>
    </inkml:context>
    <inkml:brush xml:id="br0">
      <inkml:brushProperty name="width" value="0.1" units="cm"/>
      <inkml:brushProperty name="height" value="0.1" units="cm"/>
      <inkml:brushProperty name="color" value="#E71224"/>
    </inkml:brush>
  </inkml:definitions>
  <inkml:trace contextRef="#ctx0" brushRef="#br0">5514 6210 16383 0 0,'0'0'0'0'0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2-03T01:10:28.129"/>
    </inkml:context>
    <inkml:brush xml:id="br0">
      <inkml:brushProperty name="width" value="0.1" units="cm"/>
      <inkml:brushProperty name="height" value="0.1" units="cm"/>
      <inkml:brushProperty name="color" value="#E71224"/>
    </inkml:brush>
  </inkml:definitions>
  <inkml:trace contextRef="#ctx0" brushRef="#br0">5514 6210 16383 0 0,'0'0'0'0'0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2-03T01:10:32.395"/>
    </inkml:context>
    <inkml:brush xml:id="br0">
      <inkml:brushProperty name="width" value="0.1" units="cm"/>
      <inkml:brushProperty name="height" value="0.1" units="cm"/>
      <inkml:brushProperty name="color" value="#E71224"/>
    </inkml:brush>
  </inkml:definitions>
  <inkml:trace contextRef="#ctx0" brushRef="#br0">13606 3462 16383 0 0,'0'0'0'0'0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2-03T01:10:32.396"/>
    </inkml:context>
    <inkml:brush xml:id="br0">
      <inkml:brushProperty name="width" value="0.1" units="cm"/>
      <inkml:brushProperty name="height" value="0.1" units="cm"/>
      <inkml:brushProperty name="color" value="#E71224"/>
    </inkml:brush>
  </inkml:definitions>
  <inkml:trace contextRef="#ctx0" brushRef="#br0">13606 3462 16383 0 0,'0'0'0'0'0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2-03T01:10:32.397"/>
    </inkml:context>
    <inkml:brush xml:id="br0">
      <inkml:brushProperty name="width" value="0.1" units="cm"/>
      <inkml:brushProperty name="height" value="0.1" units="cm"/>
      <inkml:brushProperty name="color" value="#E71224"/>
    </inkml:brush>
  </inkml:definitions>
  <inkml:trace contextRef="#ctx0" brushRef="#br0">13606 3462 16383 0 0,'0'0'0'0'0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2-03T01:10:32.398"/>
    </inkml:context>
    <inkml:brush xml:id="br0">
      <inkml:brushProperty name="width" value="0.1" units="cm"/>
      <inkml:brushProperty name="height" value="0.1" units="cm"/>
      <inkml:brushProperty name="color" value="#E71224"/>
    </inkml:brush>
  </inkml:definitions>
  <inkml:trace contextRef="#ctx0" brushRef="#br0">13606 3462 16383 0 0,'0'0'0'0'0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2-03T01:10:33.149"/>
    </inkml:context>
    <inkml:brush xml:id="br0">
      <inkml:brushProperty name="width" value="0.1" units="cm"/>
      <inkml:brushProperty name="height" value="0.1" units="cm"/>
      <inkml:brushProperty name="color" value="#E71224"/>
    </inkml:brush>
  </inkml:definitions>
  <inkml:trace contextRef="#ctx0" brushRef="#br0">13606 3462 16383 0 0,'0'0'0'0'0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1D701B-E77E-427E-899C-89FBDEFFAAA8}" type="datetimeFigureOut">
              <a:t>12/5/2024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807BF0-9587-41F1-BF4A-01FB0801A26B}" type="slidenum">
              <a:t>‹#›</a:t>
            </a:fld>
            <a:endParaRPr lang="en-US"/>
          </a:p>
        </p:txBody>
      </p:sp>
    </p:spTree>
    <p:extLst>
      <p:ext uri="{BB962C8B-B14F-4D97-AF65-F5344CB8AC3E}">
        <p14:creationId xmlns:p14="http://schemas.microsoft.com/office/powerpoint/2010/main" val="3019534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90000"/>
              </a:lnSpc>
              <a:spcBef>
                <a:spcPts val="1000"/>
              </a:spcBef>
              <a:buFont typeface="Arial"/>
              <a:buChar char="•"/>
            </a:pPr>
            <a:r>
              <a:rPr lang="en-US"/>
              <a:t>Plate Table (Contains information about the steel plate)</a:t>
            </a:r>
          </a:p>
          <a:p>
            <a:pPr marL="285750" indent="-285750">
              <a:lnSpc>
                <a:spcPct val="90000"/>
              </a:lnSpc>
              <a:spcBef>
                <a:spcPts val="1000"/>
              </a:spcBef>
              <a:buFont typeface="Arial"/>
              <a:buChar char="•"/>
            </a:pPr>
            <a:r>
              <a:rPr lang="en-US"/>
              <a:t>Fault Type (Contains information about presence of different types of faults)</a:t>
            </a:r>
          </a:p>
          <a:p>
            <a:pPr marL="285750" indent="-285750">
              <a:lnSpc>
                <a:spcPct val="90000"/>
              </a:lnSpc>
              <a:spcBef>
                <a:spcPts val="1000"/>
              </a:spcBef>
              <a:buFont typeface="Arial"/>
              <a:buChar char="•"/>
            </a:pPr>
            <a:r>
              <a:rPr lang="en-US"/>
              <a:t>Box Dimensions (As the name suggests, contains coordinate data, parameter and area of the bounding box)</a:t>
            </a:r>
          </a:p>
          <a:p>
            <a:pPr marL="285750" indent="-285750">
              <a:lnSpc>
                <a:spcPct val="90000"/>
              </a:lnSpc>
              <a:spcBef>
                <a:spcPts val="1000"/>
              </a:spcBef>
              <a:buFont typeface="Arial"/>
              <a:buChar char="•"/>
            </a:pPr>
            <a:r>
              <a:rPr lang="en-US"/>
              <a:t>Luminosity (Contains information about the luminosity of the detected fault)</a:t>
            </a:r>
            <a:endParaRPr lang="en-US">
              <a:ea typeface="Calibri"/>
              <a:cs typeface="Calibri"/>
            </a:endParaRPr>
          </a:p>
          <a:p>
            <a:pPr marL="285750" indent="-285750">
              <a:lnSpc>
                <a:spcPct val="90000"/>
              </a:lnSpc>
              <a:spcBef>
                <a:spcPts val="1000"/>
              </a:spcBef>
              <a:buFont typeface="Arial"/>
              <a:buChar char="•"/>
            </a:pPr>
            <a:r>
              <a:rPr lang="en-US"/>
              <a:t>Index (Contains metrics data related to the bounding box, luminosity and the faults)</a:t>
            </a:r>
            <a:endParaRPr lang="en-US">
              <a:ea typeface="Calibri"/>
              <a:cs typeface="Calibri"/>
            </a:endParaRPr>
          </a:p>
        </p:txBody>
      </p:sp>
      <p:sp>
        <p:nvSpPr>
          <p:cNvPr id="4" name="Slide Number Placeholder 3"/>
          <p:cNvSpPr>
            <a:spLocks noGrp="1"/>
          </p:cNvSpPr>
          <p:nvPr>
            <p:ph type="sldNum" sz="quarter" idx="5"/>
          </p:nvPr>
        </p:nvSpPr>
        <p:spPr/>
        <p:txBody>
          <a:bodyPr/>
          <a:lstStyle/>
          <a:p>
            <a:fld id="{F0807BF0-9587-41F1-BF4A-01FB0801A26B}" type="slidenum">
              <a:t>6</a:t>
            </a:fld>
            <a:endParaRPr lang="en-US"/>
          </a:p>
        </p:txBody>
      </p:sp>
    </p:spTree>
    <p:extLst>
      <p:ext uri="{BB962C8B-B14F-4D97-AF65-F5344CB8AC3E}">
        <p14:creationId xmlns:p14="http://schemas.microsoft.com/office/powerpoint/2010/main" val="841764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2CFA6-F471-1E96-DB1B-E8DFFA80C6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1837359-E48D-D515-7983-956C325A5B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8466346-D69A-18C4-46C3-8104B2ABA8D9}"/>
              </a:ext>
            </a:extLst>
          </p:cNvPr>
          <p:cNvSpPr>
            <a:spLocks noGrp="1"/>
          </p:cNvSpPr>
          <p:nvPr>
            <p:ph type="dt" sz="half" idx="10"/>
          </p:nvPr>
        </p:nvSpPr>
        <p:spPr/>
        <p:txBody>
          <a:bodyPr/>
          <a:lstStyle/>
          <a:p>
            <a:fld id="{88148DCA-FEF0-4664-B50D-5E62B7B1CCB1}" type="datetimeFigureOut">
              <a:rPr lang="en-US" smtClean="0"/>
              <a:t>12/5/2024</a:t>
            </a:fld>
            <a:endParaRPr lang="en-US"/>
          </a:p>
        </p:txBody>
      </p:sp>
      <p:sp>
        <p:nvSpPr>
          <p:cNvPr id="5" name="Footer Placeholder 4">
            <a:extLst>
              <a:ext uri="{FF2B5EF4-FFF2-40B4-BE49-F238E27FC236}">
                <a16:creationId xmlns:a16="http://schemas.microsoft.com/office/drawing/2014/main" id="{763CA456-B2C4-04CA-C4A0-903D3F5ED5E0}"/>
              </a:ext>
            </a:extLst>
          </p:cNvPr>
          <p:cNvSpPr>
            <a:spLocks noGrp="1"/>
          </p:cNvSpPr>
          <p:nvPr>
            <p:ph type="ftr" sz="quarter" idx="11"/>
          </p:nvPr>
        </p:nvSpPr>
        <p:spPr/>
        <p:txBody>
          <a:bodyPr/>
          <a:lstStyle/>
          <a:p>
            <a:r>
              <a:rPr lang="en-US"/>
              <a:t>OMIS 652 Group Project</a:t>
            </a:r>
          </a:p>
        </p:txBody>
      </p:sp>
      <p:sp>
        <p:nvSpPr>
          <p:cNvPr id="6" name="Slide Number Placeholder 5">
            <a:extLst>
              <a:ext uri="{FF2B5EF4-FFF2-40B4-BE49-F238E27FC236}">
                <a16:creationId xmlns:a16="http://schemas.microsoft.com/office/drawing/2014/main" id="{C0B63304-C100-A83A-3CA8-38721092B3A2}"/>
              </a:ext>
            </a:extLst>
          </p:cNvPr>
          <p:cNvSpPr>
            <a:spLocks noGrp="1"/>
          </p:cNvSpPr>
          <p:nvPr>
            <p:ph type="sldNum" sz="quarter" idx="12"/>
          </p:nvPr>
        </p:nvSpPr>
        <p:spPr/>
        <p:txBody>
          <a:bodyPr/>
          <a:lstStyle/>
          <a:p>
            <a:fld id="{5C2C4394-C3A0-440B-9ABA-6DA641782FCE}" type="slidenum">
              <a:rPr lang="en-US" smtClean="0"/>
              <a:t>‹#›</a:t>
            </a:fld>
            <a:endParaRPr lang="en-US"/>
          </a:p>
        </p:txBody>
      </p:sp>
    </p:spTree>
    <p:extLst>
      <p:ext uri="{BB962C8B-B14F-4D97-AF65-F5344CB8AC3E}">
        <p14:creationId xmlns:p14="http://schemas.microsoft.com/office/powerpoint/2010/main" val="291491691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E58E2-58CD-39D3-B4E7-EFD594FD4C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41DAE-717D-A565-79DE-8FEE456B37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31E35D-48FD-ED9A-7770-964D7D1FAC19}"/>
              </a:ext>
            </a:extLst>
          </p:cNvPr>
          <p:cNvSpPr>
            <a:spLocks noGrp="1"/>
          </p:cNvSpPr>
          <p:nvPr>
            <p:ph type="dt" sz="half" idx="10"/>
          </p:nvPr>
        </p:nvSpPr>
        <p:spPr/>
        <p:txBody>
          <a:bodyPr/>
          <a:lstStyle/>
          <a:p>
            <a:fld id="{88148DCA-FEF0-4664-B50D-5E62B7B1CCB1}" type="datetimeFigureOut">
              <a:rPr lang="en-US" smtClean="0"/>
              <a:t>12/5/2024</a:t>
            </a:fld>
            <a:endParaRPr lang="en-US"/>
          </a:p>
        </p:txBody>
      </p:sp>
      <p:sp>
        <p:nvSpPr>
          <p:cNvPr id="5" name="Footer Placeholder 4">
            <a:extLst>
              <a:ext uri="{FF2B5EF4-FFF2-40B4-BE49-F238E27FC236}">
                <a16:creationId xmlns:a16="http://schemas.microsoft.com/office/drawing/2014/main" id="{D95FC3B0-14D0-53AC-A0CF-D714AA547C14}"/>
              </a:ext>
            </a:extLst>
          </p:cNvPr>
          <p:cNvSpPr>
            <a:spLocks noGrp="1"/>
          </p:cNvSpPr>
          <p:nvPr>
            <p:ph type="ftr" sz="quarter" idx="11"/>
          </p:nvPr>
        </p:nvSpPr>
        <p:spPr/>
        <p:txBody>
          <a:bodyPr/>
          <a:lstStyle/>
          <a:p>
            <a:r>
              <a:rPr lang="en-US"/>
              <a:t>OMIS 652 Group Project</a:t>
            </a:r>
          </a:p>
        </p:txBody>
      </p:sp>
      <p:sp>
        <p:nvSpPr>
          <p:cNvPr id="6" name="Slide Number Placeholder 5">
            <a:extLst>
              <a:ext uri="{FF2B5EF4-FFF2-40B4-BE49-F238E27FC236}">
                <a16:creationId xmlns:a16="http://schemas.microsoft.com/office/drawing/2014/main" id="{3E370D15-527A-FFF9-D210-850849F94479}"/>
              </a:ext>
            </a:extLst>
          </p:cNvPr>
          <p:cNvSpPr>
            <a:spLocks noGrp="1"/>
          </p:cNvSpPr>
          <p:nvPr>
            <p:ph type="sldNum" sz="quarter" idx="12"/>
          </p:nvPr>
        </p:nvSpPr>
        <p:spPr/>
        <p:txBody>
          <a:bodyPr/>
          <a:lstStyle/>
          <a:p>
            <a:fld id="{5C2C4394-C3A0-440B-9ABA-6DA641782FCE}" type="slidenum">
              <a:rPr lang="en-US" smtClean="0"/>
              <a:t>‹#›</a:t>
            </a:fld>
            <a:endParaRPr lang="en-US"/>
          </a:p>
        </p:txBody>
      </p:sp>
    </p:spTree>
    <p:extLst>
      <p:ext uri="{BB962C8B-B14F-4D97-AF65-F5344CB8AC3E}">
        <p14:creationId xmlns:p14="http://schemas.microsoft.com/office/powerpoint/2010/main" val="1906835945"/>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21D348-DD31-8C41-D921-3659E0BD52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A797596-3B8D-65BE-6F36-A692AEC85D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E2FAAB-149C-7295-B097-7B6C8D0A6F47}"/>
              </a:ext>
            </a:extLst>
          </p:cNvPr>
          <p:cNvSpPr>
            <a:spLocks noGrp="1"/>
          </p:cNvSpPr>
          <p:nvPr>
            <p:ph type="dt" sz="half" idx="10"/>
          </p:nvPr>
        </p:nvSpPr>
        <p:spPr/>
        <p:txBody>
          <a:bodyPr/>
          <a:lstStyle/>
          <a:p>
            <a:fld id="{88148DCA-FEF0-4664-B50D-5E62B7B1CCB1}" type="datetimeFigureOut">
              <a:rPr lang="en-US" smtClean="0"/>
              <a:t>12/5/2024</a:t>
            </a:fld>
            <a:endParaRPr lang="en-US"/>
          </a:p>
        </p:txBody>
      </p:sp>
      <p:sp>
        <p:nvSpPr>
          <p:cNvPr id="5" name="Footer Placeholder 4">
            <a:extLst>
              <a:ext uri="{FF2B5EF4-FFF2-40B4-BE49-F238E27FC236}">
                <a16:creationId xmlns:a16="http://schemas.microsoft.com/office/drawing/2014/main" id="{E45F2D14-A7A1-07AF-9430-6497F83B1F20}"/>
              </a:ext>
            </a:extLst>
          </p:cNvPr>
          <p:cNvSpPr>
            <a:spLocks noGrp="1"/>
          </p:cNvSpPr>
          <p:nvPr>
            <p:ph type="ftr" sz="quarter" idx="11"/>
          </p:nvPr>
        </p:nvSpPr>
        <p:spPr/>
        <p:txBody>
          <a:bodyPr/>
          <a:lstStyle/>
          <a:p>
            <a:r>
              <a:rPr lang="en-US"/>
              <a:t>OMIS 652 Group Project</a:t>
            </a:r>
          </a:p>
        </p:txBody>
      </p:sp>
      <p:sp>
        <p:nvSpPr>
          <p:cNvPr id="6" name="Slide Number Placeholder 5">
            <a:extLst>
              <a:ext uri="{FF2B5EF4-FFF2-40B4-BE49-F238E27FC236}">
                <a16:creationId xmlns:a16="http://schemas.microsoft.com/office/drawing/2014/main" id="{BA6E7DBA-FAC9-ED0B-DDAA-F6E3EBF966EA}"/>
              </a:ext>
            </a:extLst>
          </p:cNvPr>
          <p:cNvSpPr>
            <a:spLocks noGrp="1"/>
          </p:cNvSpPr>
          <p:nvPr>
            <p:ph type="sldNum" sz="quarter" idx="12"/>
          </p:nvPr>
        </p:nvSpPr>
        <p:spPr/>
        <p:txBody>
          <a:bodyPr/>
          <a:lstStyle/>
          <a:p>
            <a:fld id="{5C2C4394-C3A0-440B-9ABA-6DA641782FCE}" type="slidenum">
              <a:rPr lang="en-US" smtClean="0"/>
              <a:t>‹#›</a:t>
            </a:fld>
            <a:endParaRPr lang="en-US"/>
          </a:p>
        </p:txBody>
      </p:sp>
    </p:spTree>
    <p:extLst>
      <p:ext uri="{BB962C8B-B14F-4D97-AF65-F5344CB8AC3E}">
        <p14:creationId xmlns:p14="http://schemas.microsoft.com/office/powerpoint/2010/main" val="3515419205"/>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D67F7-D229-5BB9-32C3-2DC28868F8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903A16-891E-A855-763D-860289A56C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102977-6A70-3D10-EE3D-891817418AF9}"/>
              </a:ext>
            </a:extLst>
          </p:cNvPr>
          <p:cNvSpPr>
            <a:spLocks noGrp="1"/>
          </p:cNvSpPr>
          <p:nvPr>
            <p:ph type="dt" sz="half" idx="10"/>
          </p:nvPr>
        </p:nvSpPr>
        <p:spPr/>
        <p:txBody>
          <a:bodyPr/>
          <a:lstStyle/>
          <a:p>
            <a:fld id="{88148DCA-FEF0-4664-B50D-5E62B7B1CCB1}" type="datetimeFigureOut">
              <a:rPr lang="en-US" smtClean="0"/>
              <a:t>12/5/2024</a:t>
            </a:fld>
            <a:endParaRPr lang="en-US"/>
          </a:p>
        </p:txBody>
      </p:sp>
      <p:sp>
        <p:nvSpPr>
          <p:cNvPr id="5" name="Footer Placeholder 4">
            <a:extLst>
              <a:ext uri="{FF2B5EF4-FFF2-40B4-BE49-F238E27FC236}">
                <a16:creationId xmlns:a16="http://schemas.microsoft.com/office/drawing/2014/main" id="{277A3DC4-9A8C-21C7-0084-DF325052D110}"/>
              </a:ext>
            </a:extLst>
          </p:cNvPr>
          <p:cNvSpPr>
            <a:spLocks noGrp="1"/>
          </p:cNvSpPr>
          <p:nvPr>
            <p:ph type="ftr" sz="quarter" idx="11"/>
          </p:nvPr>
        </p:nvSpPr>
        <p:spPr/>
        <p:txBody>
          <a:bodyPr/>
          <a:lstStyle/>
          <a:p>
            <a:r>
              <a:rPr lang="en-US"/>
              <a:t>OMIS 652 Group Project</a:t>
            </a:r>
          </a:p>
        </p:txBody>
      </p:sp>
      <p:sp>
        <p:nvSpPr>
          <p:cNvPr id="6" name="Slide Number Placeholder 5">
            <a:extLst>
              <a:ext uri="{FF2B5EF4-FFF2-40B4-BE49-F238E27FC236}">
                <a16:creationId xmlns:a16="http://schemas.microsoft.com/office/drawing/2014/main" id="{1D96C8FE-B5F7-3EF4-5760-D16261B0E6EE}"/>
              </a:ext>
            </a:extLst>
          </p:cNvPr>
          <p:cNvSpPr>
            <a:spLocks noGrp="1"/>
          </p:cNvSpPr>
          <p:nvPr>
            <p:ph type="sldNum" sz="quarter" idx="12"/>
          </p:nvPr>
        </p:nvSpPr>
        <p:spPr/>
        <p:txBody>
          <a:bodyPr/>
          <a:lstStyle/>
          <a:p>
            <a:fld id="{5C2C4394-C3A0-440B-9ABA-6DA641782FCE}" type="slidenum">
              <a:rPr lang="en-US" smtClean="0"/>
              <a:t>‹#›</a:t>
            </a:fld>
            <a:endParaRPr lang="en-US"/>
          </a:p>
        </p:txBody>
      </p:sp>
    </p:spTree>
    <p:extLst>
      <p:ext uri="{BB962C8B-B14F-4D97-AF65-F5344CB8AC3E}">
        <p14:creationId xmlns:p14="http://schemas.microsoft.com/office/powerpoint/2010/main" val="4072768344"/>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B7795-4042-9850-ADBE-B794AE41F4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EFBEC6-CC42-E6B4-3D88-F71E7C02287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52669C-0498-BE27-DC6D-7AB1BA4BC991}"/>
              </a:ext>
            </a:extLst>
          </p:cNvPr>
          <p:cNvSpPr>
            <a:spLocks noGrp="1"/>
          </p:cNvSpPr>
          <p:nvPr>
            <p:ph type="dt" sz="half" idx="10"/>
          </p:nvPr>
        </p:nvSpPr>
        <p:spPr/>
        <p:txBody>
          <a:bodyPr/>
          <a:lstStyle/>
          <a:p>
            <a:fld id="{88148DCA-FEF0-4664-B50D-5E62B7B1CCB1}" type="datetimeFigureOut">
              <a:rPr lang="en-US" smtClean="0"/>
              <a:t>12/5/2024</a:t>
            </a:fld>
            <a:endParaRPr lang="en-US"/>
          </a:p>
        </p:txBody>
      </p:sp>
      <p:sp>
        <p:nvSpPr>
          <p:cNvPr id="5" name="Footer Placeholder 4">
            <a:extLst>
              <a:ext uri="{FF2B5EF4-FFF2-40B4-BE49-F238E27FC236}">
                <a16:creationId xmlns:a16="http://schemas.microsoft.com/office/drawing/2014/main" id="{7B603C66-C1F9-71DB-F5EE-5FD0A8AACF5B}"/>
              </a:ext>
            </a:extLst>
          </p:cNvPr>
          <p:cNvSpPr>
            <a:spLocks noGrp="1"/>
          </p:cNvSpPr>
          <p:nvPr>
            <p:ph type="ftr" sz="quarter" idx="11"/>
          </p:nvPr>
        </p:nvSpPr>
        <p:spPr/>
        <p:txBody>
          <a:bodyPr/>
          <a:lstStyle/>
          <a:p>
            <a:r>
              <a:rPr lang="en-US"/>
              <a:t>OMIS 652 Group Project</a:t>
            </a:r>
          </a:p>
        </p:txBody>
      </p:sp>
      <p:sp>
        <p:nvSpPr>
          <p:cNvPr id="6" name="Slide Number Placeholder 5">
            <a:extLst>
              <a:ext uri="{FF2B5EF4-FFF2-40B4-BE49-F238E27FC236}">
                <a16:creationId xmlns:a16="http://schemas.microsoft.com/office/drawing/2014/main" id="{C1553AFD-61E2-4AAA-A3EF-79F56C17FDD8}"/>
              </a:ext>
            </a:extLst>
          </p:cNvPr>
          <p:cNvSpPr>
            <a:spLocks noGrp="1"/>
          </p:cNvSpPr>
          <p:nvPr>
            <p:ph type="sldNum" sz="quarter" idx="12"/>
          </p:nvPr>
        </p:nvSpPr>
        <p:spPr/>
        <p:txBody>
          <a:bodyPr/>
          <a:lstStyle/>
          <a:p>
            <a:fld id="{5C2C4394-C3A0-440B-9ABA-6DA641782FCE}" type="slidenum">
              <a:rPr lang="en-US" smtClean="0"/>
              <a:t>‹#›</a:t>
            </a:fld>
            <a:endParaRPr lang="en-US"/>
          </a:p>
        </p:txBody>
      </p:sp>
    </p:spTree>
    <p:extLst>
      <p:ext uri="{BB962C8B-B14F-4D97-AF65-F5344CB8AC3E}">
        <p14:creationId xmlns:p14="http://schemas.microsoft.com/office/powerpoint/2010/main" val="519118716"/>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41220-F9D5-0423-5A97-0B51A2B5C5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906B52-CCE7-2BA7-380E-A8BB975D51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E7F510B-6F49-343D-D713-91EBB62EB7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C12C8D7-F7DD-F68F-31D5-98BB019D7D44}"/>
              </a:ext>
            </a:extLst>
          </p:cNvPr>
          <p:cNvSpPr>
            <a:spLocks noGrp="1"/>
          </p:cNvSpPr>
          <p:nvPr>
            <p:ph type="dt" sz="half" idx="10"/>
          </p:nvPr>
        </p:nvSpPr>
        <p:spPr/>
        <p:txBody>
          <a:bodyPr/>
          <a:lstStyle/>
          <a:p>
            <a:fld id="{88148DCA-FEF0-4664-B50D-5E62B7B1CCB1}" type="datetimeFigureOut">
              <a:rPr lang="en-US" smtClean="0"/>
              <a:t>12/5/2024</a:t>
            </a:fld>
            <a:endParaRPr lang="en-US"/>
          </a:p>
        </p:txBody>
      </p:sp>
      <p:sp>
        <p:nvSpPr>
          <p:cNvPr id="6" name="Footer Placeholder 5">
            <a:extLst>
              <a:ext uri="{FF2B5EF4-FFF2-40B4-BE49-F238E27FC236}">
                <a16:creationId xmlns:a16="http://schemas.microsoft.com/office/drawing/2014/main" id="{461AEBB5-537F-107A-68D5-8094440D5CBF}"/>
              </a:ext>
            </a:extLst>
          </p:cNvPr>
          <p:cNvSpPr>
            <a:spLocks noGrp="1"/>
          </p:cNvSpPr>
          <p:nvPr>
            <p:ph type="ftr" sz="quarter" idx="11"/>
          </p:nvPr>
        </p:nvSpPr>
        <p:spPr/>
        <p:txBody>
          <a:bodyPr/>
          <a:lstStyle/>
          <a:p>
            <a:r>
              <a:rPr lang="en-US"/>
              <a:t>OMIS 652 Group Project</a:t>
            </a:r>
          </a:p>
        </p:txBody>
      </p:sp>
      <p:sp>
        <p:nvSpPr>
          <p:cNvPr id="7" name="Slide Number Placeholder 6">
            <a:extLst>
              <a:ext uri="{FF2B5EF4-FFF2-40B4-BE49-F238E27FC236}">
                <a16:creationId xmlns:a16="http://schemas.microsoft.com/office/drawing/2014/main" id="{090E7C08-314D-3242-31CA-7A1AA36AE94F}"/>
              </a:ext>
            </a:extLst>
          </p:cNvPr>
          <p:cNvSpPr>
            <a:spLocks noGrp="1"/>
          </p:cNvSpPr>
          <p:nvPr>
            <p:ph type="sldNum" sz="quarter" idx="12"/>
          </p:nvPr>
        </p:nvSpPr>
        <p:spPr/>
        <p:txBody>
          <a:bodyPr/>
          <a:lstStyle/>
          <a:p>
            <a:fld id="{5C2C4394-C3A0-440B-9ABA-6DA641782FCE}" type="slidenum">
              <a:rPr lang="en-US" smtClean="0"/>
              <a:t>‹#›</a:t>
            </a:fld>
            <a:endParaRPr lang="en-US"/>
          </a:p>
        </p:txBody>
      </p:sp>
    </p:spTree>
    <p:extLst>
      <p:ext uri="{BB962C8B-B14F-4D97-AF65-F5344CB8AC3E}">
        <p14:creationId xmlns:p14="http://schemas.microsoft.com/office/powerpoint/2010/main" val="1083930946"/>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EBE2A-FB37-DC95-161A-20ADB3ED99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4284BB-0E9C-4E3F-0E93-D714F9ADD1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E3936D-AA85-E519-1336-7D54A02F84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A9851E-6BE7-CF56-418F-243DDC15D9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3A0659-8799-E647-6EDA-36A834319E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0308D8-846C-E77B-0D49-3F510305828D}"/>
              </a:ext>
            </a:extLst>
          </p:cNvPr>
          <p:cNvSpPr>
            <a:spLocks noGrp="1"/>
          </p:cNvSpPr>
          <p:nvPr>
            <p:ph type="dt" sz="half" idx="10"/>
          </p:nvPr>
        </p:nvSpPr>
        <p:spPr/>
        <p:txBody>
          <a:bodyPr/>
          <a:lstStyle/>
          <a:p>
            <a:fld id="{88148DCA-FEF0-4664-B50D-5E62B7B1CCB1}" type="datetimeFigureOut">
              <a:rPr lang="en-US" smtClean="0"/>
              <a:t>12/5/2024</a:t>
            </a:fld>
            <a:endParaRPr lang="en-US"/>
          </a:p>
        </p:txBody>
      </p:sp>
      <p:sp>
        <p:nvSpPr>
          <p:cNvPr id="8" name="Footer Placeholder 7">
            <a:extLst>
              <a:ext uri="{FF2B5EF4-FFF2-40B4-BE49-F238E27FC236}">
                <a16:creationId xmlns:a16="http://schemas.microsoft.com/office/drawing/2014/main" id="{4F977CFB-D06E-B110-7812-9ED7E125C3FD}"/>
              </a:ext>
            </a:extLst>
          </p:cNvPr>
          <p:cNvSpPr>
            <a:spLocks noGrp="1"/>
          </p:cNvSpPr>
          <p:nvPr>
            <p:ph type="ftr" sz="quarter" idx="11"/>
          </p:nvPr>
        </p:nvSpPr>
        <p:spPr/>
        <p:txBody>
          <a:bodyPr/>
          <a:lstStyle/>
          <a:p>
            <a:r>
              <a:rPr lang="en-US"/>
              <a:t>OMIS 652 Group Project</a:t>
            </a:r>
          </a:p>
        </p:txBody>
      </p:sp>
      <p:sp>
        <p:nvSpPr>
          <p:cNvPr id="9" name="Slide Number Placeholder 8">
            <a:extLst>
              <a:ext uri="{FF2B5EF4-FFF2-40B4-BE49-F238E27FC236}">
                <a16:creationId xmlns:a16="http://schemas.microsoft.com/office/drawing/2014/main" id="{A5E9EDEA-BEC3-C232-8796-0B112638D9DE}"/>
              </a:ext>
            </a:extLst>
          </p:cNvPr>
          <p:cNvSpPr>
            <a:spLocks noGrp="1"/>
          </p:cNvSpPr>
          <p:nvPr>
            <p:ph type="sldNum" sz="quarter" idx="12"/>
          </p:nvPr>
        </p:nvSpPr>
        <p:spPr/>
        <p:txBody>
          <a:bodyPr/>
          <a:lstStyle/>
          <a:p>
            <a:fld id="{5C2C4394-C3A0-440B-9ABA-6DA641782FCE}" type="slidenum">
              <a:rPr lang="en-US" smtClean="0"/>
              <a:t>‹#›</a:t>
            </a:fld>
            <a:endParaRPr lang="en-US"/>
          </a:p>
        </p:txBody>
      </p:sp>
    </p:spTree>
    <p:extLst>
      <p:ext uri="{BB962C8B-B14F-4D97-AF65-F5344CB8AC3E}">
        <p14:creationId xmlns:p14="http://schemas.microsoft.com/office/powerpoint/2010/main" val="2299098195"/>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77C23-2114-8392-A844-C8747E87C9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0347A0-F0D6-1DD5-72B5-B74667BBB549}"/>
              </a:ext>
            </a:extLst>
          </p:cNvPr>
          <p:cNvSpPr>
            <a:spLocks noGrp="1"/>
          </p:cNvSpPr>
          <p:nvPr>
            <p:ph type="dt" sz="half" idx="10"/>
          </p:nvPr>
        </p:nvSpPr>
        <p:spPr/>
        <p:txBody>
          <a:bodyPr/>
          <a:lstStyle/>
          <a:p>
            <a:fld id="{88148DCA-FEF0-4664-B50D-5E62B7B1CCB1}" type="datetimeFigureOut">
              <a:rPr lang="en-US" smtClean="0"/>
              <a:t>12/5/2024</a:t>
            </a:fld>
            <a:endParaRPr lang="en-US"/>
          </a:p>
        </p:txBody>
      </p:sp>
      <p:sp>
        <p:nvSpPr>
          <p:cNvPr id="4" name="Footer Placeholder 3">
            <a:extLst>
              <a:ext uri="{FF2B5EF4-FFF2-40B4-BE49-F238E27FC236}">
                <a16:creationId xmlns:a16="http://schemas.microsoft.com/office/drawing/2014/main" id="{408B4851-D9D1-82A9-DA93-D530ADF01C1B}"/>
              </a:ext>
            </a:extLst>
          </p:cNvPr>
          <p:cNvSpPr>
            <a:spLocks noGrp="1"/>
          </p:cNvSpPr>
          <p:nvPr>
            <p:ph type="ftr" sz="quarter" idx="11"/>
          </p:nvPr>
        </p:nvSpPr>
        <p:spPr/>
        <p:txBody>
          <a:bodyPr/>
          <a:lstStyle/>
          <a:p>
            <a:r>
              <a:rPr lang="en-US"/>
              <a:t>OMIS 652 Group Project</a:t>
            </a:r>
          </a:p>
        </p:txBody>
      </p:sp>
      <p:sp>
        <p:nvSpPr>
          <p:cNvPr id="5" name="Slide Number Placeholder 4">
            <a:extLst>
              <a:ext uri="{FF2B5EF4-FFF2-40B4-BE49-F238E27FC236}">
                <a16:creationId xmlns:a16="http://schemas.microsoft.com/office/drawing/2014/main" id="{2AC498AC-9A37-93EC-53EC-3AAC561C63AF}"/>
              </a:ext>
            </a:extLst>
          </p:cNvPr>
          <p:cNvSpPr>
            <a:spLocks noGrp="1"/>
          </p:cNvSpPr>
          <p:nvPr>
            <p:ph type="sldNum" sz="quarter" idx="12"/>
          </p:nvPr>
        </p:nvSpPr>
        <p:spPr/>
        <p:txBody>
          <a:bodyPr/>
          <a:lstStyle/>
          <a:p>
            <a:fld id="{5C2C4394-C3A0-440B-9ABA-6DA641782FCE}" type="slidenum">
              <a:rPr lang="en-US" smtClean="0"/>
              <a:t>‹#›</a:t>
            </a:fld>
            <a:endParaRPr lang="en-US"/>
          </a:p>
        </p:txBody>
      </p:sp>
    </p:spTree>
    <p:extLst>
      <p:ext uri="{BB962C8B-B14F-4D97-AF65-F5344CB8AC3E}">
        <p14:creationId xmlns:p14="http://schemas.microsoft.com/office/powerpoint/2010/main" val="3173251530"/>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77D959-C5F0-A12C-F377-50BE357758BC}"/>
              </a:ext>
            </a:extLst>
          </p:cNvPr>
          <p:cNvSpPr>
            <a:spLocks noGrp="1"/>
          </p:cNvSpPr>
          <p:nvPr>
            <p:ph type="dt" sz="half" idx="10"/>
          </p:nvPr>
        </p:nvSpPr>
        <p:spPr/>
        <p:txBody>
          <a:bodyPr/>
          <a:lstStyle/>
          <a:p>
            <a:fld id="{88148DCA-FEF0-4664-B50D-5E62B7B1CCB1}" type="datetimeFigureOut">
              <a:rPr lang="en-US" smtClean="0"/>
              <a:t>12/5/2024</a:t>
            </a:fld>
            <a:endParaRPr lang="en-US"/>
          </a:p>
        </p:txBody>
      </p:sp>
      <p:sp>
        <p:nvSpPr>
          <p:cNvPr id="3" name="Footer Placeholder 2">
            <a:extLst>
              <a:ext uri="{FF2B5EF4-FFF2-40B4-BE49-F238E27FC236}">
                <a16:creationId xmlns:a16="http://schemas.microsoft.com/office/drawing/2014/main" id="{C5B28733-D2A6-86ED-63E6-943089ABAAB6}"/>
              </a:ext>
            </a:extLst>
          </p:cNvPr>
          <p:cNvSpPr>
            <a:spLocks noGrp="1"/>
          </p:cNvSpPr>
          <p:nvPr>
            <p:ph type="ftr" sz="quarter" idx="11"/>
          </p:nvPr>
        </p:nvSpPr>
        <p:spPr/>
        <p:txBody>
          <a:bodyPr/>
          <a:lstStyle/>
          <a:p>
            <a:r>
              <a:rPr lang="en-US"/>
              <a:t>OMIS 652 Group Project</a:t>
            </a:r>
          </a:p>
        </p:txBody>
      </p:sp>
      <p:sp>
        <p:nvSpPr>
          <p:cNvPr id="4" name="Slide Number Placeholder 3">
            <a:extLst>
              <a:ext uri="{FF2B5EF4-FFF2-40B4-BE49-F238E27FC236}">
                <a16:creationId xmlns:a16="http://schemas.microsoft.com/office/drawing/2014/main" id="{04E4FBEA-4CEB-7FED-C54B-E93135AB3600}"/>
              </a:ext>
            </a:extLst>
          </p:cNvPr>
          <p:cNvSpPr>
            <a:spLocks noGrp="1"/>
          </p:cNvSpPr>
          <p:nvPr>
            <p:ph type="sldNum" sz="quarter" idx="12"/>
          </p:nvPr>
        </p:nvSpPr>
        <p:spPr/>
        <p:txBody>
          <a:bodyPr/>
          <a:lstStyle/>
          <a:p>
            <a:fld id="{5C2C4394-C3A0-440B-9ABA-6DA641782FCE}" type="slidenum">
              <a:rPr lang="en-US" smtClean="0"/>
              <a:t>‹#›</a:t>
            </a:fld>
            <a:endParaRPr lang="en-US"/>
          </a:p>
        </p:txBody>
      </p:sp>
    </p:spTree>
    <p:extLst>
      <p:ext uri="{BB962C8B-B14F-4D97-AF65-F5344CB8AC3E}">
        <p14:creationId xmlns:p14="http://schemas.microsoft.com/office/powerpoint/2010/main" val="642489913"/>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418B-15CA-B549-BA7A-5B2C2B5ABD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0027AA-2183-5977-C06F-75266F4D12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11BD5B-D18B-CC9E-BE65-13B5E3DE16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13E8A4-F3F1-BC92-9A3E-E99D451DC19A}"/>
              </a:ext>
            </a:extLst>
          </p:cNvPr>
          <p:cNvSpPr>
            <a:spLocks noGrp="1"/>
          </p:cNvSpPr>
          <p:nvPr>
            <p:ph type="dt" sz="half" idx="10"/>
          </p:nvPr>
        </p:nvSpPr>
        <p:spPr/>
        <p:txBody>
          <a:bodyPr/>
          <a:lstStyle/>
          <a:p>
            <a:fld id="{88148DCA-FEF0-4664-B50D-5E62B7B1CCB1}" type="datetimeFigureOut">
              <a:rPr lang="en-US" smtClean="0"/>
              <a:t>12/5/2024</a:t>
            </a:fld>
            <a:endParaRPr lang="en-US"/>
          </a:p>
        </p:txBody>
      </p:sp>
      <p:sp>
        <p:nvSpPr>
          <p:cNvPr id="6" name="Footer Placeholder 5">
            <a:extLst>
              <a:ext uri="{FF2B5EF4-FFF2-40B4-BE49-F238E27FC236}">
                <a16:creationId xmlns:a16="http://schemas.microsoft.com/office/drawing/2014/main" id="{D7732A29-B82B-1C94-6350-4838CD1B5743}"/>
              </a:ext>
            </a:extLst>
          </p:cNvPr>
          <p:cNvSpPr>
            <a:spLocks noGrp="1"/>
          </p:cNvSpPr>
          <p:nvPr>
            <p:ph type="ftr" sz="quarter" idx="11"/>
          </p:nvPr>
        </p:nvSpPr>
        <p:spPr/>
        <p:txBody>
          <a:bodyPr/>
          <a:lstStyle/>
          <a:p>
            <a:r>
              <a:rPr lang="en-US"/>
              <a:t>OMIS 652 Group Project</a:t>
            </a:r>
          </a:p>
        </p:txBody>
      </p:sp>
      <p:sp>
        <p:nvSpPr>
          <p:cNvPr id="7" name="Slide Number Placeholder 6">
            <a:extLst>
              <a:ext uri="{FF2B5EF4-FFF2-40B4-BE49-F238E27FC236}">
                <a16:creationId xmlns:a16="http://schemas.microsoft.com/office/drawing/2014/main" id="{4D4445D4-9AD0-3607-0389-746F7DAC2081}"/>
              </a:ext>
            </a:extLst>
          </p:cNvPr>
          <p:cNvSpPr>
            <a:spLocks noGrp="1"/>
          </p:cNvSpPr>
          <p:nvPr>
            <p:ph type="sldNum" sz="quarter" idx="12"/>
          </p:nvPr>
        </p:nvSpPr>
        <p:spPr/>
        <p:txBody>
          <a:bodyPr/>
          <a:lstStyle/>
          <a:p>
            <a:fld id="{5C2C4394-C3A0-440B-9ABA-6DA641782FCE}" type="slidenum">
              <a:rPr lang="en-US" smtClean="0"/>
              <a:t>‹#›</a:t>
            </a:fld>
            <a:endParaRPr lang="en-US"/>
          </a:p>
        </p:txBody>
      </p:sp>
    </p:spTree>
    <p:extLst>
      <p:ext uri="{BB962C8B-B14F-4D97-AF65-F5344CB8AC3E}">
        <p14:creationId xmlns:p14="http://schemas.microsoft.com/office/powerpoint/2010/main" val="2973207550"/>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0106E-4219-9753-4D60-331C71DD99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3E46E8-70C5-C29D-BC4D-23DFEDD1D0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396FE35-32F8-BA23-034B-80AF8F2559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32EAE7-8094-4455-3AFB-CF3B9101015F}"/>
              </a:ext>
            </a:extLst>
          </p:cNvPr>
          <p:cNvSpPr>
            <a:spLocks noGrp="1"/>
          </p:cNvSpPr>
          <p:nvPr>
            <p:ph type="dt" sz="half" idx="10"/>
          </p:nvPr>
        </p:nvSpPr>
        <p:spPr/>
        <p:txBody>
          <a:bodyPr/>
          <a:lstStyle/>
          <a:p>
            <a:fld id="{88148DCA-FEF0-4664-B50D-5E62B7B1CCB1}" type="datetimeFigureOut">
              <a:rPr lang="en-US" smtClean="0"/>
              <a:t>12/5/2024</a:t>
            </a:fld>
            <a:endParaRPr lang="en-US"/>
          </a:p>
        </p:txBody>
      </p:sp>
      <p:sp>
        <p:nvSpPr>
          <p:cNvPr id="6" name="Footer Placeholder 5">
            <a:extLst>
              <a:ext uri="{FF2B5EF4-FFF2-40B4-BE49-F238E27FC236}">
                <a16:creationId xmlns:a16="http://schemas.microsoft.com/office/drawing/2014/main" id="{864C422A-6967-8F18-0590-F97885FE2447}"/>
              </a:ext>
            </a:extLst>
          </p:cNvPr>
          <p:cNvSpPr>
            <a:spLocks noGrp="1"/>
          </p:cNvSpPr>
          <p:nvPr>
            <p:ph type="ftr" sz="quarter" idx="11"/>
          </p:nvPr>
        </p:nvSpPr>
        <p:spPr/>
        <p:txBody>
          <a:bodyPr/>
          <a:lstStyle/>
          <a:p>
            <a:r>
              <a:rPr lang="en-US"/>
              <a:t>OMIS 652 Group Project</a:t>
            </a:r>
          </a:p>
        </p:txBody>
      </p:sp>
      <p:sp>
        <p:nvSpPr>
          <p:cNvPr id="7" name="Slide Number Placeholder 6">
            <a:extLst>
              <a:ext uri="{FF2B5EF4-FFF2-40B4-BE49-F238E27FC236}">
                <a16:creationId xmlns:a16="http://schemas.microsoft.com/office/drawing/2014/main" id="{0CF16163-3E1A-07A1-074E-E38C3A100058}"/>
              </a:ext>
            </a:extLst>
          </p:cNvPr>
          <p:cNvSpPr>
            <a:spLocks noGrp="1"/>
          </p:cNvSpPr>
          <p:nvPr>
            <p:ph type="sldNum" sz="quarter" idx="12"/>
          </p:nvPr>
        </p:nvSpPr>
        <p:spPr/>
        <p:txBody>
          <a:bodyPr/>
          <a:lstStyle/>
          <a:p>
            <a:fld id="{5C2C4394-C3A0-440B-9ABA-6DA641782FCE}" type="slidenum">
              <a:rPr lang="en-US" smtClean="0"/>
              <a:t>‹#›</a:t>
            </a:fld>
            <a:endParaRPr lang="en-US"/>
          </a:p>
        </p:txBody>
      </p:sp>
    </p:spTree>
    <p:extLst>
      <p:ext uri="{BB962C8B-B14F-4D97-AF65-F5344CB8AC3E}">
        <p14:creationId xmlns:p14="http://schemas.microsoft.com/office/powerpoint/2010/main" val="1688474264"/>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496567-DA1B-2E75-2CDB-7261D9243D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DF832A-EE13-FBF9-FACF-AD4920C580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5E6000-3A1A-7B40-AFCC-CECA3EEEA8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8148DCA-FEF0-4664-B50D-5E62B7B1CCB1}" type="datetimeFigureOut">
              <a:rPr lang="en-US" smtClean="0"/>
              <a:t>12/5/2024</a:t>
            </a:fld>
            <a:endParaRPr lang="en-US"/>
          </a:p>
        </p:txBody>
      </p:sp>
      <p:sp>
        <p:nvSpPr>
          <p:cNvPr id="5" name="Footer Placeholder 4">
            <a:extLst>
              <a:ext uri="{FF2B5EF4-FFF2-40B4-BE49-F238E27FC236}">
                <a16:creationId xmlns:a16="http://schemas.microsoft.com/office/drawing/2014/main" id="{EE896E98-05D2-0A1A-2678-9F0E89D7B9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a:t>OMIS 652 Group Project</a:t>
            </a:r>
          </a:p>
        </p:txBody>
      </p:sp>
      <p:sp>
        <p:nvSpPr>
          <p:cNvPr id="6" name="Slide Number Placeholder 5">
            <a:extLst>
              <a:ext uri="{FF2B5EF4-FFF2-40B4-BE49-F238E27FC236}">
                <a16:creationId xmlns:a16="http://schemas.microsoft.com/office/drawing/2014/main" id="{39AE2598-1ECB-9383-70A8-6CC1972E50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C2C4394-C3A0-440B-9ABA-6DA641782FCE}" type="slidenum">
              <a:rPr lang="en-US" smtClean="0"/>
              <a:t>‹#›</a:t>
            </a:fld>
            <a:endParaRPr lang="en-US"/>
          </a:p>
        </p:txBody>
      </p:sp>
    </p:spTree>
    <p:extLst>
      <p:ext uri="{BB962C8B-B14F-4D97-AF65-F5344CB8AC3E}">
        <p14:creationId xmlns:p14="http://schemas.microsoft.com/office/powerpoint/2010/main" val="15692556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2.svg"/><Relationship Id="rId7" Type="http://schemas.openxmlformats.org/officeDocument/2006/relationships/customXml" Target="../ink/ink3.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customXml" Target="../ink/ink2.xml"/><Relationship Id="rId11" Type="http://schemas.openxmlformats.org/officeDocument/2006/relationships/customXml" Target="../ink/ink7.xml"/><Relationship Id="rId5" Type="http://schemas.openxmlformats.org/officeDocument/2006/relationships/image" Target="../media/image3.png"/><Relationship Id="rId10" Type="http://schemas.openxmlformats.org/officeDocument/2006/relationships/customXml" Target="../ink/ink6.xml"/><Relationship Id="rId4" Type="http://schemas.openxmlformats.org/officeDocument/2006/relationships/customXml" Target="../ink/ink1.xml"/><Relationship Id="rId9" Type="http://schemas.openxmlformats.org/officeDocument/2006/relationships/customXml" Target="../ink/ink5.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B67FC3-AA07-AF83-AAF2-10DBE3982D42}"/>
              </a:ext>
            </a:extLst>
          </p:cNvPr>
          <p:cNvSpPr>
            <a:spLocks noGrp="1"/>
          </p:cNvSpPr>
          <p:nvPr>
            <p:ph type="ctrTitle"/>
          </p:nvPr>
        </p:nvSpPr>
        <p:spPr>
          <a:xfrm>
            <a:off x="2197101" y="735283"/>
            <a:ext cx="4978399" cy="3165045"/>
          </a:xfrm>
        </p:spPr>
        <p:txBody>
          <a:bodyPr anchor="b">
            <a:normAutofit/>
          </a:bodyPr>
          <a:lstStyle/>
          <a:p>
            <a:pPr algn="l"/>
            <a:r>
              <a:rPr lang="en-US" sz="5200">
                <a:solidFill>
                  <a:schemeClr val="tx2"/>
                </a:solidFill>
                <a:latin typeface="Arial"/>
                <a:cs typeface="Arial"/>
              </a:rPr>
              <a:t>Steel Manufacturing Quality Database</a:t>
            </a:r>
          </a:p>
        </p:txBody>
      </p:sp>
      <p:sp>
        <p:nvSpPr>
          <p:cNvPr id="3" name="Subtitle 2">
            <a:extLst>
              <a:ext uri="{FF2B5EF4-FFF2-40B4-BE49-F238E27FC236}">
                <a16:creationId xmlns:a16="http://schemas.microsoft.com/office/drawing/2014/main" id="{5731D883-9E94-F735-87D8-178982D5A7A9}"/>
              </a:ext>
            </a:extLst>
          </p:cNvPr>
          <p:cNvSpPr>
            <a:spLocks noGrp="1"/>
          </p:cNvSpPr>
          <p:nvPr>
            <p:ph type="subTitle" idx="1"/>
          </p:nvPr>
        </p:nvSpPr>
        <p:spPr>
          <a:xfrm>
            <a:off x="2197101" y="4078423"/>
            <a:ext cx="4978399" cy="2058657"/>
          </a:xfrm>
        </p:spPr>
        <p:txBody>
          <a:bodyPr vert="horz" lIns="91440" tIns="45720" rIns="91440" bIns="45720" rtlCol="0" anchor="t">
            <a:normAutofit/>
          </a:bodyPr>
          <a:lstStyle/>
          <a:p>
            <a:pPr algn="l"/>
            <a:r>
              <a:rPr lang="en-US" dirty="0">
                <a:latin typeface="Arial"/>
                <a:cs typeface="Arial"/>
              </a:rPr>
              <a:t>OMIS 652 Group Project</a:t>
            </a:r>
          </a:p>
          <a:p>
            <a:pPr algn="l"/>
            <a:r>
              <a:rPr lang="en-US" dirty="0">
                <a:latin typeface="Arial"/>
                <a:cs typeface="Arial"/>
              </a:rPr>
              <a:t>By: Ashutosh Mode, Fouzan Abdullah, and Patryk </a:t>
            </a:r>
            <a:r>
              <a:rPr lang="en-US" dirty="0" err="1">
                <a:latin typeface="Arial"/>
                <a:cs typeface="Arial"/>
              </a:rPr>
              <a:t>Nicieja</a:t>
            </a:r>
            <a:endParaRPr lang="en-US" dirty="0">
              <a:latin typeface="Arial"/>
              <a:cs typeface="Arial"/>
            </a:endParaRPr>
          </a:p>
          <a:p>
            <a:pPr algn="l"/>
            <a:r>
              <a:rPr lang="en-US" b="1" dirty="0">
                <a:latin typeface="Arial"/>
                <a:cs typeface="Arial"/>
              </a:rPr>
              <a:t>Instructor: Dr. Chang Liu</a:t>
            </a:r>
          </a:p>
        </p:txBody>
      </p:sp>
      <p:pic>
        <p:nvPicPr>
          <p:cNvPr id="7" name="Graphic 6" descr="Database">
            <a:extLst>
              <a:ext uri="{FF2B5EF4-FFF2-40B4-BE49-F238E27FC236}">
                <a16:creationId xmlns:a16="http://schemas.microsoft.com/office/drawing/2014/main" id="{5A7DA706-48FE-27B5-E048-303BBCF27C9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49" y="2776619"/>
            <a:ext cx="1289051" cy="1289051"/>
          </a:xfrm>
          <a:prstGeom prst="rect">
            <a:avLst/>
          </a:prstGeom>
        </p:spPr>
      </p:pic>
      <p:pic>
        <p:nvPicPr>
          <p:cNvPr id="6" name="Graphic 5" descr="Database">
            <a:extLst>
              <a:ext uri="{FF2B5EF4-FFF2-40B4-BE49-F238E27FC236}">
                <a16:creationId xmlns:a16="http://schemas.microsoft.com/office/drawing/2014/main" id="{A0FDDF53-39EE-434B-B6BE-A563857170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A090EA03-105F-B963-AB94-2CFC4C98415B}"/>
                  </a:ext>
                </a:extLst>
              </p14:cNvPr>
              <p14:cNvContentPartPr/>
              <p14:nvPr/>
            </p14:nvContentPartPr>
            <p14:xfrm>
              <a:off x="1221735" y="2368383"/>
              <a:ext cx="12290" cy="12290"/>
            </p14:xfrm>
          </p:contentPart>
        </mc:Choice>
        <mc:Fallback xmlns="">
          <p:pic>
            <p:nvPicPr>
              <p:cNvPr id="4" name="Ink 3">
                <a:extLst>
                  <a:ext uri="{FF2B5EF4-FFF2-40B4-BE49-F238E27FC236}">
                    <a16:creationId xmlns:a16="http://schemas.microsoft.com/office/drawing/2014/main" id="{A090EA03-105F-B963-AB94-2CFC4C98415B}"/>
                  </a:ext>
                </a:extLst>
              </p:cNvPr>
              <p:cNvPicPr/>
              <p:nvPr/>
            </p:nvPicPr>
            <p:blipFill>
              <a:blip r:embed="rId5"/>
              <a:stretch>
                <a:fillRect/>
              </a:stretch>
            </p:blipFill>
            <p:spPr>
              <a:xfrm>
                <a:off x="607235" y="1753883"/>
                <a:ext cx="1229000" cy="1229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272BDF7E-7EC1-643E-893A-217D4BBA908A}"/>
                  </a:ext>
                </a:extLst>
              </p14:cNvPr>
              <p14:cNvContentPartPr/>
              <p14:nvPr/>
            </p14:nvContentPartPr>
            <p14:xfrm>
              <a:off x="1221735" y="2368383"/>
              <a:ext cx="12290" cy="12290"/>
            </p14:xfrm>
          </p:contentPart>
        </mc:Choice>
        <mc:Fallback xmlns="">
          <p:pic>
            <p:nvPicPr>
              <p:cNvPr id="5" name="Ink 4">
                <a:extLst>
                  <a:ext uri="{FF2B5EF4-FFF2-40B4-BE49-F238E27FC236}">
                    <a16:creationId xmlns:a16="http://schemas.microsoft.com/office/drawing/2014/main" id="{272BDF7E-7EC1-643E-893A-217D4BBA908A}"/>
                  </a:ext>
                </a:extLst>
              </p:cNvPr>
              <p:cNvPicPr/>
              <p:nvPr/>
            </p:nvPicPr>
            <p:blipFill>
              <a:blip r:embed="rId5"/>
              <a:stretch>
                <a:fillRect/>
              </a:stretch>
            </p:blipFill>
            <p:spPr>
              <a:xfrm>
                <a:off x="607235" y="1753883"/>
                <a:ext cx="1229000" cy="1229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86BBC19C-F259-935F-014D-8C5232DD7DA9}"/>
                  </a:ext>
                </a:extLst>
              </p14:cNvPr>
              <p14:cNvContentPartPr/>
              <p14:nvPr/>
            </p14:nvContentPartPr>
            <p14:xfrm>
              <a:off x="4980749" y="1091870"/>
              <a:ext cx="12290" cy="12290"/>
            </p14:xfrm>
          </p:contentPart>
        </mc:Choice>
        <mc:Fallback xmlns="">
          <p:pic>
            <p:nvPicPr>
              <p:cNvPr id="8" name="Ink 7">
                <a:extLst>
                  <a:ext uri="{FF2B5EF4-FFF2-40B4-BE49-F238E27FC236}">
                    <a16:creationId xmlns:a16="http://schemas.microsoft.com/office/drawing/2014/main" id="{86BBC19C-F259-935F-014D-8C5232DD7DA9}"/>
                  </a:ext>
                </a:extLst>
              </p:cNvPr>
              <p:cNvPicPr/>
              <p:nvPr/>
            </p:nvPicPr>
            <p:blipFill>
              <a:blip r:embed="rId5"/>
              <a:stretch>
                <a:fillRect/>
              </a:stretch>
            </p:blipFill>
            <p:spPr>
              <a:xfrm>
                <a:off x="4366249" y="477370"/>
                <a:ext cx="1229000" cy="1229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53208541-A3C1-5B5C-93F8-EDB5BB2D620F}"/>
                  </a:ext>
                </a:extLst>
              </p14:cNvPr>
              <p14:cNvContentPartPr/>
              <p14:nvPr/>
            </p14:nvContentPartPr>
            <p14:xfrm>
              <a:off x="4980749" y="1091870"/>
              <a:ext cx="12290" cy="12290"/>
            </p14:xfrm>
          </p:contentPart>
        </mc:Choice>
        <mc:Fallback xmlns="">
          <p:pic>
            <p:nvPicPr>
              <p:cNvPr id="9" name="Ink 8">
                <a:extLst>
                  <a:ext uri="{FF2B5EF4-FFF2-40B4-BE49-F238E27FC236}">
                    <a16:creationId xmlns:a16="http://schemas.microsoft.com/office/drawing/2014/main" id="{53208541-A3C1-5B5C-93F8-EDB5BB2D620F}"/>
                  </a:ext>
                </a:extLst>
              </p:cNvPr>
              <p:cNvPicPr/>
              <p:nvPr/>
            </p:nvPicPr>
            <p:blipFill>
              <a:blip r:embed="rId5"/>
              <a:stretch>
                <a:fillRect/>
              </a:stretch>
            </p:blipFill>
            <p:spPr>
              <a:xfrm>
                <a:off x="4366249" y="477370"/>
                <a:ext cx="1229000" cy="1229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DFDF12DE-FC50-9513-57EA-153BC1E7AB75}"/>
                  </a:ext>
                </a:extLst>
              </p14:cNvPr>
              <p14:cNvContentPartPr/>
              <p14:nvPr/>
            </p14:nvContentPartPr>
            <p14:xfrm>
              <a:off x="4980749" y="1091870"/>
              <a:ext cx="12290" cy="12290"/>
            </p14:xfrm>
          </p:contentPart>
        </mc:Choice>
        <mc:Fallback xmlns="">
          <p:pic>
            <p:nvPicPr>
              <p:cNvPr id="10" name="Ink 9">
                <a:extLst>
                  <a:ext uri="{FF2B5EF4-FFF2-40B4-BE49-F238E27FC236}">
                    <a16:creationId xmlns:a16="http://schemas.microsoft.com/office/drawing/2014/main" id="{DFDF12DE-FC50-9513-57EA-153BC1E7AB75}"/>
                  </a:ext>
                </a:extLst>
              </p:cNvPr>
              <p:cNvPicPr/>
              <p:nvPr/>
            </p:nvPicPr>
            <p:blipFill>
              <a:blip r:embed="rId5"/>
              <a:stretch>
                <a:fillRect/>
              </a:stretch>
            </p:blipFill>
            <p:spPr>
              <a:xfrm>
                <a:off x="4366249" y="477370"/>
                <a:ext cx="1229000" cy="1229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BF2A7E59-4FA5-DD7D-01EB-67E36658E4E9}"/>
                  </a:ext>
                </a:extLst>
              </p14:cNvPr>
              <p14:cNvContentPartPr/>
              <p14:nvPr/>
            </p14:nvContentPartPr>
            <p14:xfrm>
              <a:off x="4980749" y="1091870"/>
              <a:ext cx="12290" cy="12290"/>
            </p14:xfrm>
          </p:contentPart>
        </mc:Choice>
        <mc:Fallback xmlns="">
          <p:pic>
            <p:nvPicPr>
              <p:cNvPr id="11" name="Ink 10">
                <a:extLst>
                  <a:ext uri="{FF2B5EF4-FFF2-40B4-BE49-F238E27FC236}">
                    <a16:creationId xmlns:a16="http://schemas.microsoft.com/office/drawing/2014/main" id="{BF2A7E59-4FA5-DD7D-01EB-67E36658E4E9}"/>
                  </a:ext>
                </a:extLst>
              </p:cNvPr>
              <p:cNvPicPr/>
              <p:nvPr/>
            </p:nvPicPr>
            <p:blipFill>
              <a:blip r:embed="rId5"/>
              <a:stretch>
                <a:fillRect/>
              </a:stretch>
            </p:blipFill>
            <p:spPr>
              <a:xfrm>
                <a:off x="4366249" y="477370"/>
                <a:ext cx="1229000" cy="1229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4F897CF2-A00D-FD02-6D61-31F7235F22A0}"/>
                  </a:ext>
                </a:extLst>
              </p14:cNvPr>
              <p14:cNvContentPartPr/>
              <p14:nvPr/>
            </p14:nvContentPartPr>
            <p14:xfrm>
              <a:off x="4980749" y="1091870"/>
              <a:ext cx="12290" cy="12290"/>
            </p14:xfrm>
          </p:contentPart>
        </mc:Choice>
        <mc:Fallback xmlns="">
          <p:pic>
            <p:nvPicPr>
              <p:cNvPr id="13" name="Ink 12">
                <a:extLst>
                  <a:ext uri="{FF2B5EF4-FFF2-40B4-BE49-F238E27FC236}">
                    <a16:creationId xmlns:a16="http://schemas.microsoft.com/office/drawing/2014/main" id="{4F897CF2-A00D-FD02-6D61-31F7235F22A0}"/>
                  </a:ext>
                </a:extLst>
              </p:cNvPr>
              <p:cNvPicPr/>
              <p:nvPr/>
            </p:nvPicPr>
            <p:blipFill>
              <a:blip r:embed="rId5"/>
              <a:stretch>
                <a:fillRect/>
              </a:stretch>
            </p:blipFill>
            <p:spPr>
              <a:xfrm>
                <a:off x="4366249" y="477370"/>
                <a:ext cx="1229000" cy="1229000"/>
              </a:xfrm>
              <a:prstGeom prst="rect">
                <a:avLst/>
              </a:prstGeom>
            </p:spPr>
          </p:pic>
        </mc:Fallback>
      </mc:AlternateContent>
    </p:spTree>
    <p:extLst>
      <p:ext uri="{BB962C8B-B14F-4D97-AF65-F5344CB8AC3E}">
        <p14:creationId xmlns:p14="http://schemas.microsoft.com/office/powerpoint/2010/main" val="3537410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5D8164D-ABB0-31F8-FC9F-57F0693F3E95}"/>
              </a:ext>
            </a:extLst>
          </p:cNvPr>
          <p:cNvSpPr/>
          <p:nvPr/>
        </p:nvSpPr>
        <p:spPr>
          <a:xfrm>
            <a:off x="396657" y="1544876"/>
            <a:ext cx="11324399" cy="84525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7BDE7D-9794-9299-DD59-044D7B39BD9B}"/>
              </a:ext>
            </a:extLst>
          </p:cNvPr>
          <p:cNvSpPr>
            <a:spLocks noGrp="1"/>
          </p:cNvSpPr>
          <p:nvPr>
            <p:ph type="title"/>
          </p:nvPr>
        </p:nvSpPr>
        <p:spPr/>
        <p:txBody>
          <a:bodyPr/>
          <a:lstStyle/>
          <a:p>
            <a:r>
              <a:rPr lang="en-US">
                <a:solidFill>
                  <a:schemeClr val="tx2"/>
                </a:solidFill>
                <a:latin typeface="Arial"/>
                <a:cs typeface="Arial"/>
              </a:rPr>
              <a:t>Query 1</a:t>
            </a:r>
          </a:p>
        </p:txBody>
      </p:sp>
      <p:sp>
        <p:nvSpPr>
          <p:cNvPr id="3" name="Content Placeholder 2">
            <a:extLst>
              <a:ext uri="{FF2B5EF4-FFF2-40B4-BE49-F238E27FC236}">
                <a16:creationId xmlns:a16="http://schemas.microsoft.com/office/drawing/2014/main" id="{52B568C1-A68E-266C-F45A-9FD2DD851CDE}"/>
              </a:ext>
            </a:extLst>
          </p:cNvPr>
          <p:cNvSpPr>
            <a:spLocks noGrp="1"/>
          </p:cNvSpPr>
          <p:nvPr>
            <p:ph idx="1"/>
          </p:nvPr>
        </p:nvSpPr>
        <p:spPr>
          <a:xfrm>
            <a:off x="838200" y="1825625"/>
            <a:ext cx="10515600" cy="560038"/>
          </a:xfrm>
        </p:spPr>
        <p:txBody>
          <a:bodyPr vert="horz" lIns="91440" tIns="45720" rIns="91440" bIns="45720" rtlCol="0" anchor="t">
            <a:normAutofit/>
          </a:bodyPr>
          <a:lstStyle/>
          <a:p>
            <a:pPr marL="0" indent="0" algn="ctr">
              <a:buNone/>
            </a:pPr>
            <a:r>
              <a:rPr lang="en-US" sz="2400">
                <a:solidFill>
                  <a:schemeClr val="bg1"/>
                </a:solidFill>
                <a:latin typeface="Arial"/>
                <a:ea typeface="+mn-lt"/>
                <a:cs typeface="+mn-lt"/>
              </a:rPr>
              <a:t>Which plate type has the most faults?</a:t>
            </a:r>
          </a:p>
          <a:p>
            <a:endParaRPr lang="en-US"/>
          </a:p>
        </p:txBody>
      </p:sp>
      <p:sp>
        <p:nvSpPr>
          <p:cNvPr id="4" name="Footer Placeholder 3">
            <a:extLst>
              <a:ext uri="{FF2B5EF4-FFF2-40B4-BE49-F238E27FC236}">
                <a16:creationId xmlns:a16="http://schemas.microsoft.com/office/drawing/2014/main" id="{C6B59CB3-ABA2-86CD-D57D-67E8510D0CF6}"/>
              </a:ext>
            </a:extLst>
          </p:cNvPr>
          <p:cNvSpPr>
            <a:spLocks noGrp="1"/>
          </p:cNvSpPr>
          <p:nvPr>
            <p:ph type="ftr" sz="quarter" idx="11"/>
          </p:nvPr>
        </p:nvSpPr>
        <p:spPr/>
        <p:txBody>
          <a:bodyPr/>
          <a:lstStyle/>
          <a:p>
            <a:r>
              <a:rPr lang="en-US"/>
              <a:t>OMIS 652 Group Project</a:t>
            </a:r>
          </a:p>
        </p:txBody>
      </p:sp>
      <p:sp>
        <p:nvSpPr>
          <p:cNvPr id="5" name="Slide Number Placeholder 4">
            <a:extLst>
              <a:ext uri="{FF2B5EF4-FFF2-40B4-BE49-F238E27FC236}">
                <a16:creationId xmlns:a16="http://schemas.microsoft.com/office/drawing/2014/main" id="{C6ABC135-C27F-BEF4-9533-DC412A76F9EE}"/>
              </a:ext>
            </a:extLst>
          </p:cNvPr>
          <p:cNvSpPr>
            <a:spLocks noGrp="1"/>
          </p:cNvSpPr>
          <p:nvPr>
            <p:ph type="sldNum" sz="quarter" idx="12"/>
          </p:nvPr>
        </p:nvSpPr>
        <p:spPr/>
        <p:txBody>
          <a:bodyPr/>
          <a:lstStyle/>
          <a:p>
            <a:fld id="{5C2C4394-C3A0-440B-9ABA-6DA641782FCE}" type="slidenum">
              <a:rPr lang="en-US" smtClean="0"/>
              <a:t>10</a:t>
            </a:fld>
            <a:endParaRPr lang="en-US"/>
          </a:p>
        </p:txBody>
      </p:sp>
      <p:pic>
        <p:nvPicPr>
          <p:cNvPr id="6" name="Picture 5" descr="A screenshot of a computer&#10;&#10;Description automatically generated">
            <a:extLst>
              <a:ext uri="{FF2B5EF4-FFF2-40B4-BE49-F238E27FC236}">
                <a16:creationId xmlns:a16="http://schemas.microsoft.com/office/drawing/2014/main" id="{E9462FB2-9529-D524-5403-0D80E22661A1}"/>
              </a:ext>
            </a:extLst>
          </p:cNvPr>
          <p:cNvPicPr>
            <a:picLocks noChangeAspect="1"/>
          </p:cNvPicPr>
          <p:nvPr/>
        </p:nvPicPr>
        <p:blipFill>
          <a:blip r:embed="rId2"/>
          <a:stretch>
            <a:fillRect/>
          </a:stretch>
        </p:blipFill>
        <p:spPr>
          <a:xfrm>
            <a:off x="2379994" y="2388934"/>
            <a:ext cx="3524132" cy="3985130"/>
          </a:xfrm>
          <a:prstGeom prst="rect">
            <a:avLst/>
          </a:prstGeom>
          <a:ln>
            <a:solidFill>
              <a:schemeClr val="tx1"/>
            </a:solidFill>
          </a:ln>
        </p:spPr>
      </p:pic>
      <p:pic>
        <p:nvPicPr>
          <p:cNvPr id="7" name="Picture 6" descr="A screenshot of a computer&#10;&#10;Description automatically generated">
            <a:extLst>
              <a:ext uri="{FF2B5EF4-FFF2-40B4-BE49-F238E27FC236}">
                <a16:creationId xmlns:a16="http://schemas.microsoft.com/office/drawing/2014/main" id="{D4B25186-9D38-15B2-5BCF-8DDA66E526E3}"/>
              </a:ext>
            </a:extLst>
          </p:cNvPr>
          <p:cNvPicPr>
            <a:picLocks noChangeAspect="1"/>
          </p:cNvPicPr>
          <p:nvPr/>
        </p:nvPicPr>
        <p:blipFill>
          <a:blip r:embed="rId3"/>
          <a:stretch>
            <a:fillRect/>
          </a:stretch>
        </p:blipFill>
        <p:spPr>
          <a:xfrm>
            <a:off x="5906297" y="2385229"/>
            <a:ext cx="4099393" cy="3974753"/>
          </a:xfrm>
          <a:prstGeom prst="rect">
            <a:avLst/>
          </a:prstGeom>
          <a:ln>
            <a:solidFill>
              <a:schemeClr val="tx1"/>
            </a:solidFill>
          </a:ln>
        </p:spPr>
      </p:pic>
    </p:spTree>
    <p:extLst>
      <p:ext uri="{BB962C8B-B14F-4D97-AF65-F5344CB8AC3E}">
        <p14:creationId xmlns:p14="http://schemas.microsoft.com/office/powerpoint/2010/main" val="897102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876052-51C3-E3D5-725B-12C49E159968}"/>
              </a:ext>
            </a:extLst>
          </p:cNvPr>
          <p:cNvSpPr/>
          <p:nvPr/>
        </p:nvSpPr>
        <p:spPr>
          <a:xfrm>
            <a:off x="396657" y="1544876"/>
            <a:ext cx="11324399" cy="84525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7BDE7D-9794-9299-DD59-044D7B39BD9B}"/>
              </a:ext>
            </a:extLst>
          </p:cNvPr>
          <p:cNvSpPr>
            <a:spLocks noGrp="1"/>
          </p:cNvSpPr>
          <p:nvPr>
            <p:ph type="title"/>
          </p:nvPr>
        </p:nvSpPr>
        <p:spPr/>
        <p:txBody>
          <a:bodyPr>
            <a:normAutofit/>
          </a:bodyPr>
          <a:lstStyle/>
          <a:p>
            <a:r>
              <a:rPr lang="en-US">
                <a:solidFill>
                  <a:schemeClr val="tx2"/>
                </a:solidFill>
                <a:latin typeface="Arial"/>
                <a:cs typeface="Arial"/>
              </a:rPr>
              <a:t>Query 2</a:t>
            </a:r>
          </a:p>
        </p:txBody>
      </p:sp>
      <p:sp>
        <p:nvSpPr>
          <p:cNvPr id="3" name="Content Placeholder 2">
            <a:extLst>
              <a:ext uri="{FF2B5EF4-FFF2-40B4-BE49-F238E27FC236}">
                <a16:creationId xmlns:a16="http://schemas.microsoft.com/office/drawing/2014/main" id="{52B568C1-A68E-266C-F45A-9FD2DD851CDE}"/>
              </a:ext>
            </a:extLst>
          </p:cNvPr>
          <p:cNvSpPr>
            <a:spLocks noGrp="1"/>
          </p:cNvSpPr>
          <p:nvPr>
            <p:ph idx="1"/>
          </p:nvPr>
        </p:nvSpPr>
        <p:spPr/>
        <p:txBody>
          <a:bodyPr vert="horz" lIns="91440" tIns="45720" rIns="91440" bIns="45720" rtlCol="0" anchor="t">
            <a:normAutofit/>
          </a:bodyPr>
          <a:lstStyle/>
          <a:p>
            <a:pPr marL="0" indent="0" algn="ctr">
              <a:buNone/>
            </a:pPr>
            <a:r>
              <a:rPr lang="en-US" sz="2400">
                <a:solidFill>
                  <a:schemeClr val="bg1"/>
                </a:solidFill>
                <a:latin typeface="Arial"/>
                <a:ea typeface="+mn-lt"/>
                <a:cs typeface="+mn-lt"/>
              </a:rPr>
              <a:t>Which plate type has the most entries in </a:t>
            </a:r>
            <a:r>
              <a:rPr lang="en-US" sz="2400" err="1">
                <a:solidFill>
                  <a:schemeClr val="bg1"/>
                </a:solidFill>
                <a:latin typeface="Arial"/>
                <a:ea typeface="+mn-lt"/>
                <a:cs typeface="+mn-lt"/>
              </a:rPr>
              <a:t>IndexID</a:t>
            </a:r>
            <a:r>
              <a:rPr lang="en-US" sz="2400">
                <a:solidFill>
                  <a:schemeClr val="bg1"/>
                </a:solidFill>
                <a:latin typeface="Arial"/>
                <a:ea typeface="+mn-lt"/>
                <a:cs typeface="+mn-lt"/>
              </a:rPr>
              <a:t>?</a:t>
            </a:r>
            <a:endParaRPr lang="en-US" sz="2400" err="1">
              <a:solidFill>
                <a:schemeClr val="bg1"/>
              </a:solidFill>
              <a:latin typeface="Arial"/>
              <a:ea typeface="+mn-lt"/>
              <a:cs typeface="+mn-lt"/>
            </a:endParaRPr>
          </a:p>
          <a:p>
            <a:endParaRPr lang="en-US"/>
          </a:p>
        </p:txBody>
      </p:sp>
      <p:sp>
        <p:nvSpPr>
          <p:cNvPr id="4" name="Footer Placeholder 3">
            <a:extLst>
              <a:ext uri="{FF2B5EF4-FFF2-40B4-BE49-F238E27FC236}">
                <a16:creationId xmlns:a16="http://schemas.microsoft.com/office/drawing/2014/main" id="{C6B59CB3-ABA2-86CD-D57D-67E8510D0CF6}"/>
              </a:ext>
            </a:extLst>
          </p:cNvPr>
          <p:cNvSpPr>
            <a:spLocks noGrp="1"/>
          </p:cNvSpPr>
          <p:nvPr>
            <p:ph type="ftr" sz="quarter" idx="11"/>
          </p:nvPr>
        </p:nvSpPr>
        <p:spPr/>
        <p:txBody>
          <a:bodyPr/>
          <a:lstStyle/>
          <a:p>
            <a:r>
              <a:rPr lang="en-US"/>
              <a:t>OMIS 652 Group Project</a:t>
            </a:r>
          </a:p>
        </p:txBody>
      </p:sp>
      <p:sp>
        <p:nvSpPr>
          <p:cNvPr id="5" name="Slide Number Placeholder 4">
            <a:extLst>
              <a:ext uri="{FF2B5EF4-FFF2-40B4-BE49-F238E27FC236}">
                <a16:creationId xmlns:a16="http://schemas.microsoft.com/office/drawing/2014/main" id="{C6ABC135-C27F-BEF4-9533-DC412A76F9EE}"/>
              </a:ext>
            </a:extLst>
          </p:cNvPr>
          <p:cNvSpPr>
            <a:spLocks noGrp="1"/>
          </p:cNvSpPr>
          <p:nvPr>
            <p:ph type="sldNum" sz="quarter" idx="12"/>
          </p:nvPr>
        </p:nvSpPr>
        <p:spPr/>
        <p:txBody>
          <a:bodyPr/>
          <a:lstStyle/>
          <a:p>
            <a:fld id="{5C2C4394-C3A0-440B-9ABA-6DA641782FCE}" type="slidenum">
              <a:rPr lang="en-US" smtClean="0"/>
              <a:t>11</a:t>
            </a:fld>
            <a:endParaRPr lang="en-US"/>
          </a:p>
        </p:txBody>
      </p:sp>
      <p:pic>
        <p:nvPicPr>
          <p:cNvPr id="6" name="Picture 5" descr="A screenshot of a computer&#10;&#10;Description automatically generated">
            <a:extLst>
              <a:ext uri="{FF2B5EF4-FFF2-40B4-BE49-F238E27FC236}">
                <a16:creationId xmlns:a16="http://schemas.microsoft.com/office/drawing/2014/main" id="{339E1172-A912-0C24-3537-64B7955B844B}"/>
              </a:ext>
            </a:extLst>
          </p:cNvPr>
          <p:cNvPicPr>
            <a:picLocks noChangeAspect="1"/>
          </p:cNvPicPr>
          <p:nvPr/>
        </p:nvPicPr>
        <p:blipFill>
          <a:blip r:embed="rId2"/>
          <a:stretch>
            <a:fillRect/>
          </a:stretch>
        </p:blipFill>
        <p:spPr>
          <a:xfrm>
            <a:off x="316726" y="2415935"/>
            <a:ext cx="5619750" cy="3552825"/>
          </a:xfrm>
          <a:prstGeom prst="rect">
            <a:avLst/>
          </a:prstGeom>
          <a:ln>
            <a:solidFill>
              <a:schemeClr val="tx1"/>
            </a:solidFill>
          </a:ln>
        </p:spPr>
      </p:pic>
      <p:pic>
        <p:nvPicPr>
          <p:cNvPr id="7" name="Picture 6" descr="A screenshot of a computer&#10;&#10;Description automatically generated">
            <a:extLst>
              <a:ext uri="{FF2B5EF4-FFF2-40B4-BE49-F238E27FC236}">
                <a16:creationId xmlns:a16="http://schemas.microsoft.com/office/drawing/2014/main" id="{C8AC7D9E-E74C-CDE6-4C59-7A8A85A92F37}"/>
              </a:ext>
            </a:extLst>
          </p:cNvPr>
          <p:cNvPicPr>
            <a:picLocks noChangeAspect="1"/>
          </p:cNvPicPr>
          <p:nvPr/>
        </p:nvPicPr>
        <p:blipFill>
          <a:blip r:embed="rId3"/>
          <a:stretch>
            <a:fillRect/>
          </a:stretch>
        </p:blipFill>
        <p:spPr>
          <a:xfrm>
            <a:off x="5937014" y="2415429"/>
            <a:ext cx="5878108" cy="3651612"/>
          </a:xfrm>
          <a:prstGeom prst="rect">
            <a:avLst/>
          </a:prstGeom>
          <a:ln>
            <a:solidFill>
              <a:schemeClr val="tx1"/>
            </a:solidFill>
          </a:ln>
        </p:spPr>
      </p:pic>
    </p:spTree>
    <p:extLst>
      <p:ext uri="{BB962C8B-B14F-4D97-AF65-F5344CB8AC3E}">
        <p14:creationId xmlns:p14="http://schemas.microsoft.com/office/powerpoint/2010/main" val="697494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F82F9D8-8B55-96DC-3D11-5CB72DE18661}"/>
              </a:ext>
            </a:extLst>
          </p:cNvPr>
          <p:cNvSpPr/>
          <p:nvPr/>
        </p:nvSpPr>
        <p:spPr>
          <a:xfrm>
            <a:off x="396657" y="1544876"/>
            <a:ext cx="11324399" cy="84525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7BDE7D-9794-9299-DD59-044D7B39BD9B}"/>
              </a:ext>
            </a:extLst>
          </p:cNvPr>
          <p:cNvSpPr>
            <a:spLocks noGrp="1"/>
          </p:cNvSpPr>
          <p:nvPr>
            <p:ph type="title"/>
          </p:nvPr>
        </p:nvSpPr>
        <p:spPr/>
        <p:txBody>
          <a:bodyPr>
            <a:normAutofit/>
          </a:bodyPr>
          <a:lstStyle/>
          <a:p>
            <a:r>
              <a:rPr lang="en-US">
                <a:solidFill>
                  <a:schemeClr val="tx2"/>
                </a:solidFill>
                <a:latin typeface="Arial"/>
                <a:cs typeface="Arial"/>
              </a:rPr>
              <a:t>Query 3</a:t>
            </a:r>
          </a:p>
        </p:txBody>
      </p:sp>
      <p:sp>
        <p:nvSpPr>
          <p:cNvPr id="3" name="Content Placeholder 2">
            <a:extLst>
              <a:ext uri="{FF2B5EF4-FFF2-40B4-BE49-F238E27FC236}">
                <a16:creationId xmlns:a16="http://schemas.microsoft.com/office/drawing/2014/main" id="{52B568C1-A68E-266C-F45A-9FD2DD851CDE}"/>
              </a:ext>
            </a:extLst>
          </p:cNvPr>
          <p:cNvSpPr>
            <a:spLocks noGrp="1"/>
          </p:cNvSpPr>
          <p:nvPr>
            <p:ph idx="1"/>
          </p:nvPr>
        </p:nvSpPr>
        <p:spPr/>
        <p:txBody>
          <a:bodyPr vert="horz" lIns="91440" tIns="45720" rIns="91440" bIns="45720" rtlCol="0" anchor="t">
            <a:normAutofit/>
          </a:bodyPr>
          <a:lstStyle/>
          <a:p>
            <a:pPr marL="0" indent="0" algn="ctr">
              <a:buNone/>
            </a:pPr>
            <a:r>
              <a:rPr lang="en-US" sz="2400">
                <a:solidFill>
                  <a:schemeClr val="bg1"/>
                </a:solidFill>
                <a:latin typeface="Arial"/>
                <a:ea typeface="+mn-lt"/>
                <a:cs typeface="+mn-lt"/>
              </a:rPr>
              <a:t>Which Fault has the most entries for </a:t>
            </a:r>
            <a:r>
              <a:rPr lang="en-US" sz="2400" err="1">
                <a:solidFill>
                  <a:schemeClr val="bg1"/>
                </a:solidFill>
                <a:latin typeface="Arial"/>
                <a:ea typeface="+mn-lt"/>
                <a:cs typeface="+mn-lt"/>
              </a:rPr>
              <a:t>BoxDim</a:t>
            </a:r>
            <a:endParaRPr lang="en-US" sz="2400">
              <a:solidFill>
                <a:schemeClr val="bg1"/>
              </a:solidFill>
              <a:latin typeface="Arial"/>
              <a:ea typeface="+mn-lt"/>
              <a:cs typeface="+mn-lt"/>
            </a:endParaRPr>
          </a:p>
          <a:p>
            <a:endParaRPr lang="en-US"/>
          </a:p>
        </p:txBody>
      </p:sp>
      <p:sp>
        <p:nvSpPr>
          <p:cNvPr id="4" name="Footer Placeholder 3">
            <a:extLst>
              <a:ext uri="{FF2B5EF4-FFF2-40B4-BE49-F238E27FC236}">
                <a16:creationId xmlns:a16="http://schemas.microsoft.com/office/drawing/2014/main" id="{C6B59CB3-ABA2-86CD-D57D-67E8510D0CF6}"/>
              </a:ext>
            </a:extLst>
          </p:cNvPr>
          <p:cNvSpPr>
            <a:spLocks noGrp="1"/>
          </p:cNvSpPr>
          <p:nvPr>
            <p:ph type="ftr" sz="quarter" idx="11"/>
          </p:nvPr>
        </p:nvSpPr>
        <p:spPr/>
        <p:txBody>
          <a:bodyPr/>
          <a:lstStyle/>
          <a:p>
            <a:r>
              <a:rPr lang="en-US"/>
              <a:t>OMIS 652 Group Project</a:t>
            </a:r>
          </a:p>
        </p:txBody>
      </p:sp>
      <p:sp>
        <p:nvSpPr>
          <p:cNvPr id="5" name="Slide Number Placeholder 4">
            <a:extLst>
              <a:ext uri="{FF2B5EF4-FFF2-40B4-BE49-F238E27FC236}">
                <a16:creationId xmlns:a16="http://schemas.microsoft.com/office/drawing/2014/main" id="{C6ABC135-C27F-BEF4-9533-DC412A76F9EE}"/>
              </a:ext>
            </a:extLst>
          </p:cNvPr>
          <p:cNvSpPr>
            <a:spLocks noGrp="1"/>
          </p:cNvSpPr>
          <p:nvPr>
            <p:ph type="sldNum" sz="quarter" idx="12"/>
          </p:nvPr>
        </p:nvSpPr>
        <p:spPr/>
        <p:txBody>
          <a:bodyPr/>
          <a:lstStyle/>
          <a:p>
            <a:fld id="{5C2C4394-C3A0-440B-9ABA-6DA641782FCE}" type="slidenum">
              <a:rPr lang="en-US" smtClean="0"/>
              <a:t>12</a:t>
            </a:fld>
            <a:endParaRPr lang="en-US"/>
          </a:p>
        </p:txBody>
      </p:sp>
      <p:pic>
        <p:nvPicPr>
          <p:cNvPr id="6" name="Picture 5" descr="A screenshot of a computer&#10;&#10;Description automatically generated">
            <a:extLst>
              <a:ext uri="{FF2B5EF4-FFF2-40B4-BE49-F238E27FC236}">
                <a16:creationId xmlns:a16="http://schemas.microsoft.com/office/drawing/2014/main" id="{CBEC738C-3B7B-D73E-3F38-EB1EB5DBF62E}"/>
              </a:ext>
            </a:extLst>
          </p:cNvPr>
          <p:cNvPicPr>
            <a:picLocks noChangeAspect="1"/>
          </p:cNvPicPr>
          <p:nvPr/>
        </p:nvPicPr>
        <p:blipFill>
          <a:blip r:embed="rId2"/>
          <a:stretch>
            <a:fillRect/>
          </a:stretch>
        </p:blipFill>
        <p:spPr>
          <a:xfrm>
            <a:off x="2458135" y="2387711"/>
            <a:ext cx="2722505" cy="4167004"/>
          </a:xfrm>
          <a:prstGeom prst="rect">
            <a:avLst/>
          </a:prstGeom>
          <a:ln>
            <a:solidFill>
              <a:schemeClr val="tx1"/>
            </a:solidFill>
          </a:ln>
        </p:spPr>
      </p:pic>
      <p:pic>
        <p:nvPicPr>
          <p:cNvPr id="7" name="Picture 6" descr="A screenshot of a computer&#10;&#10;Description automatically generated">
            <a:extLst>
              <a:ext uri="{FF2B5EF4-FFF2-40B4-BE49-F238E27FC236}">
                <a16:creationId xmlns:a16="http://schemas.microsoft.com/office/drawing/2014/main" id="{5869041A-1572-1514-6E88-01047AEBA5C9}"/>
              </a:ext>
            </a:extLst>
          </p:cNvPr>
          <p:cNvPicPr>
            <a:picLocks noChangeAspect="1"/>
          </p:cNvPicPr>
          <p:nvPr/>
        </p:nvPicPr>
        <p:blipFill>
          <a:blip r:embed="rId3"/>
          <a:stretch>
            <a:fillRect/>
          </a:stretch>
        </p:blipFill>
        <p:spPr>
          <a:xfrm>
            <a:off x="6455448" y="2389404"/>
            <a:ext cx="3785042" cy="3810703"/>
          </a:xfrm>
          <a:prstGeom prst="rect">
            <a:avLst/>
          </a:prstGeom>
          <a:ln>
            <a:solidFill>
              <a:schemeClr val="tx1"/>
            </a:solidFill>
          </a:ln>
        </p:spPr>
      </p:pic>
    </p:spTree>
    <p:extLst>
      <p:ext uri="{BB962C8B-B14F-4D97-AF65-F5344CB8AC3E}">
        <p14:creationId xmlns:p14="http://schemas.microsoft.com/office/powerpoint/2010/main" val="174700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002130-2995-79E7-782D-F213FC80ED60}"/>
              </a:ext>
            </a:extLst>
          </p:cNvPr>
          <p:cNvSpPr/>
          <p:nvPr/>
        </p:nvSpPr>
        <p:spPr>
          <a:xfrm>
            <a:off x="396657" y="1544876"/>
            <a:ext cx="11324399" cy="84525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7BDE7D-9794-9299-DD59-044D7B39BD9B}"/>
              </a:ext>
            </a:extLst>
          </p:cNvPr>
          <p:cNvSpPr>
            <a:spLocks noGrp="1"/>
          </p:cNvSpPr>
          <p:nvPr>
            <p:ph type="title"/>
          </p:nvPr>
        </p:nvSpPr>
        <p:spPr/>
        <p:txBody>
          <a:bodyPr>
            <a:normAutofit/>
          </a:bodyPr>
          <a:lstStyle/>
          <a:p>
            <a:r>
              <a:rPr lang="en-US">
                <a:solidFill>
                  <a:schemeClr val="tx2"/>
                </a:solidFill>
                <a:latin typeface="Arial"/>
                <a:cs typeface="Arial"/>
              </a:rPr>
              <a:t>Query 4</a:t>
            </a:r>
          </a:p>
        </p:txBody>
      </p:sp>
      <p:sp>
        <p:nvSpPr>
          <p:cNvPr id="3" name="Content Placeholder 2">
            <a:extLst>
              <a:ext uri="{FF2B5EF4-FFF2-40B4-BE49-F238E27FC236}">
                <a16:creationId xmlns:a16="http://schemas.microsoft.com/office/drawing/2014/main" id="{52B568C1-A68E-266C-F45A-9FD2DD851CDE}"/>
              </a:ext>
            </a:extLst>
          </p:cNvPr>
          <p:cNvSpPr>
            <a:spLocks noGrp="1"/>
          </p:cNvSpPr>
          <p:nvPr>
            <p:ph idx="1"/>
          </p:nvPr>
        </p:nvSpPr>
        <p:spPr/>
        <p:txBody>
          <a:bodyPr vert="horz" lIns="91440" tIns="45720" rIns="91440" bIns="45720" rtlCol="0" anchor="t">
            <a:normAutofit/>
          </a:bodyPr>
          <a:lstStyle/>
          <a:p>
            <a:pPr marL="0" indent="0" algn="ctr">
              <a:buNone/>
            </a:pPr>
            <a:r>
              <a:rPr lang="en-US" sz="2400">
                <a:solidFill>
                  <a:schemeClr val="bg1"/>
                </a:solidFill>
                <a:latin typeface="Arial"/>
                <a:ea typeface="+mn-lt"/>
                <a:cs typeface="+mn-lt"/>
              </a:rPr>
              <a:t>For Pastry fault type, what are the entries for Luminosity?</a:t>
            </a:r>
          </a:p>
          <a:p>
            <a:pPr marL="514350" indent="-514350">
              <a:buAutoNum type="arabicPeriod"/>
            </a:pPr>
            <a:endParaRPr lang="en-US" sz="2200"/>
          </a:p>
          <a:p>
            <a:pPr marL="514350" indent="-514350">
              <a:buAutoNum type="arabicPeriod"/>
            </a:pPr>
            <a:endParaRPr lang="en-US" sz="2200"/>
          </a:p>
          <a:p>
            <a:pPr marL="514350" indent="-514350">
              <a:buAutoNum type="arabicPeriod"/>
            </a:pPr>
            <a:endParaRPr lang="en-US" sz="2200"/>
          </a:p>
          <a:p>
            <a:endParaRPr lang="en-US"/>
          </a:p>
        </p:txBody>
      </p:sp>
      <p:sp>
        <p:nvSpPr>
          <p:cNvPr id="4" name="Footer Placeholder 3">
            <a:extLst>
              <a:ext uri="{FF2B5EF4-FFF2-40B4-BE49-F238E27FC236}">
                <a16:creationId xmlns:a16="http://schemas.microsoft.com/office/drawing/2014/main" id="{C6B59CB3-ABA2-86CD-D57D-67E8510D0CF6}"/>
              </a:ext>
            </a:extLst>
          </p:cNvPr>
          <p:cNvSpPr>
            <a:spLocks noGrp="1"/>
          </p:cNvSpPr>
          <p:nvPr>
            <p:ph type="ftr" sz="quarter" idx="11"/>
          </p:nvPr>
        </p:nvSpPr>
        <p:spPr/>
        <p:txBody>
          <a:bodyPr/>
          <a:lstStyle/>
          <a:p>
            <a:r>
              <a:rPr lang="en-US"/>
              <a:t>OMIS 652 Group Project</a:t>
            </a:r>
          </a:p>
        </p:txBody>
      </p:sp>
      <p:sp>
        <p:nvSpPr>
          <p:cNvPr id="5" name="Slide Number Placeholder 4">
            <a:extLst>
              <a:ext uri="{FF2B5EF4-FFF2-40B4-BE49-F238E27FC236}">
                <a16:creationId xmlns:a16="http://schemas.microsoft.com/office/drawing/2014/main" id="{C6ABC135-C27F-BEF4-9533-DC412A76F9EE}"/>
              </a:ext>
            </a:extLst>
          </p:cNvPr>
          <p:cNvSpPr>
            <a:spLocks noGrp="1"/>
          </p:cNvSpPr>
          <p:nvPr>
            <p:ph type="sldNum" sz="quarter" idx="12"/>
          </p:nvPr>
        </p:nvSpPr>
        <p:spPr/>
        <p:txBody>
          <a:bodyPr/>
          <a:lstStyle/>
          <a:p>
            <a:fld id="{5C2C4394-C3A0-440B-9ABA-6DA641782FCE}" type="slidenum">
              <a:rPr lang="en-US" smtClean="0"/>
              <a:t>13</a:t>
            </a:fld>
            <a:endParaRPr lang="en-US"/>
          </a:p>
        </p:txBody>
      </p:sp>
      <p:pic>
        <p:nvPicPr>
          <p:cNvPr id="6" name="Picture 5" descr="A screenshot of a computer&#10;&#10;Description automatically generated">
            <a:extLst>
              <a:ext uri="{FF2B5EF4-FFF2-40B4-BE49-F238E27FC236}">
                <a16:creationId xmlns:a16="http://schemas.microsoft.com/office/drawing/2014/main" id="{54C708D9-169D-5715-B57A-81EE0120E8DB}"/>
              </a:ext>
            </a:extLst>
          </p:cNvPr>
          <p:cNvPicPr>
            <a:picLocks noChangeAspect="1"/>
          </p:cNvPicPr>
          <p:nvPr/>
        </p:nvPicPr>
        <p:blipFill>
          <a:blip r:embed="rId2"/>
          <a:stretch>
            <a:fillRect/>
          </a:stretch>
        </p:blipFill>
        <p:spPr>
          <a:xfrm>
            <a:off x="2478916" y="2657158"/>
            <a:ext cx="1707731" cy="3519375"/>
          </a:xfrm>
          <a:prstGeom prst="rect">
            <a:avLst/>
          </a:prstGeom>
          <a:ln>
            <a:solidFill>
              <a:schemeClr val="tx1"/>
            </a:solidFill>
          </a:ln>
        </p:spPr>
      </p:pic>
      <p:pic>
        <p:nvPicPr>
          <p:cNvPr id="7" name="Picture 6" descr="A screenshot of a computer&#10;&#10;Description automatically generated">
            <a:extLst>
              <a:ext uri="{FF2B5EF4-FFF2-40B4-BE49-F238E27FC236}">
                <a16:creationId xmlns:a16="http://schemas.microsoft.com/office/drawing/2014/main" id="{36DF61B7-35B3-7C65-ABFE-7BBFC697CB05}"/>
              </a:ext>
            </a:extLst>
          </p:cNvPr>
          <p:cNvPicPr>
            <a:picLocks noChangeAspect="1"/>
          </p:cNvPicPr>
          <p:nvPr/>
        </p:nvPicPr>
        <p:blipFill>
          <a:blip r:embed="rId3"/>
          <a:stretch>
            <a:fillRect/>
          </a:stretch>
        </p:blipFill>
        <p:spPr>
          <a:xfrm>
            <a:off x="6094476" y="2493574"/>
            <a:ext cx="3669257" cy="3683464"/>
          </a:xfrm>
          <a:prstGeom prst="rect">
            <a:avLst/>
          </a:prstGeom>
          <a:ln>
            <a:solidFill>
              <a:schemeClr val="tx1"/>
            </a:solidFill>
          </a:ln>
        </p:spPr>
      </p:pic>
    </p:spTree>
    <p:extLst>
      <p:ext uri="{BB962C8B-B14F-4D97-AF65-F5344CB8AC3E}">
        <p14:creationId xmlns:p14="http://schemas.microsoft.com/office/powerpoint/2010/main" val="597717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B8EECC7-77C9-A952-651B-4327E6C2E3A1}"/>
              </a:ext>
            </a:extLst>
          </p:cNvPr>
          <p:cNvSpPr/>
          <p:nvPr/>
        </p:nvSpPr>
        <p:spPr>
          <a:xfrm>
            <a:off x="396657" y="1544876"/>
            <a:ext cx="11324399" cy="84525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7BDE7D-9794-9299-DD59-044D7B39BD9B}"/>
              </a:ext>
            </a:extLst>
          </p:cNvPr>
          <p:cNvSpPr>
            <a:spLocks noGrp="1"/>
          </p:cNvSpPr>
          <p:nvPr>
            <p:ph type="title"/>
          </p:nvPr>
        </p:nvSpPr>
        <p:spPr/>
        <p:txBody>
          <a:bodyPr>
            <a:normAutofit/>
          </a:bodyPr>
          <a:lstStyle/>
          <a:p>
            <a:r>
              <a:rPr lang="en-US">
                <a:solidFill>
                  <a:schemeClr val="tx2"/>
                </a:solidFill>
                <a:latin typeface="Arial"/>
                <a:cs typeface="Arial"/>
              </a:rPr>
              <a:t>Query 5</a:t>
            </a:r>
          </a:p>
        </p:txBody>
      </p:sp>
      <p:sp>
        <p:nvSpPr>
          <p:cNvPr id="3" name="Content Placeholder 2">
            <a:extLst>
              <a:ext uri="{FF2B5EF4-FFF2-40B4-BE49-F238E27FC236}">
                <a16:creationId xmlns:a16="http://schemas.microsoft.com/office/drawing/2014/main" id="{52B568C1-A68E-266C-F45A-9FD2DD851CDE}"/>
              </a:ext>
            </a:extLst>
          </p:cNvPr>
          <p:cNvSpPr>
            <a:spLocks noGrp="1"/>
          </p:cNvSpPr>
          <p:nvPr>
            <p:ph idx="1"/>
          </p:nvPr>
        </p:nvSpPr>
        <p:spPr/>
        <p:txBody>
          <a:bodyPr vert="horz" lIns="91440" tIns="45720" rIns="91440" bIns="45720" rtlCol="0" anchor="t">
            <a:normAutofit/>
          </a:bodyPr>
          <a:lstStyle/>
          <a:p>
            <a:pPr marL="0" indent="0" algn="ctr">
              <a:buNone/>
            </a:pPr>
            <a:r>
              <a:rPr lang="en-US" sz="2400">
                <a:solidFill>
                  <a:schemeClr val="bg1"/>
                </a:solidFill>
                <a:latin typeface="Arial"/>
                <a:ea typeface="+mn-lt"/>
                <a:cs typeface="+mn-lt"/>
              </a:rPr>
              <a:t>Show all the fault where max luminosity is above 75</a:t>
            </a:r>
          </a:p>
          <a:p>
            <a:pPr marL="514350" indent="-514350">
              <a:buAutoNum type="arabicPeriod"/>
            </a:pPr>
            <a:endParaRPr lang="en-US" sz="2200"/>
          </a:p>
          <a:p>
            <a:pPr marL="514350" indent="-514350">
              <a:buAutoNum type="arabicPeriod"/>
            </a:pPr>
            <a:endParaRPr lang="en-US" sz="2200"/>
          </a:p>
        </p:txBody>
      </p:sp>
      <p:sp>
        <p:nvSpPr>
          <p:cNvPr id="4" name="Footer Placeholder 3">
            <a:extLst>
              <a:ext uri="{FF2B5EF4-FFF2-40B4-BE49-F238E27FC236}">
                <a16:creationId xmlns:a16="http://schemas.microsoft.com/office/drawing/2014/main" id="{C6B59CB3-ABA2-86CD-D57D-67E8510D0CF6}"/>
              </a:ext>
            </a:extLst>
          </p:cNvPr>
          <p:cNvSpPr>
            <a:spLocks noGrp="1"/>
          </p:cNvSpPr>
          <p:nvPr>
            <p:ph type="ftr" sz="quarter" idx="11"/>
          </p:nvPr>
        </p:nvSpPr>
        <p:spPr/>
        <p:txBody>
          <a:bodyPr/>
          <a:lstStyle/>
          <a:p>
            <a:r>
              <a:rPr lang="en-US"/>
              <a:t>OMIS 652 Group Project</a:t>
            </a:r>
          </a:p>
        </p:txBody>
      </p:sp>
      <p:sp>
        <p:nvSpPr>
          <p:cNvPr id="5" name="Slide Number Placeholder 4">
            <a:extLst>
              <a:ext uri="{FF2B5EF4-FFF2-40B4-BE49-F238E27FC236}">
                <a16:creationId xmlns:a16="http://schemas.microsoft.com/office/drawing/2014/main" id="{C6ABC135-C27F-BEF4-9533-DC412A76F9EE}"/>
              </a:ext>
            </a:extLst>
          </p:cNvPr>
          <p:cNvSpPr>
            <a:spLocks noGrp="1"/>
          </p:cNvSpPr>
          <p:nvPr>
            <p:ph type="sldNum" sz="quarter" idx="12"/>
          </p:nvPr>
        </p:nvSpPr>
        <p:spPr/>
        <p:txBody>
          <a:bodyPr/>
          <a:lstStyle/>
          <a:p>
            <a:fld id="{5C2C4394-C3A0-440B-9ABA-6DA641782FCE}" type="slidenum">
              <a:rPr lang="en-US" smtClean="0"/>
              <a:t>14</a:t>
            </a:fld>
            <a:endParaRPr lang="en-US"/>
          </a:p>
        </p:txBody>
      </p:sp>
      <p:pic>
        <p:nvPicPr>
          <p:cNvPr id="6" name="Picture 5" descr="A screen shot of a computer screen&#10;&#10;Description automatically generated">
            <a:extLst>
              <a:ext uri="{FF2B5EF4-FFF2-40B4-BE49-F238E27FC236}">
                <a16:creationId xmlns:a16="http://schemas.microsoft.com/office/drawing/2014/main" id="{19E16EA6-DE5A-BC35-DC53-682F547E4EB6}"/>
              </a:ext>
            </a:extLst>
          </p:cNvPr>
          <p:cNvPicPr>
            <a:picLocks noChangeAspect="1"/>
          </p:cNvPicPr>
          <p:nvPr/>
        </p:nvPicPr>
        <p:blipFill>
          <a:blip r:embed="rId2"/>
          <a:stretch>
            <a:fillRect/>
          </a:stretch>
        </p:blipFill>
        <p:spPr>
          <a:xfrm>
            <a:off x="658678" y="2624209"/>
            <a:ext cx="5610215" cy="2263697"/>
          </a:xfrm>
          <a:prstGeom prst="rect">
            <a:avLst/>
          </a:prstGeom>
          <a:ln>
            <a:solidFill>
              <a:schemeClr val="tx1"/>
            </a:solidFill>
          </a:ln>
        </p:spPr>
      </p:pic>
      <p:pic>
        <p:nvPicPr>
          <p:cNvPr id="7" name="Picture 6" descr="A screenshot of a computer&#10;&#10;Description automatically generated">
            <a:extLst>
              <a:ext uri="{FF2B5EF4-FFF2-40B4-BE49-F238E27FC236}">
                <a16:creationId xmlns:a16="http://schemas.microsoft.com/office/drawing/2014/main" id="{C993578F-CEA5-0ED5-1EA7-39C0992332E0}"/>
              </a:ext>
            </a:extLst>
          </p:cNvPr>
          <p:cNvPicPr>
            <a:picLocks noChangeAspect="1"/>
          </p:cNvPicPr>
          <p:nvPr/>
        </p:nvPicPr>
        <p:blipFill>
          <a:blip r:embed="rId3"/>
          <a:stretch>
            <a:fillRect/>
          </a:stretch>
        </p:blipFill>
        <p:spPr>
          <a:xfrm>
            <a:off x="6745008" y="2610631"/>
            <a:ext cx="3504565" cy="3566795"/>
          </a:xfrm>
          <a:prstGeom prst="rect">
            <a:avLst/>
          </a:prstGeom>
          <a:ln>
            <a:solidFill>
              <a:schemeClr val="tx1"/>
            </a:solidFill>
          </a:ln>
        </p:spPr>
      </p:pic>
    </p:spTree>
    <p:extLst>
      <p:ext uri="{BB962C8B-B14F-4D97-AF65-F5344CB8AC3E}">
        <p14:creationId xmlns:p14="http://schemas.microsoft.com/office/powerpoint/2010/main" val="3169377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17134D-D3C3-B0A9-C453-2AE1533B0D6F}"/>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0BE834BD-F2AD-07B2-4DB3-FFB60FC9BD6C}"/>
              </a:ext>
            </a:extLst>
          </p:cNvPr>
          <p:cNvSpPr/>
          <p:nvPr/>
        </p:nvSpPr>
        <p:spPr>
          <a:xfrm>
            <a:off x="396657" y="1544876"/>
            <a:ext cx="11324399" cy="84525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3315B1-8A2E-D85F-C0A2-108FD023F1A9}"/>
              </a:ext>
            </a:extLst>
          </p:cNvPr>
          <p:cNvSpPr>
            <a:spLocks noGrp="1"/>
          </p:cNvSpPr>
          <p:nvPr>
            <p:ph type="title"/>
          </p:nvPr>
        </p:nvSpPr>
        <p:spPr/>
        <p:txBody>
          <a:bodyPr>
            <a:normAutofit/>
          </a:bodyPr>
          <a:lstStyle/>
          <a:p>
            <a:r>
              <a:rPr lang="en-US" dirty="0">
                <a:solidFill>
                  <a:schemeClr val="tx2"/>
                </a:solidFill>
                <a:latin typeface="Arial"/>
                <a:cs typeface="Arial"/>
              </a:rPr>
              <a:t>Query 6</a:t>
            </a:r>
          </a:p>
        </p:txBody>
      </p:sp>
      <p:sp>
        <p:nvSpPr>
          <p:cNvPr id="3" name="Content Placeholder 2">
            <a:extLst>
              <a:ext uri="{FF2B5EF4-FFF2-40B4-BE49-F238E27FC236}">
                <a16:creationId xmlns:a16="http://schemas.microsoft.com/office/drawing/2014/main" id="{DC743EE1-3E82-3218-81CB-516C518ED3B0}"/>
              </a:ext>
            </a:extLst>
          </p:cNvPr>
          <p:cNvSpPr>
            <a:spLocks noGrp="1"/>
          </p:cNvSpPr>
          <p:nvPr>
            <p:ph idx="1"/>
          </p:nvPr>
        </p:nvSpPr>
        <p:spPr/>
        <p:txBody>
          <a:bodyPr vert="horz" lIns="91440" tIns="45720" rIns="91440" bIns="45720" rtlCol="0" anchor="t">
            <a:normAutofit/>
          </a:bodyPr>
          <a:lstStyle/>
          <a:p>
            <a:pPr marL="0" indent="0" algn="ctr">
              <a:buNone/>
            </a:pPr>
            <a:r>
              <a:rPr lang="en-US" sz="2400" dirty="0" err="1">
                <a:solidFill>
                  <a:schemeClr val="bg1"/>
                </a:solidFill>
                <a:latin typeface="Arial"/>
                <a:ea typeface="+mn-lt"/>
                <a:cs typeface="+mn-lt"/>
              </a:rPr>
              <a:t>LengthofConveyor</a:t>
            </a:r>
            <a:r>
              <a:rPr lang="en-US" sz="2400" dirty="0">
                <a:solidFill>
                  <a:schemeClr val="bg1"/>
                </a:solidFill>
                <a:latin typeface="Arial"/>
                <a:ea typeface="+mn-lt"/>
                <a:cs typeface="+mn-lt"/>
              </a:rPr>
              <a:t> for Max Luminosity 126</a:t>
            </a:r>
          </a:p>
          <a:p>
            <a:pPr marL="514350" indent="-514350">
              <a:buAutoNum type="arabicPeriod"/>
            </a:pPr>
            <a:endParaRPr lang="en-US" sz="2200" dirty="0"/>
          </a:p>
          <a:p>
            <a:pPr marL="514350" indent="-514350">
              <a:buAutoNum type="arabicPeriod"/>
            </a:pPr>
            <a:endParaRPr lang="en-US" sz="2200" dirty="0"/>
          </a:p>
        </p:txBody>
      </p:sp>
      <p:sp>
        <p:nvSpPr>
          <p:cNvPr id="4" name="Footer Placeholder 3">
            <a:extLst>
              <a:ext uri="{FF2B5EF4-FFF2-40B4-BE49-F238E27FC236}">
                <a16:creationId xmlns:a16="http://schemas.microsoft.com/office/drawing/2014/main" id="{B7EE9052-1FDB-22D4-6C4C-A28B166C4703}"/>
              </a:ext>
            </a:extLst>
          </p:cNvPr>
          <p:cNvSpPr>
            <a:spLocks noGrp="1"/>
          </p:cNvSpPr>
          <p:nvPr>
            <p:ph type="ftr" sz="quarter" idx="11"/>
          </p:nvPr>
        </p:nvSpPr>
        <p:spPr/>
        <p:txBody>
          <a:bodyPr/>
          <a:lstStyle/>
          <a:p>
            <a:r>
              <a:rPr lang="en-US"/>
              <a:t>OMIS 652 Group Project</a:t>
            </a:r>
          </a:p>
        </p:txBody>
      </p:sp>
      <p:sp>
        <p:nvSpPr>
          <p:cNvPr id="5" name="Slide Number Placeholder 4">
            <a:extLst>
              <a:ext uri="{FF2B5EF4-FFF2-40B4-BE49-F238E27FC236}">
                <a16:creationId xmlns:a16="http://schemas.microsoft.com/office/drawing/2014/main" id="{0CB3A569-BED1-6CA6-D69D-4A84697BE11D}"/>
              </a:ext>
            </a:extLst>
          </p:cNvPr>
          <p:cNvSpPr>
            <a:spLocks noGrp="1"/>
          </p:cNvSpPr>
          <p:nvPr>
            <p:ph type="sldNum" sz="quarter" idx="12"/>
          </p:nvPr>
        </p:nvSpPr>
        <p:spPr/>
        <p:txBody>
          <a:bodyPr/>
          <a:lstStyle/>
          <a:p>
            <a:fld id="{5C2C4394-C3A0-440B-9ABA-6DA641782FCE}" type="slidenum">
              <a:rPr lang="en-US" smtClean="0"/>
              <a:t>15</a:t>
            </a:fld>
            <a:endParaRPr lang="en-US"/>
          </a:p>
        </p:txBody>
      </p:sp>
      <p:pic>
        <p:nvPicPr>
          <p:cNvPr id="10" name="Picture 9">
            <a:extLst>
              <a:ext uri="{FF2B5EF4-FFF2-40B4-BE49-F238E27FC236}">
                <a16:creationId xmlns:a16="http://schemas.microsoft.com/office/drawing/2014/main" id="{45A1F5BC-8C71-EC90-7E17-C84751199564}"/>
              </a:ext>
            </a:extLst>
          </p:cNvPr>
          <p:cNvPicPr>
            <a:picLocks noChangeAspect="1"/>
          </p:cNvPicPr>
          <p:nvPr/>
        </p:nvPicPr>
        <p:blipFill>
          <a:blip r:embed="rId2"/>
          <a:stretch>
            <a:fillRect/>
          </a:stretch>
        </p:blipFill>
        <p:spPr>
          <a:xfrm>
            <a:off x="1095260" y="4814742"/>
            <a:ext cx="4458322" cy="1467055"/>
          </a:xfrm>
          <a:prstGeom prst="rect">
            <a:avLst/>
          </a:prstGeom>
          <a:ln>
            <a:solidFill>
              <a:schemeClr val="tx1"/>
            </a:solidFill>
          </a:ln>
        </p:spPr>
      </p:pic>
      <p:pic>
        <p:nvPicPr>
          <p:cNvPr id="12" name="Picture 11">
            <a:extLst>
              <a:ext uri="{FF2B5EF4-FFF2-40B4-BE49-F238E27FC236}">
                <a16:creationId xmlns:a16="http://schemas.microsoft.com/office/drawing/2014/main" id="{D1B65B2A-B260-CA5F-DFB5-4D601A006072}"/>
              </a:ext>
            </a:extLst>
          </p:cNvPr>
          <p:cNvPicPr>
            <a:picLocks noChangeAspect="1"/>
          </p:cNvPicPr>
          <p:nvPr/>
        </p:nvPicPr>
        <p:blipFill>
          <a:blip r:embed="rId3"/>
          <a:stretch>
            <a:fillRect/>
          </a:stretch>
        </p:blipFill>
        <p:spPr>
          <a:xfrm>
            <a:off x="6211182" y="2449451"/>
            <a:ext cx="5509874" cy="3847573"/>
          </a:xfrm>
          <a:prstGeom prst="rect">
            <a:avLst/>
          </a:prstGeom>
        </p:spPr>
      </p:pic>
    </p:spTree>
    <p:extLst>
      <p:ext uri="{BB962C8B-B14F-4D97-AF65-F5344CB8AC3E}">
        <p14:creationId xmlns:p14="http://schemas.microsoft.com/office/powerpoint/2010/main" val="1055727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6E93EBD-D08E-6D23-C382-561A2326D59B}"/>
              </a:ext>
            </a:extLst>
          </p:cNvPr>
          <p:cNvSpPr/>
          <p:nvPr/>
        </p:nvSpPr>
        <p:spPr>
          <a:xfrm>
            <a:off x="396657" y="1544876"/>
            <a:ext cx="11324399" cy="84525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7BDE7D-9794-9299-DD59-044D7B39BD9B}"/>
              </a:ext>
            </a:extLst>
          </p:cNvPr>
          <p:cNvSpPr>
            <a:spLocks noGrp="1"/>
          </p:cNvSpPr>
          <p:nvPr>
            <p:ph type="title"/>
          </p:nvPr>
        </p:nvSpPr>
        <p:spPr/>
        <p:txBody>
          <a:bodyPr>
            <a:normAutofit/>
          </a:bodyPr>
          <a:lstStyle/>
          <a:p>
            <a:r>
              <a:rPr lang="en-US">
                <a:solidFill>
                  <a:schemeClr val="tx2"/>
                </a:solidFill>
                <a:latin typeface="Arial"/>
                <a:cs typeface="Arial"/>
              </a:rPr>
              <a:t>Query 7</a:t>
            </a:r>
          </a:p>
        </p:txBody>
      </p:sp>
      <p:sp>
        <p:nvSpPr>
          <p:cNvPr id="3" name="Content Placeholder 2">
            <a:extLst>
              <a:ext uri="{FF2B5EF4-FFF2-40B4-BE49-F238E27FC236}">
                <a16:creationId xmlns:a16="http://schemas.microsoft.com/office/drawing/2014/main" id="{52B568C1-A68E-266C-F45A-9FD2DD851CDE}"/>
              </a:ext>
            </a:extLst>
          </p:cNvPr>
          <p:cNvSpPr>
            <a:spLocks noGrp="1"/>
          </p:cNvSpPr>
          <p:nvPr>
            <p:ph idx="1"/>
          </p:nvPr>
        </p:nvSpPr>
        <p:spPr/>
        <p:txBody>
          <a:bodyPr vert="horz" lIns="91440" tIns="45720" rIns="91440" bIns="45720" rtlCol="0" anchor="t">
            <a:normAutofit/>
          </a:bodyPr>
          <a:lstStyle/>
          <a:p>
            <a:pPr marL="0" indent="0" algn="ctr">
              <a:buNone/>
            </a:pPr>
            <a:r>
              <a:rPr lang="en-US" sz="2400">
                <a:solidFill>
                  <a:schemeClr val="bg1"/>
                </a:solidFill>
                <a:latin typeface="Arial"/>
                <a:ea typeface="+mn-lt"/>
                <a:cs typeface="+mn-lt"/>
              </a:rPr>
              <a:t>For this </a:t>
            </a:r>
            <a:r>
              <a:rPr lang="en-US" sz="2400" err="1">
                <a:solidFill>
                  <a:schemeClr val="bg1"/>
                </a:solidFill>
                <a:latin typeface="Arial"/>
                <a:ea typeface="+mn-lt"/>
                <a:cs typeface="+mn-lt"/>
              </a:rPr>
              <a:t>boxdim</a:t>
            </a:r>
            <a:r>
              <a:rPr lang="en-US" sz="2400">
                <a:solidFill>
                  <a:schemeClr val="bg1"/>
                </a:solidFill>
                <a:latin typeface="Arial"/>
                <a:ea typeface="+mn-lt"/>
                <a:cs typeface="+mn-lt"/>
              </a:rPr>
              <a:t> value, how many faults?</a:t>
            </a:r>
          </a:p>
          <a:p>
            <a:pPr marL="514350" indent="-514350">
              <a:buAutoNum type="arabicPeriod"/>
            </a:pPr>
            <a:endParaRPr lang="en-US" sz="2200"/>
          </a:p>
        </p:txBody>
      </p:sp>
      <p:sp>
        <p:nvSpPr>
          <p:cNvPr id="4" name="Footer Placeholder 3">
            <a:extLst>
              <a:ext uri="{FF2B5EF4-FFF2-40B4-BE49-F238E27FC236}">
                <a16:creationId xmlns:a16="http://schemas.microsoft.com/office/drawing/2014/main" id="{C6B59CB3-ABA2-86CD-D57D-67E8510D0CF6}"/>
              </a:ext>
            </a:extLst>
          </p:cNvPr>
          <p:cNvSpPr>
            <a:spLocks noGrp="1"/>
          </p:cNvSpPr>
          <p:nvPr>
            <p:ph type="ftr" sz="quarter" idx="11"/>
          </p:nvPr>
        </p:nvSpPr>
        <p:spPr/>
        <p:txBody>
          <a:bodyPr/>
          <a:lstStyle/>
          <a:p>
            <a:r>
              <a:rPr lang="en-US"/>
              <a:t>OMIS 652 Group Project</a:t>
            </a:r>
          </a:p>
        </p:txBody>
      </p:sp>
      <p:sp>
        <p:nvSpPr>
          <p:cNvPr id="5" name="Slide Number Placeholder 4">
            <a:extLst>
              <a:ext uri="{FF2B5EF4-FFF2-40B4-BE49-F238E27FC236}">
                <a16:creationId xmlns:a16="http://schemas.microsoft.com/office/drawing/2014/main" id="{C6ABC135-C27F-BEF4-9533-DC412A76F9EE}"/>
              </a:ext>
            </a:extLst>
          </p:cNvPr>
          <p:cNvSpPr>
            <a:spLocks noGrp="1"/>
          </p:cNvSpPr>
          <p:nvPr>
            <p:ph type="sldNum" sz="quarter" idx="12"/>
          </p:nvPr>
        </p:nvSpPr>
        <p:spPr/>
        <p:txBody>
          <a:bodyPr/>
          <a:lstStyle/>
          <a:p>
            <a:fld id="{5C2C4394-C3A0-440B-9ABA-6DA641782FCE}" type="slidenum">
              <a:rPr lang="en-US" smtClean="0"/>
              <a:t>16</a:t>
            </a:fld>
            <a:endParaRPr lang="en-US"/>
          </a:p>
        </p:txBody>
      </p:sp>
      <p:pic>
        <p:nvPicPr>
          <p:cNvPr id="6" name="Picture 5" descr="A screenshot of a computer&#10;&#10;Description automatically generated">
            <a:extLst>
              <a:ext uri="{FF2B5EF4-FFF2-40B4-BE49-F238E27FC236}">
                <a16:creationId xmlns:a16="http://schemas.microsoft.com/office/drawing/2014/main" id="{C45AD595-B0D4-556C-9857-D1368BC08387}"/>
              </a:ext>
            </a:extLst>
          </p:cNvPr>
          <p:cNvPicPr>
            <a:picLocks noChangeAspect="1"/>
          </p:cNvPicPr>
          <p:nvPr/>
        </p:nvPicPr>
        <p:blipFill>
          <a:blip r:embed="rId2"/>
          <a:stretch>
            <a:fillRect/>
          </a:stretch>
        </p:blipFill>
        <p:spPr>
          <a:xfrm>
            <a:off x="5978680" y="2388132"/>
            <a:ext cx="4521470" cy="4109172"/>
          </a:xfrm>
          <a:prstGeom prst="rect">
            <a:avLst/>
          </a:prstGeom>
          <a:ln>
            <a:solidFill>
              <a:schemeClr val="tx1"/>
            </a:solidFill>
          </a:ln>
        </p:spPr>
      </p:pic>
      <p:pic>
        <p:nvPicPr>
          <p:cNvPr id="7" name="Picture 6" descr="A screenshot of a computer&#10;&#10;Description automatically generated">
            <a:extLst>
              <a:ext uri="{FF2B5EF4-FFF2-40B4-BE49-F238E27FC236}">
                <a16:creationId xmlns:a16="http://schemas.microsoft.com/office/drawing/2014/main" id="{7B1344DD-5843-88C0-C474-BE7DA858BC25}"/>
              </a:ext>
            </a:extLst>
          </p:cNvPr>
          <p:cNvPicPr>
            <a:picLocks noChangeAspect="1"/>
          </p:cNvPicPr>
          <p:nvPr/>
        </p:nvPicPr>
        <p:blipFill>
          <a:blip r:embed="rId3"/>
          <a:stretch>
            <a:fillRect/>
          </a:stretch>
        </p:blipFill>
        <p:spPr>
          <a:xfrm>
            <a:off x="367347" y="2386421"/>
            <a:ext cx="5686425" cy="4105275"/>
          </a:xfrm>
          <a:prstGeom prst="rect">
            <a:avLst/>
          </a:prstGeom>
          <a:ln>
            <a:solidFill>
              <a:schemeClr val="tx1"/>
            </a:solidFill>
          </a:ln>
        </p:spPr>
      </p:pic>
    </p:spTree>
    <p:extLst>
      <p:ext uri="{BB962C8B-B14F-4D97-AF65-F5344CB8AC3E}">
        <p14:creationId xmlns:p14="http://schemas.microsoft.com/office/powerpoint/2010/main" val="2589381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7B969CC-57E9-1870-1767-0BB59CEA6648}"/>
              </a:ext>
            </a:extLst>
          </p:cNvPr>
          <p:cNvSpPr/>
          <p:nvPr/>
        </p:nvSpPr>
        <p:spPr>
          <a:xfrm>
            <a:off x="396657" y="1544876"/>
            <a:ext cx="11324399" cy="84525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7BDE7D-9794-9299-DD59-044D7B39BD9B}"/>
              </a:ext>
            </a:extLst>
          </p:cNvPr>
          <p:cNvSpPr>
            <a:spLocks noGrp="1"/>
          </p:cNvSpPr>
          <p:nvPr>
            <p:ph type="title"/>
          </p:nvPr>
        </p:nvSpPr>
        <p:spPr/>
        <p:txBody>
          <a:bodyPr>
            <a:normAutofit/>
          </a:bodyPr>
          <a:lstStyle/>
          <a:p>
            <a:r>
              <a:rPr lang="en-US">
                <a:solidFill>
                  <a:schemeClr val="tx2"/>
                </a:solidFill>
                <a:latin typeface="Arial"/>
                <a:cs typeface="Arial"/>
              </a:rPr>
              <a:t>Query 8</a:t>
            </a:r>
          </a:p>
        </p:txBody>
      </p:sp>
      <p:sp>
        <p:nvSpPr>
          <p:cNvPr id="3" name="Content Placeholder 2">
            <a:extLst>
              <a:ext uri="{FF2B5EF4-FFF2-40B4-BE49-F238E27FC236}">
                <a16:creationId xmlns:a16="http://schemas.microsoft.com/office/drawing/2014/main" id="{52B568C1-A68E-266C-F45A-9FD2DD851CDE}"/>
              </a:ext>
            </a:extLst>
          </p:cNvPr>
          <p:cNvSpPr>
            <a:spLocks noGrp="1"/>
          </p:cNvSpPr>
          <p:nvPr>
            <p:ph idx="1"/>
          </p:nvPr>
        </p:nvSpPr>
        <p:spPr/>
        <p:txBody>
          <a:bodyPr vert="horz" lIns="91440" tIns="45720" rIns="91440" bIns="45720" rtlCol="0" anchor="t">
            <a:normAutofit/>
          </a:bodyPr>
          <a:lstStyle/>
          <a:p>
            <a:pPr marL="0" indent="0" algn="ctr">
              <a:buNone/>
            </a:pPr>
            <a:r>
              <a:rPr lang="en-US" sz="2400">
                <a:solidFill>
                  <a:schemeClr val="bg1"/>
                </a:solidFill>
                <a:latin typeface="Arial"/>
                <a:ea typeface="+mn-lt"/>
                <a:cs typeface="+mn-lt"/>
              </a:rPr>
              <a:t>Greater than 65 </a:t>
            </a:r>
            <a:r>
              <a:rPr lang="en-US" sz="2400" err="1">
                <a:solidFill>
                  <a:schemeClr val="bg1"/>
                </a:solidFill>
                <a:latin typeface="Arial"/>
                <a:ea typeface="+mn-lt"/>
                <a:cs typeface="+mn-lt"/>
              </a:rPr>
              <a:t>XMin</a:t>
            </a:r>
            <a:r>
              <a:rPr lang="en-US" sz="2400">
                <a:solidFill>
                  <a:schemeClr val="bg1"/>
                </a:solidFill>
                <a:latin typeface="Arial"/>
                <a:ea typeface="+mn-lt"/>
                <a:cs typeface="+mn-lt"/>
              </a:rPr>
              <a:t> value in Box Dim, how many faults?</a:t>
            </a:r>
          </a:p>
          <a:p>
            <a:pPr marL="514350" indent="-514350">
              <a:buAutoNum type="arabicPeriod"/>
            </a:pPr>
            <a:endParaRPr lang="en-US" sz="2200"/>
          </a:p>
        </p:txBody>
      </p:sp>
      <p:sp>
        <p:nvSpPr>
          <p:cNvPr id="4" name="Footer Placeholder 3">
            <a:extLst>
              <a:ext uri="{FF2B5EF4-FFF2-40B4-BE49-F238E27FC236}">
                <a16:creationId xmlns:a16="http://schemas.microsoft.com/office/drawing/2014/main" id="{C6B59CB3-ABA2-86CD-D57D-67E8510D0CF6}"/>
              </a:ext>
            </a:extLst>
          </p:cNvPr>
          <p:cNvSpPr>
            <a:spLocks noGrp="1"/>
          </p:cNvSpPr>
          <p:nvPr>
            <p:ph type="ftr" sz="quarter" idx="11"/>
          </p:nvPr>
        </p:nvSpPr>
        <p:spPr/>
        <p:txBody>
          <a:bodyPr/>
          <a:lstStyle/>
          <a:p>
            <a:r>
              <a:rPr lang="en-US"/>
              <a:t>OMIS 652 Group Project</a:t>
            </a:r>
          </a:p>
        </p:txBody>
      </p:sp>
      <p:sp>
        <p:nvSpPr>
          <p:cNvPr id="5" name="Slide Number Placeholder 4">
            <a:extLst>
              <a:ext uri="{FF2B5EF4-FFF2-40B4-BE49-F238E27FC236}">
                <a16:creationId xmlns:a16="http://schemas.microsoft.com/office/drawing/2014/main" id="{C6ABC135-C27F-BEF4-9533-DC412A76F9EE}"/>
              </a:ext>
            </a:extLst>
          </p:cNvPr>
          <p:cNvSpPr>
            <a:spLocks noGrp="1"/>
          </p:cNvSpPr>
          <p:nvPr>
            <p:ph type="sldNum" sz="quarter" idx="12"/>
          </p:nvPr>
        </p:nvSpPr>
        <p:spPr/>
        <p:txBody>
          <a:bodyPr/>
          <a:lstStyle/>
          <a:p>
            <a:fld id="{5C2C4394-C3A0-440B-9ABA-6DA641782FCE}" type="slidenum">
              <a:rPr lang="en-US" smtClean="0"/>
              <a:t>17</a:t>
            </a:fld>
            <a:endParaRPr lang="en-US"/>
          </a:p>
        </p:txBody>
      </p:sp>
      <p:pic>
        <p:nvPicPr>
          <p:cNvPr id="6" name="Picture 5" descr="A screenshot of a computer&#10;&#10;Description automatically generated">
            <a:extLst>
              <a:ext uri="{FF2B5EF4-FFF2-40B4-BE49-F238E27FC236}">
                <a16:creationId xmlns:a16="http://schemas.microsoft.com/office/drawing/2014/main" id="{ADDB1DC5-22FA-ED86-9103-8CB8F7DBA7E6}"/>
              </a:ext>
            </a:extLst>
          </p:cNvPr>
          <p:cNvPicPr>
            <a:picLocks noChangeAspect="1"/>
          </p:cNvPicPr>
          <p:nvPr/>
        </p:nvPicPr>
        <p:blipFill>
          <a:blip r:embed="rId2"/>
          <a:stretch>
            <a:fillRect/>
          </a:stretch>
        </p:blipFill>
        <p:spPr>
          <a:xfrm>
            <a:off x="2948660" y="2492661"/>
            <a:ext cx="2029460" cy="3865245"/>
          </a:xfrm>
          <a:prstGeom prst="rect">
            <a:avLst/>
          </a:prstGeom>
          <a:ln>
            <a:solidFill>
              <a:schemeClr val="tx1"/>
            </a:solidFill>
          </a:ln>
        </p:spPr>
      </p:pic>
      <p:pic>
        <p:nvPicPr>
          <p:cNvPr id="7" name="Picture 6" descr="A screenshot of a computer&#10;&#10;Description automatically generated">
            <a:extLst>
              <a:ext uri="{FF2B5EF4-FFF2-40B4-BE49-F238E27FC236}">
                <a16:creationId xmlns:a16="http://schemas.microsoft.com/office/drawing/2014/main" id="{158E0655-70E5-837A-8DCB-D244FD960C98}"/>
              </a:ext>
            </a:extLst>
          </p:cNvPr>
          <p:cNvPicPr>
            <a:picLocks noChangeAspect="1"/>
          </p:cNvPicPr>
          <p:nvPr/>
        </p:nvPicPr>
        <p:blipFill>
          <a:blip r:embed="rId3"/>
          <a:stretch>
            <a:fillRect/>
          </a:stretch>
        </p:blipFill>
        <p:spPr>
          <a:xfrm>
            <a:off x="6167006" y="2388617"/>
            <a:ext cx="4221707" cy="4069113"/>
          </a:xfrm>
          <a:prstGeom prst="rect">
            <a:avLst/>
          </a:prstGeom>
          <a:ln>
            <a:solidFill>
              <a:schemeClr val="tx1"/>
            </a:solidFill>
          </a:ln>
        </p:spPr>
      </p:pic>
    </p:spTree>
    <p:extLst>
      <p:ext uri="{BB962C8B-B14F-4D97-AF65-F5344CB8AC3E}">
        <p14:creationId xmlns:p14="http://schemas.microsoft.com/office/powerpoint/2010/main" val="142433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197BDC0-1818-C11A-F113-11E2B3119DC0}"/>
              </a:ext>
            </a:extLst>
          </p:cNvPr>
          <p:cNvSpPr/>
          <p:nvPr/>
        </p:nvSpPr>
        <p:spPr>
          <a:xfrm>
            <a:off x="396657" y="1544876"/>
            <a:ext cx="11324399" cy="84525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7BDE7D-9794-9299-DD59-044D7B39BD9B}"/>
              </a:ext>
            </a:extLst>
          </p:cNvPr>
          <p:cNvSpPr>
            <a:spLocks noGrp="1"/>
          </p:cNvSpPr>
          <p:nvPr>
            <p:ph type="title"/>
          </p:nvPr>
        </p:nvSpPr>
        <p:spPr/>
        <p:txBody>
          <a:bodyPr>
            <a:normAutofit/>
          </a:bodyPr>
          <a:lstStyle/>
          <a:p>
            <a:r>
              <a:rPr lang="en-US">
                <a:solidFill>
                  <a:schemeClr val="tx2"/>
                </a:solidFill>
                <a:latin typeface="Arial"/>
                <a:cs typeface="Arial"/>
              </a:rPr>
              <a:t>Query 9</a:t>
            </a:r>
          </a:p>
        </p:txBody>
      </p:sp>
      <p:sp>
        <p:nvSpPr>
          <p:cNvPr id="3" name="Content Placeholder 2">
            <a:extLst>
              <a:ext uri="{FF2B5EF4-FFF2-40B4-BE49-F238E27FC236}">
                <a16:creationId xmlns:a16="http://schemas.microsoft.com/office/drawing/2014/main" id="{52B568C1-A68E-266C-F45A-9FD2DD851CDE}"/>
              </a:ext>
            </a:extLst>
          </p:cNvPr>
          <p:cNvSpPr>
            <a:spLocks noGrp="1"/>
          </p:cNvSpPr>
          <p:nvPr>
            <p:ph idx="1"/>
          </p:nvPr>
        </p:nvSpPr>
        <p:spPr/>
        <p:txBody>
          <a:bodyPr vert="horz" lIns="91440" tIns="45720" rIns="91440" bIns="45720" rtlCol="0" anchor="t">
            <a:normAutofit/>
          </a:bodyPr>
          <a:lstStyle/>
          <a:p>
            <a:pPr marL="0" indent="0" algn="ctr">
              <a:buNone/>
            </a:pPr>
            <a:r>
              <a:rPr lang="en-US" sz="2400" dirty="0">
                <a:solidFill>
                  <a:schemeClr val="bg1"/>
                </a:solidFill>
                <a:latin typeface="Arial"/>
                <a:ea typeface="+mn-lt"/>
                <a:cs typeface="+mn-lt"/>
              </a:rPr>
              <a:t>Less than 65 </a:t>
            </a:r>
            <a:r>
              <a:rPr lang="en-US" sz="2400" dirty="0" err="1">
                <a:solidFill>
                  <a:schemeClr val="bg1"/>
                </a:solidFill>
                <a:latin typeface="Arial"/>
                <a:ea typeface="+mn-lt"/>
                <a:cs typeface="+mn-lt"/>
              </a:rPr>
              <a:t>XMax</a:t>
            </a:r>
            <a:r>
              <a:rPr lang="en-US" sz="2400" dirty="0">
                <a:solidFill>
                  <a:schemeClr val="bg1"/>
                </a:solidFill>
                <a:latin typeface="Arial"/>
                <a:ea typeface="+mn-lt"/>
                <a:cs typeface="+mn-lt"/>
              </a:rPr>
              <a:t> value, how many faults?</a:t>
            </a:r>
            <a:endParaRPr lang="en-US" dirty="0">
              <a:solidFill>
                <a:schemeClr val="bg1"/>
              </a:solidFill>
            </a:endParaRPr>
          </a:p>
          <a:p>
            <a:pPr marL="514350" indent="-514350">
              <a:buAutoNum type="arabicPeriod"/>
            </a:pPr>
            <a:endParaRPr lang="en-US" sz="2200" dirty="0"/>
          </a:p>
          <a:p>
            <a:pPr marL="514350" indent="-514350">
              <a:buAutoNum type="arabicPeriod"/>
            </a:pPr>
            <a:endParaRPr lang="en-US" sz="2200" dirty="0"/>
          </a:p>
        </p:txBody>
      </p:sp>
      <p:sp>
        <p:nvSpPr>
          <p:cNvPr id="4" name="Footer Placeholder 3">
            <a:extLst>
              <a:ext uri="{FF2B5EF4-FFF2-40B4-BE49-F238E27FC236}">
                <a16:creationId xmlns:a16="http://schemas.microsoft.com/office/drawing/2014/main" id="{C6B59CB3-ABA2-86CD-D57D-67E8510D0CF6}"/>
              </a:ext>
            </a:extLst>
          </p:cNvPr>
          <p:cNvSpPr>
            <a:spLocks noGrp="1"/>
          </p:cNvSpPr>
          <p:nvPr>
            <p:ph type="ftr" sz="quarter" idx="11"/>
          </p:nvPr>
        </p:nvSpPr>
        <p:spPr/>
        <p:txBody>
          <a:bodyPr/>
          <a:lstStyle/>
          <a:p>
            <a:r>
              <a:rPr lang="en-US"/>
              <a:t>OMIS 652 Group Project</a:t>
            </a:r>
          </a:p>
        </p:txBody>
      </p:sp>
      <p:sp>
        <p:nvSpPr>
          <p:cNvPr id="5" name="Slide Number Placeholder 4">
            <a:extLst>
              <a:ext uri="{FF2B5EF4-FFF2-40B4-BE49-F238E27FC236}">
                <a16:creationId xmlns:a16="http://schemas.microsoft.com/office/drawing/2014/main" id="{C6ABC135-C27F-BEF4-9533-DC412A76F9EE}"/>
              </a:ext>
            </a:extLst>
          </p:cNvPr>
          <p:cNvSpPr>
            <a:spLocks noGrp="1"/>
          </p:cNvSpPr>
          <p:nvPr>
            <p:ph type="sldNum" sz="quarter" idx="12"/>
          </p:nvPr>
        </p:nvSpPr>
        <p:spPr/>
        <p:txBody>
          <a:bodyPr/>
          <a:lstStyle/>
          <a:p>
            <a:fld id="{5C2C4394-C3A0-440B-9ABA-6DA641782FCE}" type="slidenum">
              <a:rPr lang="en-US" smtClean="0"/>
              <a:t>18</a:t>
            </a:fld>
            <a:endParaRPr lang="en-US"/>
          </a:p>
        </p:txBody>
      </p:sp>
      <p:pic>
        <p:nvPicPr>
          <p:cNvPr id="6" name="Picture 5" descr="A screenshot of a computer&#10;&#10;Description automatically generated">
            <a:extLst>
              <a:ext uri="{FF2B5EF4-FFF2-40B4-BE49-F238E27FC236}">
                <a16:creationId xmlns:a16="http://schemas.microsoft.com/office/drawing/2014/main" id="{0C06368C-178E-89A9-96F5-1FC9BE5F491F}"/>
              </a:ext>
            </a:extLst>
          </p:cNvPr>
          <p:cNvPicPr>
            <a:picLocks noChangeAspect="1"/>
          </p:cNvPicPr>
          <p:nvPr/>
        </p:nvPicPr>
        <p:blipFill>
          <a:blip r:embed="rId2"/>
          <a:stretch>
            <a:fillRect/>
          </a:stretch>
        </p:blipFill>
        <p:spPr>
          <a:xfrm>
            <a:off x="1076072" y="2851150"/>
            <a:ext cx="4784725" cy="2446020"/>
          </a:xfrm>
          <a:prstGeom prst="rect">
            <a:avLst/>
          </a:prstGeom>
          <a:ln>
            <a:solidFill>
              <a:schemeClr val="tx1"/>
            </a:solidFill>
          </a:ln>
        </p:spPr>
      </p:pic>
      <p:pic>
        <p:nvPicPr>
          <p:cNvPr id="7" name="Picture 6" descr="A screenshot of a computer&#10;&#10;Description automatically generated">
            <a:extLst>
              <a:ext uri="{FF2B5EF4-FFF2-40B4-BE49-F238E27FC236}">
                <a16:creationId xmlns:a16="http://schemas.microsoft.com/office/drawing/2014/main" id="{FF0A3C7B-801B-5A94-991E-46A43ACD83F2}"/>
              </a:ext>
            </a:extLst>
          </p:cNvPr>
          <p:cNvPicPr>
            <a:picLocks noChangeAspect="1"/>
          </p:cNvPicPr>
          <p:nvPr/>
        </p:nvPicPr>
        <p:blipFill>
          <a:blip r:embed="rId3"/>
          <a:stretch>
            <a:fillRect/>
          </a:stretch>
        </p:blipFill>
        <p:spPr>
          <a:xfrm>
            <a:off x="6094044" y="2387948"/>
            <a:ext cx="3723999" cy="3946691"/>
          </a:xfrm>
          <a:prstGeom prst="rect">
            <a:avLst/>
          </a:prstGeom>
          <a:ln>
            <a:solidFill>
              <a:schemeClr val="tx1"/>
            </a:solidFill>
          </a:ln>
        </p:spPr>
      </p:pic>
    </p:spTree>
    <p:extLst>
      <p:ext uri="{BB962C8B-B14F-4D97-AF65-F5344CB8AC3E}">
        <p14:creationId xmlns:p14="http://schemas.microsoft.com/office/powerpoint/2010/main" val="1503688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DBA5FC-9911-0C17-0D95-6146C65F9DC1}"/>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F59AD43E-DC60-637C-6EBC-702CA1F1F448}"/>
              </a:ext>
            </a:extLst>
          </p:cNvPr>
          <p:cNvSpPr/>
          <p:nvPr/>
        </p:nvSpPr>
        <p:spPr>
          <a:xfrm>
            <a:off x="396657" y="1544876"/>
            <a:ext cx="11324399" cy="84525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67BA2F-D97A-4E28-A9E5-43C0367066C2}"/>
              </a:ext>
            </a:extLst>
          </p:cNvPr>
          <p:cNvSpPr>
            <a:spLocks noGrp="1"/>
          </p:cNvSpPr>
          <p:nvPr>
            <p:ph type="title"/>
          </p:nvPr>
        </p:nvSpPr>
        <p:spPr/>
        <p:txBody>
          <a:bodyPr>
            <a:normAutofit/>
          </a:bodyPr>
          <a:lstStyle/>
          <a:p>
            <a:r>
              <a:rPr lang="en-US" dirty="0">
                <a:solidFill>
                  <a:schemeClr val="tx2"/>
                </a:solidFill>
                <a:latin typeface="Arial"/>
                <a:cs typeface="Arial"/>
              </a:rPr>
              <a:t>Query 10</a:t>
            </a:r>
          </a:p>
        </p:txBody>
      </p:sp>
      <p:sp>
        <p:nvSpPr>
          <p:cNvPr id="3" name="Content Placeholder 2">
            <a:extLst>
              <a:ext uri="{FF2B5EF4-FFF2-40B4-BE49-F238E27FC236}">
                <a16:creationId xmlns:a16="http://schemas.microsoft.com/office/drawing/2014/main" id="{45F66F42-B521-894A-2700-1747A2294AF3}"/>
              </a:ext>
            </a:extLst>
          </p:cNvPr>
          <p:cNvSpPr>
            <a:spLocks noGrp="1"/>
          </p:cNvSpPr>
          <p:nvPr>
            <p:ph idx="1"/>
          </p:nvPr>
        </p:nvSpPr>
        <p:spPr/>
        <p:txBody>
          <a:bodyPr vert="horz" lIns="91440" tIns="45720" rIns="91440" bIns="45720" rtlCol="0" anchor="t">
            <a:normAutofit/>
          </a:bodyPr>
          <a:lstStyle/>
          <a:p>
            <a:pPr marL="0" indent="0" algn="ctr">
              <a:buNone/>
            </a:pPr>
            <a:r>
              <a:rPr lang="en-US" sz="2400" dirty="0" err="1">
                <a:solidFill>
                  <a:schemeClr val="bg1"/>
                </a:solidFill>
                <a:latin typeface="Arial"/>
                <a:ea typeface="+mn-lt"/>
                <a:cs typeface="+mn-lt"/>
              </a:rPr>
              <a:t>Groupy</a:t>
            </a:r>
            <a:r>
              <a:rPr lang="en-US" sz="2400" dirty="0">
                <a:solidFill>
                  <a:schemeClr val="bg1"/>
                </a:solidFill>
                <a:latin typeface="Arial"/>
                <a:ea typeface="+mn-lt"/>
                <a:cs typeface="+mn-lt"/>
              </a:rPr>
              <a:t> </a:t>
            </a:r>
            <a:r>
              <a:rPr lang="en-US" sz="2400" dirty="0" err="1">
                <a:solidFill>
                  <a:schemeClr val="bg1"/>
                </a:solidFill>
                <a:latin typeface="Arial"/>
                <a:ea typeface="+mn-lt"/>
                <a:cs typeface="+mn-lt"/>
              </a:rPr>
              <a:t>FaultID</a:t>
            </a:r>
            <a:r>
              <a:rPr lang="en-US" sz="2400" dirty="0">
                <a:solidFill>
                  <a:schemeClr val="bg1"/>
                </a:solidFill>
                <a:latin typeface="Arial"/>
                <a:ea typeface="+mn-lt"/>
                <a:cs typeface="+mn-lt"/>
              </a:rPr>
              <a:t> by Min Luminosity</a:t>
            </a:r>
            <a:endParaRPr lang="en-US" dirty="0">
              <a:solidFill>
                <a:schemeClr val="bg1"/>
              </a:solidFill>
            </a:endParaRPr>
          </a:p>
          <a:p>
            <a:pPr marL="514350" indent="-514350">
              <a:buAutoNum type="arabicPeriod"/>
            </a:pPr>
            <a:endParaRPr lang="en-US" sz="2200" dirty="0"/>
          </a:p>
          <a:p>
            <a:pPr marL="514350" indent="-514350">
              <a:buAutoNum type="arabicPeriod"/>
            </a:pPr>
            <a:endParaRPr lang="en-US" sz="2200" dirty="0"/>
          </a:p>
        </p:txBody>
      </p:sp>
      <p:sp>
        <p:nvSpPr>
          <p:cNvPr id="4" name="Footer Placeholder 3">
            <a:extLst>
              <a:ext uri="{FF2B5EF4-FFF2-40B4-BE49-F238E27FC236}">
                <a16:creationId xmlns:a16="http://schemas.microsoft.com/office/drawing/2014/main" id="{ED51F0D0-6E33-5551-5735-AD1C7AC7B826}"/>
              </a:ext>
            </a:extLst>
          </p:cNvPr>
          <p:cNvSpPr>
            <a:spLocks noGrp="1"/>
          </p:cNvSpPr>
          <p:nvPr>
            <p:ph type="ftr" sz="quarter" idx="11"/>
          </p:nvPr>
        </p:nvSpPr>
        <p:spPr/>
        <p:txBody>
          <a:bodyPr/>
          <a:lstStyle/>
          <a:p>
            <a:r>
              <a:rPr lang="en-US"/>
              <a:t>OMIS 652 Group Project</a:t>
            </a:r>
          </a:p>
        </p:txBody>
      </p:sp>
      <p:sp>
        <p:nvSpPr>
          <p:cNvPr id="5" name="Slide Number Placeholder 4">
            <a:extLst>
              <a:ext uri="{FF2B5EF4-FFF2-40B4-BE49-F238E27FC236}">
                <a16:creationId xmlns:a16="http://schemas.microsoft.com/office/drawing/2014/main" id="{511FD02F-3C29-17F9-DA7D-B1BE2162D2EC}"/>
              </a:ext>
            </a:extLst>
          </p:cNvPr>
          <p:cNvSpPr>
            <a:spLocks noGrp="1"/>
          </p:cNvSpPr>
          <p:nvPr>
            <p:ph type="sldNum" sz="quarter" idx="12"/>
          </p:nvPr>
        </p:nvSpPr>
        <p:spPr/>
        <p:txBody>
          <a:bodyPr/>
          <a:lstStyle/>
          <a:p>
            <a:fld id="{5C2C4394-C3A0-440B-9ABA-6DA641782FCE}" type="slidenum">
              <a:rPr lang="en-US" smtClean="0"/>
              <a:t>19</a:t>
            </a:fld>
            <a:endParaRPr lang="en-US"/>
          </a:p>
        </p:txBody>
      </p:sp>
      <p:pic>
        <p:nvPicPr>
          <p:cNvPr id="10" name="Picture 9">
            <a:extLst>
              <a:ext uri="{FF2B5EF4-FFF2-40B4-BE49-F238E27FC236}">
                <a16:creationId xmlns:a16="http://schemas.microsoft.com/office/drawing/2014/main" id="{A423DBEF-176C-C4A5-9738-25FC4659DED9}"/>
              </a:ext>
            </a:extLst>
          </p:cNvPr>
          <p:cNvPicPr>
            <a:picLocks noChangeAspect="1"/>
          </p:cNvPicPr>
          <p:nvPr/>
        </p:nvPicPr>
        <p:blipFill>
          <a:blip r:embed="rId2"/>
          <a:stretch>
            <a:fillRect/>
          </a:stretch>
        </p:blipFill>
        <p:spPr>
          <a:xfrm>
            <a:off x="470944" y="2629919"/>
            <a:ext cx="3019846" cy="3486637"/>
          </a:xfrm>
          <a:prstGeom prst="rect">
            <a:avLst/>
          </a:prstGeom>
          <a:ln>
            <a:solidFill>
              <a:schemeClr val="tx1"/>
            </a:solidFill>
          </a:ln>
        </p:spPr>
      </p:pic>
      <p:pic>
        <p:nvPicPr>
          <p:cNvPr id="12" name="Picture 11">
            <a:extLst>
              <a:ext uri="{FF2B5EF4-FFF2-40B4-BE49-F238E27FC236}">
                <a16:creationId xmlns:a16="http://schemas.microsoft.com/office/drawing/2014/main" id="{78071490-4ECC-EDEA-3C82-B6D26C1AFCE8}"/>
              </a:ext>
            </a:extLst>
          </p:cNvPr>
          <p:cNvPicPr>
            <a:picLocks noChangeAspect="1"/>
          </p:cNvPicPr>
          <p:nvPr/>
        </p:nvPicPr>
        <p:blipFill>
          <a:blip r:embed="rId3"/>
          <a:stretch>
            <a:fillRect/>
          </a:stretch>
        </p:blipFill>
        <p:spPr>
          <a:xfrm>
            <a:off x="7726108" y="2511537"/>
            <a:ext cx="3994948" cy="4027375"/>
          </a:xfrm>
          <a:prstGeom prst="rect">
            <a:avLst/>
          </a:prstGeom>
        </p:spPr>
      </p:pic>
    </p:spTree>
    <p:extLst>
      <p:ext uri="{BB962C8B-B14F-4D97-AF65-F5344CB8AC3E}">
        <p14:creationId xmlns:p14="http://schemas.microsoft.com/office/powerpoint/2010/main" val="77342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EBE30-5E47-D709-B962-1B868A7745D2}"/>
              </a:ext>
            </a:extLst>
          </p:cNvPr>
          <p:cNvSpPr>
            <a:spLocks noGrp="1"/>
          </p:cNvSpPr>
          <p:nvPr>
            <p:ph type="title"/>
          </p:nvPr>
        </p:nvSpPr>
        <p:spPr>
          <a:noFill/>
        </p:spPr>
        <p:txBody>
          <a:bodyPr>
            <a:normAutofit/>
          </a:bodyPr>
          <a:lstStyle/>
          <a:p>
            <a:r>
              <a:rPr lang="en-US" dirty="0">
                <a:solidFill>
                  <a:schemeClr val="tx2"/>
                </a:solidFill>
                <a:latin typeface="Arial"/>
                <a:cs typeface="Arial"/>
              </a:rPr>
              <a:t>Introduction</a:t>
            </a:r>
            <a:r>
              <a:rPr lang="en-US">
                <a:solidFill>
                  <a:schemeClr val="tx2"/>
                </a:solidFill>
                <a:latin typeface="Arial"/>
                <a:cs typeface="Arial"/>
              </a:rPr>
              <a:t>:</a:t>
            </a:r>
            <a:endParaRPr lang="en-US" dirty="0">
              <a:solidFill>
                <a:schemeClr val="tx2"/>
              </a:solidFill>
              <a:latin typeface="Arial"/>
              <a:cs typeface="Arial"/>
            </a:endParaRPr>
          </a:p>
        </p:txBody>
      </p:sp>
      <p:sp>
        <p:nvSpPr>
          <p:cNvPr id="3" name="Content Placeholder 2">
            <a:extLst>
              <a:ext uri="{FF2B5EF4-FFF2-40B4-BE49-F238E27FC236}">
                <a16:creationId xmlns:a16="http://schemas.microsoft.com/office/drawing/2014/main" id="{CB683A46-895E-BAF0-C0B6-2B64ECECF404}"/>
              </a:ext>
            </a:extLst>
          </p:cNvPr>
          <p:cNvSpPr>
            <a:spLocks noGrp="1"/>
          </p:cNvSpPr>
          <p:nvPr>
            <p:ph idx="1"/>
          </p:nvPr>
        </p:nvSpPr>
        <p:spPr>
          <a:xfrm>
            <a:off x="828848" y="1582533"/>
            <a:ext cx="10473531" cy="2228957"/>
          </a:xfrm>
          <a:solidFill>
            <a:schemeClr val="tx2"/>
          </a:solidFill>
        </p:spPr>
        <p:txBody>
          <a:bodyPr vert="horz" lIns="91440" tIns="45720" rIns="91440" bIns="45720" rtlCol="0" anchor="t">
            <a:normAutofit/>
          </a:bodyPr>
          <a:lstStyle/>
          <a:p>
            <a:endParaRPr lang="en-US" sz="2400">
              <a:solidFill>
                <a:schemeClr val="bg1"/>
              </a:solidFill>
              <a:latin typeface="Arial"/>
              <a:cs typeface="Segoe UI"/>
            </a:endParaRPr>
          </a:p>
          <a:p>
            <a:r>
              <a:rPr lang="en-US" sz="2000">
                <a:solidFill>
                  <a:schemeClr val="bg1"/>
                </a:solidFill>
                <a:latin typeface="Arial"/>
                <a:cs typeface="Segoe UI"/>
              </a:rPr>
              <a:t>The dataset includes detailed information on different types of surface defects found in steel products, such as scratches, dents, and inclusions. By analyzing this data, we can identify patterns and root causes of defects, which is crucial for improving manufacturing processes and ensuring the production of high-quality steel.</a:t>
            </a:r>
            <a:endParaRPr lang="en-US" sz="2000">
              <a:solidFill>
                <a:schemeClr val="bg1"/>
              </a:solidFill>
            </a:endParaRPr>
          </a:p>
          <a:p>
            <a:endParaRPr lang="en-US" sz="2400">
              <a:solidFill>
                <a:schemeClr val="bg1"/>
              </a:solidFill>
              <a:latin typeface="Segoe UI"/>
              <a:cs typeface="Segoe UI"/>
            </a:endParaRPr>
          </a:p>
          <a:p>
            <a:endParaRPr lang="en-US" sz="2400"/>
          </a:p>
        </p:txBody>
      </p:sp>
      <p:sp>
        <p:nvSpPr>
          <p:cNvPr id="4" name="Footer Placeholder 3">
            <a:extLst>
              <a:ext uri="{FF2B5EF4-FFF2-40B4-BE49-F238E27FC236}">
                <a16:creationId xmlns:a16="http://schemas.microsoft.com/office/drawing/2014/main" id="{CBC2B130-01B3-20D5-8A36-CBEFE94E4F57}"/>
              </a:ext>
            </a:extLst>
          </p:cNvPr>
          <p:cNvSpPr>
            <a:spLocks noGrp="1"/>
          </p:cNvSpPr>
          <p:nvPr>
            <p:ph type="ftr" sz="quarter" idx="11"/>
          </p:nvPr>
        </p:nvSpPr>
        <p:spPr/>
        <p:txBody>
          <a:bodyPr/>
          <a:lstStyle/>
          <a:p>
            <a:r>
              <a:rPr lang="en-US"/>
              <a:t>OMIS 652 Group Project</a:t>
            </a:r>
          </a:p>
        </p:txBody>
      </p:sp>
      <p:sp>
        <p:nvSpPr>
          <p:cNvPr id="5" name="Slide Number Placeholder 4">
            <a:extLst>
              <a:ext uri="{FF2B5EF4-FFF2-40B4-BE49-F238E27FC236}">
                <a16:creationId xmlns:a16="http://schemas.microsoft.com/office/drawing/2014/main" id="{D487C5E0-10FC-7C71-00F7-F02E1CEC5AD6}"/>
              </a:ext>
            </a:extLst>
          </p:cNvPr>
          <p:cNvSpPr>
            <a:spLocks noGrp="1"/>
          </p:cNvSpPr>
          <p:nvPr>
            <p:ph type="sldNum" sz="quarter" idx="12"/>
          </p:nvPr>
        </p:nvSpPr>
        <p:spPr/>
        <p:txBody>
          <a:bodyPr/>
          <a:lstStyle/>
          <a:p>
            <a:fld id="{5C2C4394-C3A0-440B-9ABA-6DA641782FCE}" type="slidenum">
              <a:rPr lang="en-US" smtClean="0"/>
              <a:t>2</a:t>
            </a:fld>
            <a:endParaRPr lang="en-US"/>
          </a:p>
        </p:txBody>
      </p:sp>
      <p:sp>
        <p:nvSpPr>
          <p:cNvPr id="7" name="Rectangle 6">
            <a:extLst>
              <a:ext uri="{FF2B5EF4-FFF2-40B4-BE49-F238E27FC236}">
                <a16:creationId xmlns:a16="http://schemas.microsoft.com/office/drawing/2014/main" id="{0A63742E-9954-6000-3B66-D72883E1EE68}"/>
              </a:ext>
            </a:extLst>
          </p:cNvPr>
          <p:cNvSpPr/>
          <p:nvPr/>
        </p:nvSpPr>
        <p:spPr>
          <a:xfrm>
            <a:off x="809771" y="4035478"/>
            <a:ext cx="10487601" cy="160725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89B977D-01AA-643D-0BA3-BEAD28BC4999}"/>
              </a:ext>
            </a:extLst>
          </p:cNvPr>
          <p:cNvSpPr txBox="1"/>
          <p:nvPr/>
        </p:nvSpPr>
        <p:spPr>
          <a:xfrm>
            <a:off x="838356" y="4136054"/>
            <a:ext cx="10459312"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endParaRPr lang="en-US" sz="2000">
              <a:solidFill>
                <a:schemeClr val="bg1"/>
              </a:solidFill>
              <a:latin typeface="Arial"/>
              <a:cs typeface="Segoe UI"/>
            </a:endParaRPr>
          </a:p>
          <a:p>
            <a:pPr marL="342900" indent="-342900">
              <a:buFont typeface="Arial"/>
              <a:buChar char="•"/>
            </a:pPr>
            <a:r>
              <a:rPr lang="en-US" sz="2000">
                <a:solidFill>
                  <a:schemeClr val="bg1"/>
                </a:solidFill>
                <a:latin typeface="Arial"/>
                <a:cs typeface="Segoe UI"/>
              </a:rPr>
              <a:t>In this presentation, we will explore the methodologies used for defect detection, and discuss the implications of our findings for the steel manufacturing industry.</a:t>
            </a:r>
            <a:endParaRPr lang="en-US" sz="2000">
              <a:solidFill>
                <a:schemeClr val="bg1"/>
              </a:solidFill>
            </a:endParaRPr>
          </a:p>
        </p:txBody>
      </p:sp>
    </p:spTree>
    <p:extLst>
      <p:ext uri="{BB962C8B-B14F-4D97-AF65-F5344CB8AC3E}">
        <p14:creationId xmlns:p14="http://schemas.microsoft.com/office/powerpoint/2010/main" val="24070779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B7F1C4-1B17-56C1-C144-C074B0B67324}"/>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241351D7-699F-4F3C-7D06-77834754C219}"/>
              </a:ext>
            </a:extLst>
          </p:cNvPr>
          <p:cNvSpPr/>
          <p:nvPr/>
        </p:nvSpPr>
        <p:spPr>
          <a:xfrm>
            <a:off x="396657" y="1544876"/>
            <a:ext cx="11324399" cy="84525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B507CC-840B-661A-D5B5-430DE9E7EAC9}"/>
              </a:ext>
            </a:extLst>
          </p:cNvPr>
          <p:cNvSpPr>
            <a:spLocks noGrp="1"/>
          </p:cNvSpPr>
          <p:nvPr>
            <p:ph type="title"/>
          </p:nvPr>
        </p:nvSpPr>
        <p:spPr/>
        <p:txBody>
          <a:bodyPr>
            <a:normAutofit/>
          </a:bodyPr>
          <a:lstStyle/>
          <a:p>
            <a:r>
              <a:rPr lang="en-US" dirty="0">
                <a:solidFill>
                  <a:schemeClr val="tx2"/>
                </a:solidFill>
                <a:latin typeface="Arial"/>
                <a:cs typeface="Arial"/>
              </a:rPr>
              <a:t>Query 11</a:t>
            </a:r>
          </a:p>
        </p:txBody>
      </p:sp>
      <p:sp>
        <p:nvSpPr>
          <p:cNvPr id="3" name="Content Placeholder 2">
            <a:extLst>
              <a:ext uri="{FF2B5EF4-FFF2-40B4-BE49-F238E27FC236}">
                <a16:creationId xmlns:a16="http://schemas.microsoft.com/office/drawing/2014/main" id="{211F743E-10D5-D742-D29F-D781A330F800}"/>
              </a:ext>
            </a:extLst>
          </p:cNvPr>
          <p:cNvSpPr>
            <a:spLocks noGrp="1"/>
          </p:cNvSpPr>
          <p:nvPr>
            <p:ph idx="1"/>
          </p:nvPr>
        </p:nvSpPr>
        <p:spPr/>
        <p:txBody>
          <a:bodyPr vert="horz" lIns="91440" tIns="45720" rIns="91440" bIns="45720" rtlCol="0" anchor="t">
            <a:normAutofit/>
          </a:bodyPr>
          <a:lstStyle/>
          <a:p>
            <a:pPr marL="0" indent="0" algn="ctr">
              <a:buNone/>
            </a:pPr>
            <a:r>
              <a:rPr lang="en-US" sz="2400" dirty="0">
                <a:solidFill>
                  <a:schemeClr val="bg1"/>
                </a:solidFill>
                <a:latin typeface="Arial"/>
                <a:ea typeface="+mn-lt"/>
                <a:cs typeface="+mn-lt"/>
              </a:rPr>
              <a:t>Less than 65 </a:t>
            </a:r>
            <a:r>
              <a:rPr lang="en-US" sz="2400" dirty="0" err="1">
                <a:solidFill>
                  <a:schemeClr val="bg1"/>
                </a:solidFill>
                <a:latin typeface="Arial"/>
                <a:ea typeface="+mn-lt"/>
                <a:cs typeface="+mn-lt"/>
              </a:rPr>
              <a:t>XMax</a:t>
            </a:r>
            <a:r>
              <a:rPr lang="en-US" sz="2400" dirty="0">
                <a:solidFill>
                  <a:schemeClr val="bg1"/>
                </a:solidFill>
                <a:latin typeface="Arial"/>
                <a:ea typeface="+mn-lt"/>
                <a:cs typeface="+mn-lt"/>
              </a:rPr>
              <a:t> value, how many faults?</a:t>
            </a:r>
            <a:endParaRPr lang="en-US" dirty="0">
              <a:solidFill>
                <a:schemeClr val="bg1"/>
              </a:solidFill>
            </a:endParaRPr>
          </a:p>
          <a:p>
            <a:pPr marL="514350" indent="-514350">
              <a:buAutoNum type="arabicPeriod"/>
            </a:pPr>
            <a:endParaRPr lang="en-US" sz="2200" dirty="0"/>
          </a:p>
          <a:p>
            <a:pPr marL="514350" indent="-514350">
              <a:buAutoNum type="arabicPeriod"/>
            </a:pPr>
            <a:endParaRPr lang="en-US" sz="2200" dirty="0"/>
          </a:p>
        </p:txBody>
      </p:sp>
      <p:sp>
        <p:nvSpPr>
          <p:cNvPr id="4" name="Footer Placeholder 3">
            <a:extLst>
              <a:ext uri="{FF2B5EF4-FFF2-40B4-BE49-F238E27FC236}">
                <a16:creationId xmlns:a16="http://schemas.microsoft.com/office/drawing/2014/main" id="{AFCFF4C7-8BAD-DE7E-51BF-ED928527DF62}"/>
              </a:ext>
            </a:extLst>
          </p:cNvPr>
          <p:cNvSpPr>
            <a:spLocks noGrp="1"/>
          </p:cNvSpPr>
          <p:nvPr>
            <p:ph type="ftr" sz="quarter" idx="11"/>
          </p:nvPr>
        </p:nvSpPr>
        <p:spPr/>
        <p:txBody>
          <a:bodyPr/>
          <a:lstStyle/>
          <a:p>
            <a:r>
              <a:rPr lang="en-US"/>
              <a:t>OMIS 652 Group Project</a:t>
            </a:r>
          </a:p>
        </p:txBody>
      </p:sp>
      <p:sp>
        <p:nvSpPr>
          <p:cNvPr id="5" name="Slide Number Placeholder 4">
            <a:extLst>
              <a:ext uri="{FF2B5EF4-FFF2-40B4-BE49-F238E27FC236}">
                <a16:creationId xmlns:a16="http://schemas.microsoft.com/office/drawing/2014/main" id="{9C397C55-07AD-1E71-D00A-BE04915E0A6F}"/>
              </a:ext>
            </a:extLst>
          </p:cNvPr>
          <p:cNvSpPr>
            <a:spLocks noGrp="1"/>
          </p:cNvSpPr>
          <p:nvPr>
            <p:ph type="sldNum" sz="quarter" idx="12"/>
          </p:nvPr>
        </p:nvSpPr>
        <p:spPr/>
        <p:txBody>
          <a:bodyPr/>
          <a:lstStyle/>
          <a:p>
            <a:fld id="{5C2C4394-C3A0-440B-9ABA-6DA641782FCE}" type="slidenum">
              <a:rPr lang="en-US" smtClean="0"/>
              <a:t>20</a:t>
            </a:fld>
            <a:endParaRPr lang="en-US"/>
          </a:p>
        </p:txBody>
      </p:sp>
      <p:pic>
        <p:nvPicPr>
          <p:cNvPr id="6" name="Picture 5" descr="A screenshot of a computer&#10;&#10;Description automatically generated">
            <a:extLst>
              <a:ext uri="{FF2B5EF4-FFF2-40B4-BE49-F238E27FC236}">
                <a16:creationId xmlns:a16="http://schemas.microsoft.com/office/drawing/2014/main" id="{17D3DA0A-FD72-442E-D589-76AE1A5865CB}"/>
              </a:ext>
            </a:extLst>
          </p:cNvPr>
          <p:cNvPicPr>
            <a:picLocks noChangeAspect="1"/>
          </p:cNvPicPr>
          <p:nvPr/>
        </p:nvPicPr>
        <p:blipFill>
          <a:blip r:embed="rId2"/>
          <a:stretch>
            <a:fillRect/>
          </a:stretch>
        </p:blipFill>
        <p:spPr>
          <a:xfrm>
            <a:off x="1076072" y="2851150"/>
            <a:ext cx="4784725" cy="2446020"/>
          </a:xfrm>
          <a:prstGeom prst="rect">
            <a:avLst/>
          </a:prstGeom>
          <a:ln>
            <a:solidFill>
              <a:schemeClr val="tx1"/>
            </a:solidFill>
          </a:ln>
        </p:spPr>
      </p:pic>
      <p:pic>
        <p:nvPicPr>
          <p:cNvPr id="7" name="Picture 6" descr="A screenshot of a computer&#10;&#10;Description automatically generated">
            <a:extLst>
              <a:ext uri="{FF2B5EF4-FFF2-40B4-BE49-F238E27FC236}">
                <a16:creationId xmlns:a16="http://schemas.microsoft.com/office/drawing/2014/main" id="{AC86AAE3-0F0A-11C3-9C93-ABEA0A1DD404}"/>
              </a:ext>
            </a:extLst>
          </p:cNvPr>
          <p:cNvPicPr>
            <a:picLocks noChangeAspect="1"/>
          </p:cNvPicPr>
          <p:nvPr/>
        </p:nvPicPr>
        <p:blipFill>
          <a:blip r:embed="rId3"/>
          <a:stretch>
            <a:fillRect/>
          </a:stretch>
        </p:blipFill>
        <p:spPr>
          <a:xfrm>
            <a:off x="6094044" y="2387948"/>
            <a:ext cx="3723999" cy="3946691"/>
          </a:xfrm>
          <a:prstGeom prst="rect">
            <a:avLst/>
          </a:prstGeom>
          <a:ln>
            <a:solidFill>
              <a:schemeClr val="tx1"/>
            </a:solidFill>
          </a:ln>
        </p:spPr>
      </p:pic>
    </p:spTree>
    <p:extLst>
      <p:ext uri="{BB962C8B-B14F-4D97-AF65-F5344CB8AC3E}">
        <p14:creationId xmlns:p14="http://schemas.microsoft.com/office/powerpoint/2010/main" val="39077534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C31B87D-E847-B5F6-9AFA-AEC8473F399B}"/>
              </a:ext>
            </a:extLst>
          </p:cNvPr>
          <p:cNvSpPr/>
          <p:nvPr/>
        </p:nvSpPr>
        <p:spPr>
          <a:xfrm>
            <a:off x="396657" y="1544876"/>
            <a:ext cx="11324399" cy="84525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7BDE7D-9794-9299-DD59-044D7B39BD9B}"/>
              </a:ext>
            </a:extLst>
          </p:cNvPr>
          <p:cNvSpPr>
            <a:spLocks noGrp="1"/>
          </p:cNvSpPr>
          <p:nvPr>
            <p:ph type="title"/>
          </p:nvPr>
        </p:nvSpPr>
        <p:spPr/>
        <p:txBody>
          <a:bodyPr>
            <a:normAutofit/>
          </a:bodyPr>
          <a:lstStyle/>
          <a:p>
            <a:r>
              <a:rPr lang="en-US" dirty="0">
                <a:solidFill>
                  <a:schemeClr val="tx2"/>
                </a:solidFill>
                <a:latin typeface="Arial"/>
                <a:cs typeface="Arial"/>
              </a:rPr>
              <a:t>Query 12</a:t>
            </a:r>
          </a:p>
        </p:txBody>
      </p:sp>
      <p:sp>
        <p:nvSpPr>
          <p:cNvPr id="3" name="Content Placeholder 2">
            <a:extLst>
              <a:ext uri="{FF2B5EF4-FFF2-40B4-BE49-F238E27FC236}">
                <a16:creationId xmlns:a16="http://schemas.microsoft.com/office/drawing/2014/main" id="{52B568C1-A68E-266C-F45A-9FD2DD851CDE}"/>
              </a:ext>
            </a:extLst>
          </p:cNvPr>
          <p:cNvSpPr>
            <a:spLocks noGrp="1"/>
          </p:cNvSpPr>
          <p:nvPr>
            <p:ph idx="1"/>
          </p:nvPr>
        </p:nvSpPr>
        <p:spPr/>
        <p:txBody>
          <a:bodyPr vert="horz" lIns="91440" tIns="45720" rIns="91440" bIns="45720" rtlCol="0" anchor="t">
            <a:normAutofit/>
          </a:bodyPr>
          <a:lstStyle/>
          <a:p>
            <a:pPr marL="0" indent="0" algn="ctr">
              <a:buNone/>
            </a:pPr>
            <a:r>
              <a:rPr lang="en-US" sz="2400" dirty="0">
                <a:solidFill>
                  <a:schemeClr val="bg1"/>
                </a:solidFill>
                <a:latin typeface="Arial"/>
                <a:ea typeface="+mn-lt"/>
                <a:cs typeface="+mn-lt"/>
              </a:rPr>
              <a:t>Show the </a:t>
            </a:r>
            <a:r>
              <a:rPr lang="en-US" sz="2400" dirty="0" err="1">
                <a:solidFill>
                  <a:schemeClr val="bg1"/>
                </a:solidFill>
                <a:latin typeface="Arial"/>
                <a:ea typeface="+mn-lt"/>
                <a:cs typeface="+mn-lt"/>
              </a:rPr>
              <a:t>FaultID</a:t>
            </a:r>
            <a:r>
              <a:rPr lang="en-US" sz="2400" dirty="0">
                <a:solidFill>
                  <a:schemeClr val="bg1"/>
                </a:solidFill>
                <a:latin typeface="Arial"/>
                <a:ea typeface="+mn-lt"/>
                <a:cs typeface="+mn-lt"/>
              </a:rPr>
              <a:t> and </a:t>
            </a:r>
            <a:r>
              <a:rPr lang="en-US" sz="2400" dirty="0" err="1">
                <a:solidFill>
                  <a:schemeClr val="bg1"/>
                </a:solidFill>
                <a:latin typeface="Arial"/>
                <a:ea typeface="+mn-lt"/>
                <a:cs typeface="+mn-lt"/>
              </a:rPr>
              <a:t>PlateID</a:t>
            </a:r>
            <a:r>
              <a:rPr lang="en-US" sz="2400" dirty="0">
                <a:solidFill>
                  <a:schemeClr val="bg1"/>
                </a:solidFill>
                <a:latin typeface="Arial"/>
                <a:ea typeface="+mn-lt"/>
                <a:cs typeface="+mn-lt"/>
              </a:rPr>
              <a:t> and Type of Steel for Max Luminosity &gt; 150</a:t>
            </a:r>
          </a:p>
          <a:p>
            <a:endParaRPr lang="en-US" sz="2200" dirty="0"/>
          </a:p>
        </p:txBody>
      </p:sp>
      <p:sp>
        <p:nvSpPr>
          <p:cNvPr id="4" name="Footer Placeholder 3">
            <a:extLst>
              <a:ext uri="{FF2B5EF4-FFF2-40B4-BE49-F238E27FC236}">
                <a16:creationId xmlns:a16="http://schemas.microsoft.com/office/drawing/2014/main" id="{C6B59CB3-ABA2-86CD-D57D-67E8510D0CF6}"/>
              </a:ext>
            </a:extLst>
          </p:cNvPr>
          <p:cNvSpPr>
            <a:spLocks noGrp="1"/>
          </p:cNvSpPr>
          <p:nvPr>
            <p:ph type="ftr" sz="quarter" idx="11"/>
          </p:nvPr>
        </p:nvSpPr>
        <p:spPr/>
        <p:txBody>
          <a:bodyPr/>
          <a:lstStyle/>
          <a:p>
            <a:r>
              <a:rPr lang="en-US"/>
              <a:t>OMIS 652 Group Project</a:t>
            </a:r>
          </a:p>
        </p:txBody>
      </p:sp>
      <p:sp>
        <p:nvSpPr>
          <p:cNvPr id="5" name="Slide Number Placeholder 4">
            <a:extLst>
              <a:ext uri="{FF2B5EF4-FFF2-40B4-BE49-F238E27FC236}">
                <a16:creationId xmlns:a16="http://schemas.microsoft.com/office/drawing/2014/main" id="{C6ABC135-C27F-BEF4-9533-DC412A76F9EE}"/>
              </a:ext>
            </a:extLst>
          </p:cNvPr>
          <p:cNvSpPr>
            <a:spLocks noGrp="1"/>
          </p:cNvSpPr>
          <p:nvPr>
            <p:ph type="sldNum" sz="quarter" idx="12"/>
          </p:nvPr>
        </p:nvSpPr>
        <p:spPr/>
        <p:txBody>
          <a:bodyPr/>
          <a:lstStyle/>
          <a:p>
            <a:fld id="{5C2C4394-C3A0-440B-9ABA-6DA641782FCE}" type="slidenum">
              <a:rPr lang="en-US" smtClean="0"/>
              <a:t>21</a:t>
            </a:fld>
            <a:endParaRPr lang="en-US"/>
          </a:p>
        </p:txBody>
      </p:sp>
      <p:pic>
        <p:nvPicPr>
          <p:cNvPr id="6" name="Picture 5" descr="A screenshot of a computer&#10;&#10;Description automatically generated">
            <a:extLst>
              <a:ext uri="{FF2B5EF4-FFF2-40B4-BE49-F238E27FC236}">
                <a16:creationId xmlns:a16="http://schemas.microsoft.com/office/drawing/2014/main" id="{EF0C6239-3DC1-01A7-A19F-8C7304A3DA70}"/>
              </a:ext>
            </a:extLst>
          </p:cNvPr>
          <p:cNvPicPr>
            <a:picLocks noChangeAspect="1"/>
          </p:cNvPicPr>
          <p:nvPr/>
        </p:nvPicPr>
        <p:blipFill>
          <a:blip r:embed="rId2"/>
          <a:stretch>
            <a:fillRect/>
          </a:stretch>
        </p:blipFill>
        <p:spPr>
          <a:xfrm>
            <a:off x="274067" y="3293341"/>
            <a:ext cx="5819775" cy="1419225"/>
          </a:xfrm>
          <a:prstGeom prst="rect">
            <a:avLst/>
          </a:prstGeom>
          <a:ln>
            <a:solidFill>
              <a:schemeClr val="tx1"/>
            </a:solidFill>
          </a:ln>
        </p:spPr>
      </p:pic>
      <p:pic>
        <p:nvPicPr>
          <p:cNvPr id="7" name="Picture 6" descr="A screenshot of a computer&#10;&#10;Description automatically generated">
            <a:extLst>
              <a:ext uri="{FF2B5EF4-FFF2-40B4-BE49-F238E27FC236}">
                <a16:creationId xmlns:a16="http://schemas.microsoft.com/office/drawing/2014/main" id="{2646A425-945E-A474-BF88-C3CDD5FCCA8F}"/>
              </a:ext>
            </a:extLst>
          </p:cNvPr>
          <p:cNvPicPr>
            <a:picLocks noChangeAspect="1"/>
          </p:cNvPicPr>
          <p:nvPr/>
        </p:nvPicPr>
        <p:blipFill>
          <a:blip r:embed="rId3"/>
          <a:stretch>
            <a:fillRect/>
          </a:stretch>
        </p:blipFill>
        <p:spPr>
          <a:xfrm>
            <a:off x="6094299" y="2487860"/>
            <a:ext cx="5392420" cy="3872865"/>
          </a:xfrm>
          <a:prstGeom prst="rect">
            <a:avLst/>
          </a:prstGeom>
          <a:ln>
            <a:solidFill>
              <a:schemeClr val="tx1"/>
            </a:solidFill>
          </a:ln>
        </p:spPr>
      </p:pic>
    </p:spTree>
    <p:extLst>
      <p:ext uri="{BB962C8B-B14F-4D97-AF65-F5344CB8AC3E}">
        <p14:creationId xmlns:p14="http://schemas.microsoft.com/office/powerpoint/2010/main" val="17541065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A756B-8A8F-F1E8-1E5B-64CA5612294B}"/>
              </a:ext>
            </a:extLst>
          </p:cNvPr>
          <p:cNvSpPr>
            <a:spLocks noGrp="1"/>
          </p:cNvSpPr>
          <p:nvPr>
            <p:ph type="ctrTitle"/>
          </p:nvPr>
        </p:nvSpPr>
        <p:spPr/>
        <p:txBody>
          <a:bodyPr/>
          <a:lstStyle/>
          <a:p>
            <a:r>
              <a:rPr lang="en-US" dirty="0"/>
              <a:t>Queries with SQL </a:t>
            </a:r>
          </a:p>
        </p:txBody>
      </p:sp>
      <p:sp>
        <p:nvSpPr>
          <p:cNvPr id="3" name="Subtitle 2">
            <a:extLst>
              <a:ext uri="{FF2B5EF4-FFF2-40B4-BE49-F238E27FC236}">
                <a16:creationId xmlns:a16="http://schemas.microsoft.com/office/drawing/2014/main" id="{304C3765-431D-4C63-E830-7322721B6BD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817563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C860F-1B35-9A35-A55B-B79884649702}"/>
              </a:ext>
            </a:extLst>
          </p:cNvPr>
          <p:cNvSpPr>
            <a:spLocks noGrp="1"/>
          </p:cNvSpPr>
          <p:nvPr>
            <p:ph type="title"/>
          </p:nvPr>
        </p:nvSpPr>
        <p:spPr/>
        <p:txBody>
          <a:bodyPr/>
          <a:lstStyle/>
          <a:p>
            <a:r>
              <a:rPr lang="en-US" dirty="0" err="1"/>
              <a:t>FaultIDs</a:t>
            </a:r>
            <a:r>
              <a:rPr lang="en-US" dirty="0"/>
              <a:t> for Max Luminosity above 75</a:t>
            </a:r>
          </a:p>
        </p:txBody>
      </p:sp>
      <p:pic>
        <p:nvPicPr>
          <p:cNvPr id="7" name="Content Placeholder 6">
            <a:extLst>
              <a:ext uri="{FF2B5EF4-FFF2-40B4-BE49-F238E27FC236}">
                <a16:creationId xmlns:a16="http://schemas.microsoft.com/office/drawing/2014/main" id="{DB51F802-BFA6-08C6-118B-01367D7EE493}"/>
              </a:ext>
            </a:extLst>
          </p:cNvPr>
          <p:cNvPicPr>
            <a:picLocks noGrp="1" noChangeAspect="1"/>
          </p:cNvPicPr>
          <p:nvPr>
            <p:ph idx="1"/>
          </p:nvPr>
        </p:nvPicPr>
        <p:blipFill>
          <a:blip r:embed="rId2"/>
          <a:stretch>
            <a:fillRect/>
          </a:stretch>
        </p:blipFill>
        <p:spPr>
          <a:xfrm>
            <a:off x="959592" y="1690688"/>
            <a:ext cx="3763157" cy="4351338"/>
          </a:xfrm>
          <a:ln>
            <a:solidFill>
              <a:schemeClr val="tx1"/>
            </a:solidFill>
          </a:ln>
        </p:spPr>
      </p:pic>
      <p:sp>
        <p:nvSpPr>
          <p:cNvPr id="4" name="Footer Placeholder 3">
            <a:extLst>
              <a:ext uri="{FF2B5EF4-FFF2-40B4-BE49-F238E27FC236}">
                <a16:creationId xmlns:a16="http://schemas.microsoft.com/office/drawing/2014/main" id="{71B9A7F9-4313-F057-CF6E-BF54D507F119}"/>
              </a:ext>
            </a:extLst>
          </p:cNvPr>
          <p:cNvSpPr>
            <a:spLocks noGrp="1"/>
          </p:cNvSpPr>
          <p:nvPr>
            <p:ph type="ftr" sz="quarter" idx="11"/>
          </p:nvPr>
        </p:nvSpPr>
        <p:spPr/>
        <p:txBody>
          <a:bodyPr/>
          <a:lstStyle/>
          <a:p>
            <a:r>
              <a:rPr lang="en-US"/>
              <a:t>OMIS 652 Group Project</a:t>
            </a:r>
          </a:p>
        </p:txBody>
      </p:sp>
      <p:sp>
        <p:nvSpPr>
          <p:cNvPr id="5" name="Slide Number Placeholder 4">
            <a:extLst>
              <a:ext uri="{FF2B5EF4-FFF2-40B4-BE49-F238E27FC236}">
                <a16:creationId xmlns:a16="http://schemas.microsoft.com/office/drawing/2014/main" id="{4E1DBB87-DC51-C72D-E3C5-5C1673D50A45}"/>
              </a:ext>
            </a:extLst>
          </p:cNvPr>
          <p:cNvSpPr>
            <a:spLocks noGrp="1"/>
          </p:cNvSpPr>
          <p:nvPr>
            <p:ph type="sldNum" sz="quarter" idx="12"/>
          </p:nvPr>
        </p:nvSpPr>
        <p:spPr/>
        <p:txBody>
          <a:bodyPr/>
          <a:lstStyle/>
          <a:p>
            <a:fld id="{5C2C4394-C3A0-440B-9ABA-6DA641782FCE}" type="slidenum">
              <a:rPr lang="en-US" smtClean="0"/>
              <a:t>23</a:t>
            </a:fld>
            <a:endParaRPr lang="en-US"/>
          </a:p>
        </p:txBody>
      </p:sp>
    </p:spTree>
    <p:extLst>
      <p:ext uri="{BB962C8B-B14F-4D97-AF65-F5344CB8AC3E}">
        <p14:creationId xmlns:p14="http://schemas.microsoft.com/office/powerpoint/2010/main" val="23632498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3FC6F-796E-4252-30B4-15487A9424DC}"/>
              </a:ext>
            </a:extLst>
          </p:cNvPr>
          <p:cNvSpPr>
            <a:spLocks noGrp="1"/>
          </p:cNvSpPr>
          <p:nvPr>
            <p:ph type="title"/>
          </p:nvPr>
        </p:nvSpPr>
        <p:spPr/>
        <p:txBody>
          <a:bodyPr/>
          <a:lstStyle/>
          <a:p>
            <a:r>
              <a:rPr lang="en-US" dirty="0" err="1"/>
              <a:t>FaultIDs</a:t>
            </a:r>
            <a:r>
              <a:rPr lang="en-US" dirty="0"/>
              <a:t> by </a:t>
            </a:r>
            <a:r>
              <a:rPr lang="en-US" dirty="0" err="1"/>
              <a:t>BoxDim</a:t>
            </a:r>
            <a:r>
              <a:rPr lang="en-US" dirty="0"/>
              <a:t> </a:t>
            </a:r>
            <a:r>
              <a:rPr lang="en-US" dirty="0" err="1"/>
              <a:t>XMax</a:t>
            </a:r>
            <a:r>
              <a:rPr lang="en-US" dirty="0"/>
              <a:t> Value &lt; 65</a:t>
            </a:r>
          </a:p>
        </p:txBody>
      </p:sp>
      <p:sp>
        <p:nvSpPr>
          <p:cNvPr id="4" name="Footer Placeholder 3">
            <a:extLst>
              <a:ext uri="{FF2B5EF4-FFF2-40B4-BE49-F238E27FC236}">
                <a16:creationId xmlns:a16="http://schemas.microsoft.com/office/drawing/2014/main" id="{7CE69F86-3FA2-4828-B655-7107E81DB949}"/>
              </a:ext>
            </a:extLst>
          </p:cNvPr>
          <p:cNvSpPr>
            <a:spLocks noGrp="1"/>
          </p:cNvSpPr>
          <p:nvPr>
            <p:ph type="ftr" sz="quarter" idx="11"/>
          </p:nvPr>
        </p:nvSpPr>
        <p:spPr/>
        <p:txBody>
          <a:bodyPr/>
          <a:lstStyle/>
          <a:p>
            <a:r>
              <a:rPr lang="en-US"/>
              <a:t>OMIS 652 Group Project</a:t>
            </a:r>
          </a:p>
        </p:txBody>
      </p:sp>
      <p:sp>
        <p:nvSpPr>
          <p:cNvPr id="5" name="Slide Number Placeholder 4">
            <a:extLst>
              <a:ext uri="{FF2B5EF4-FFF2-40B4-BE49-F238E27FC236}">
                <a16:creationId xmlns:a16="http://schemas.microsoft.com/office/drawing/2014/main" id="{63B15844-5824-5A1E-3221-DE9A3AE982C3}"/>
              </a:ext>
            </a:extLst>
          </p:cNvPr>
          <p:cNvSpPr>
            <a:spLocks noGrp="1"/>
          </p:cNvSpPr>
          <p:nvPr>
            <p:ph type="sldNum" sz="quarter" idx="12"/>
          </p:nvPr>
        </p:nvSpPr>
        <p:spPr/>
        <p:txBody>
          <a:bodyPr/>
          <a:lstStyle/>
          <a:p>
            <a:fld id="{5C2C4394-C3A0-440B-9ABA-6DA641782FCE}" type="slidenum">
              <a:rPr lang="en-US" smtClean="0"/>
              <a:t>24</a:t>
            </a:fld>
            <a:endParaRPr lang="en-US"/>
          </a:p>
        </p:txBody>
      </p:sp>
      <p:sp>
        <p:nvSpPr>
          <p:cNvPr id="9" name="Content Placeholder 8">
            <a:extLst>
              <a:ext uri="{FF2B5EF4-FFF2-40B4-BE49-F238E27FC236}">
                <a16:creationId xmlns:a16="http://schemas.microsoft.com/office/drawing/2014/main" id="{9D3925AE-752C-1536-8709-1CD0C0B4610E}"/>
              </a:ext>
            </a:extLst>
          </p:cNvPr>
          <p:cNvSpPr>
            <a:spLocks noGrp="1"/>
          </p:cNvSpPr>
          <p:nvPr>
            <p:ph idx="1"/>
          </p:nvPr>
        </p:nvSpPr>
        <p:spPr/>
        <p:txBody>
          <a:bodyPr/>
          <a:lstStyle/>
          <a:p>
            <a:endParaRPr lang="en-US" dirty="0"/>
          </a:p>
        </p:txBody>
      </p:sp>
      <p:pic>
        <p:nvPicPr>
          <p:cNvPr id="11" name="Picture 10">
            <a:extLst>
              <a:ext uri="{FF2B5EF4-FFF2-40B4-BE49-F238E27FC236}">
                <a16:creationId xmlns:a16="http://schemas.microsoft.com/office/drawing/2014/main" id="{6CD81D27-B670-9788-097A-685A4F018027}"/>
              </a:ext>
            </a:extLst>
          </p:cNvPr>
          <p:cNvPicPr>
            <a:picLocks noChangeAspect="1"/>
          </p:cNvPicPr>
          <p:nvPr/>
        </p:nvPicPr>
        <p:blipFill>
          <a:blip r:embed="rId2"/>
          <a:stretch>
            <a:fillRect/>
          </a:stretch>
        </p:blipFill>
        <p:spPr>
          <a:xfrm>
            <a:off x="838200" y="1825625"/>
            <a:ext cx="8973802" cy="2467319"/>
          </a:xfrm>
          <a:prstGeom prst="rect">
            <a:avLst/>
          </a:prstGeom>
          <a:ln>
            <a:solidFill>
              <a:schemeClr val="tx1"/>
            </a:solidFill>
          </a:ln>
        </p:spPr>
      </p:pic>
    </p:spTree>
    <p:extLst>
      <p:ext uri="{BB962C8B-B14F-4D97-AF65-F5344CB8AC3E}">
        <p14:creationId xmlns:p14="http://schemas.microsoft.com/office/powerpoint/2010/main" val="1772092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701301-15FB-90BC-2FD9-77CA6AC8B0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97315D-B5B0-3D3F-5BE9-4D89F855FACD}"/>
              </a:ext>
            </a:extLst>
          </p:cNvPr>
          <p:cNvSpPr>
            <a:spLocks noGrp="1"/>
          </p:cNvSpPr>
          <p:nvPr>
            <p:ph type="title"/>
          </p:nvPr>
        </p:nvSpPr>
        <p:spPr/>
        <p:txBody>
          <a:bodyPr/>
          <a:lstStyle/>
          <a:p>
            <a:r>
              <a:rPr lang="en-US" dirty="0"/>
              <a:t>Faults by </a:t>
            </a:r>
            <a:r>
              <a:rPr lang="en-US" dirty="0" err="1"/>
              <a:t>BoxDim</a:t>
            </a:r>
            <a:r>
              <a:rPr lang="en-US" dirty="0"/>
              <a:t> </a:t>
            </a:r>
            <a:r>
              <a:rPr lang="en-US" dirty="0" err="1"/>
              <a:t>XMin</a:t>
            </a:r>
            <a:r>
              <a:rPr lang="en-US" dirty="0"/>
              <a:t> Value &gt; 65</a:t>
            </a:r>
          </a:p>
        </p:txBody>
      </p:sp>
      <p:sp>
        <p:nvSpPr>
          <p:cNvPr id="4" name="Footer Placeholder 3">
            <a:extLst>
              <a:ext uri="{FF2B5EF4-FFF2-40B4-BE49-F238E27FC236}">
                <a16:creationId xmlns:a16="http://schemas.microsoft.com/office/drawing/2014/main" id="{4B55028A-F930-6574-516A-8C781D172273}"/>
              </a:ext>
            </a:extLst>
          </p:cNvPr>
          <p:cNvSpPr>
            <a:spLocks noGrp="1"/>
          </p:cNvSpPr>
          <p:nvPr>
            <p:ph type="ftr" sz="quarter" idx="11"/>
          </p:nvPr>
        </p:nvSpPr>
        <p:spPr/>
        <p:txBody>
          <a:bodyPr/>
          <a:lstStyle/>
          <a:p>
            <a:r>
              <a:rPr lang="en-US"/>
              <a:t>OMIS 652 Group Project</a:t>
            </a:r>
          </a:p>
        </p:txBody>
      </p:sp>
      <p:sp>
        <p:nvSpPr>
          <p:cNvPr id="5" name="Slide Number Placeholder 4">
            <a:extLst>
              <a:ext uri="{FF2B5EF4-FFF2-40B4-BE49-F238E27FC236}">
                <a16:creationId xmlns:a16="http://schemas.microsoft.com/office/drawing/2014/main" id="{EFD0F077-2C2F-9F70-B4C2-913B4EFFAFB8}"/>
              </a:ext>
            </a:extLst>
          </p:cNvPr>
          <p:cNvSpPr>
            <a:spLocks noGrp="1"/>
          </p:cNvSpPr>
          <p:nvPr>
            <p:ph type="sldNum" sz="quarter" idx="12"/>
          </p:nvPr>
        </p:nvSpPr>
        <p:spPr/>
        <p:txBody>
          <a:bodyPr/>
          <a:lstStyle/>
          <a:p>
            <a:fld id="{5C2C4394-C3A0-440B-9ABA-6DA641782FCE}" type="slidenum">
              <a:rPr lang="en-US" smtClean="0"/>
              <a:t>25</a:t>
            </a:fld>
            <a:endParaRPr lang="en-US"/>
          </a:p>
        </p:txBody>
      </p:sp>
      <p:pic>
        <p:nvPicPr>
          <p:cNvPr id="6" name="Content Placeholder 5">
            <a:extLst>
              <a:ext uri="{FF2B5EF4-FFF2-40B4-BE49-F238E27FC236}">
                <a16:creationId xmlns:a16="http://schemas.microsoft.com/office/drawing/2014/main" id="{0F18A224-BB07-B7F7-491F-F080EDCD78E4}"/>
              </a:ext>
            </a:extLst>
          </p:cNvPr>
          <p:cNvPicPr>
            <a:picLocks noGrp="1" noChangeAspect="1"/>
          </p:cNvPicPr>
          <p:nvPr>
            <p:ph idx="1"/>
          </p:nvPr>
        </p:nvPicPr>
        <p:blipFill>
          <a:blip r:embed="rId2"/>
          <a:stretch>
            <a:fillRect/>
          </a:stretch>
        </p:blipFill>
        <p:spPr>
          <a:xfrm>
            <a:off x="958275" y="1488168"/>
            <a:ext cx="5703449" cy="4351338"/>
          </a:xfrm>
          <a:ln>
            <a:solidFill>
              <a:schemeClr val="tx1"/>
            </a:solidFill>
          </a:ln>
        </p:spPr>
      </p:pic>
    </p:spTree>
    <p:extLst>
      <p:ext uri="{BB962C8B-B14F-4D97-AF65-F5344CB8AC3E}">
        <p14:creationId xmlns:p14="http://schemas.microsoft.com/office/powerpoint/2010/main" val="38025464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FD97D-28A4-B07F-C4CA-8A1C10A8D09D}"/>
              </a:ext>
            </a:extLst>
          </p:cNvPr>
          <p:cNvSpPr>
            <a:spLocks noGrp="1"/>
          </p:cNvSpPr>
          <p:nvPr>
            <p:ph type="title"/>
          </p:nvPr>
        </p:nvSpPr>
        <p:spPr/>
        <p:txBody>
          <a:bodyPr/>
          <a:lstStyle/>
          <a:p>
            <a:r>
              <a:rPr lang="en-US" dirty="0" err="1"/>
              <a:t>BoxDim</a:t>
            </a:r>
            <a:r>
              <a:rPr lang="en-US" dirty="0"/>
              <a:t> Entries by </a:t>
            </a:r>
            <a:r>
              <a:rPr lang="en-US" dirty="0" err="1"/>
              <a:t>FaultID</a:t>
            </a:r>
            <a:r>
              <a:rPr lang="en-US" dirty="0"/>
              <a:t> Sorted Desc</a:t>
            </a:r>
          </a:p>
        </p:txBody>
      </p:sp>
      <p:sp>
        <p:nvSpPr>
          <p:cNvPr id="3" name="Content Placeholder 2">
            <a:extLst>
              <a:ext uri="{FF2B5EF4-FFF2-40B4-BE49-F238E27FC236}">
                <a16:creationId xmlns:a16="http://schemas.microsoft.com/office/drawing/2014/main" id="{745E4094-AD99-AF93-2C58-821D7F16FF5C}"/>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60AE47AD-D5A1-032F-E59D-028C848D7B9A}"/>
              </a:ext>
            </a:extLst>
          </p:cNvPr>
          <p:cNvSpPr>
            <a:spLocks noGrp="1"/>
          </p:cNvSpPr>
          <p:nvPr>
            <p:ph type="ftr" sz="quarter" idx="11"/>
          </p:nvPr>
        </p:nvSpPr>
        <p:spPr/>
        <p:txBody>
          <a:bodyPr/>
          <a:lstStyle/>
          <a:p>
            <a:r>
              <a:rPr lang="en-US"/>
              <a:t>OMIS 652 Group Project</a:t>
            </a:r>
          </a:p>
        </p:txBody>
      </p:sp>
      <p:sp>
        <p:nvSpPr>
          <p:cNvPr id="5" name="Slide Number Placeholder 4">
            <a:extLst>
              <a:ext uri="{FF2B5EF4-FFF2-40B4-BE49-F238E27FC236}">
                <a16:creationId xmlns:a16="http://schemas.microsoft.com/office/drawing/2014/main" id="{3F98DE62-5B5E-798D-CDA7-0C8F20C7B63C}"/>
              </a:ext>
            </a:extLst>
          </p:cNvPr>
          <p:cNvSpPr>
            <a:spLocks noGrp="1"/>
          </p:cNvSpPr>
          <p:nvPr>
            <p:ph type="sldNum" sz="quarter" idx="12"/>
          </p:nvPr>
        </p:nvSpPr>
        <p:spPr/>
        <p:txBody>
          <a:bodyPr/>
          <a:lstStyle/>
          <a:p>
            <a:fld id="{5C2C4394-C3A0-440B-9ABA-6DA641782FCE}" type="slidenum">
              <a:rPr lang="en-US" smtClean="0"/>
              <a:t>26</a:t>
            </a:fld>
            <a:endParaRPr lang="en-US"/>
          </a:p>
        </p:txBody>
      </p:sp>
      <p:pic>
        <p:nvPicPr>
          <p:cNvPr id="7" name="Picture 6">
            <a:extLst>
              <a:ext uri="{FF2B5EF4-FFF2-40B4-BE49-F238E27FC236}">
                <a16:creationId xmlns:a16="http://schemas.microsoft.com/office/drawing/2014/main" id="{6E0086B5-4E42-409B-480F-6897DADD0A30}"/>
              </a:ext>
            </a:extLst>
          </p:cNvPr>
          <p:cNvPicPr>
            <a:picLocks noChangeAspect="1"/>
          </p:cNvPicPr>
          <p:nvPr/>
        </p:nvPicPr>
        <p:blipFill>
          <a:blip r:embed="rId2"/>
          <a:stretch>
            <a:fillRect/>
          </a:stretch>
        </p:blipFill>
        <p:spPr>
          <a:xfrm>
            <a:off x="838200" y="1825625"/>
            <a:ext cx="5810242" cy="4351338"/>
          </a:xfrm>
          <a:prstGeom prst="rect">
            <a:avLst/>
          </a:prstGeom>
          <a:ln>
            <a:solidFill>
              <a:schemeClr val="tx1"/>
            </a:solidFill>
          </a:ln>
        </p:spPr>
      </p:pic>
    </p:spTree>
    <p:extLst>
      <p:ext uri="{BB962C8B-B14F-4D97-AF65-F5344CB8AC3E}">
        <p14:creationId xmlns:p14="http://schemas.microsoft.com/office/powerpoint/2010/main" val="35071765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DF157-EBDD-BE27-3845-0E4F8A8E51A8}"/>
              </a:ext>
            </a:extLst>
          </p:cNvPr>
          <p:cNvSpPr>
            <a:spLocks noGrp="1"/>
          </p:cNvSpPr>
          <p:nvPr>
            <p:ph type="title"/>
          </p:nvPr>
        </p:nvSpPr>
        <p:spPr/>
        <p:txBody>
          <a:bodyPr/>
          <a:lstStyle/>
          <a:p>
            <a:r>
              <a:rPr lang="en-US" dirty="0" err="1"/>
              <a:t>BoxDim</a:t>
            </a:r>
            <a:r>
              <a:rPr lang="en-US" dirty="0"/>
              <a:t> </a:t>
            </a:r>
            <a:r>
              <a:rPr lang="en-US" dirty="0" err="1"/>
              <a:t>XMin</a:t>
            </a:r>
            <a:r>
              <a:rPr lang="en-US" dirty="0"/>
              <a:t> entries by </a:t>
            </a:r>
            <a:r>
              <a:rPr lang="en-US" dirty="0" err="1"/>
              <a:t>FaultID</a:t>
            </a:r>
            <a:r>
              <a:rPr lang="en-US" dirty="0"/>
              <a:t> in Desc</a:t>
            </a:r>
          </a:p>
        </p:txBody>
      </p:sp>
      <p:sp>
        <p:nvSpPr>
          <p:cNvPr id="3" name="Content Placeholder 2">
            <a:extLst>
              <a:ext uri="{FF2B5EF4-FFF2-40B4-BE49-F238E27FC236}">
                <a16:creationId xmlns:a16="http://schemas.microsoft.com/office/drawing/2014/main" id="{19EF4466-E83E-D0E4-C012-0FEBD0506E49}"/>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358E2610-CD7E-1E21-2318-558DE8E11FC2}"/>
              </a:ext>
            </a:extLst>
          </p:cNvPr>
          <p:cNvSpPr>
            <a:spLocks noGrp="1"/>
          </p:cNvSpPr>
          <p:nvPr>
            <p:ph type="ftr" sz="quarter" idx="11"/>
          </p:nvPr>
        </p:nvSpPr>
        <p:spPr/>
        <p:txBody>
          <a:bodyPr/>
          <a:lstStyle/>
          <a:p>
            <a:r>
              <a:rPr lang="en-US"/>
              <a:t>OMIS 652 Group Project</a:t>
            </a:r>
          </a:p>
        </p:txBody>
      </p:sp>
      <p:sp>
        <p:nvSpPr>
          <p:cNvPr id="5" name="Slide Number Placeholder 4">
            <a:extLst>
              <a:ext uri="{FF2B5EF4-FFF2-40B4-BE49-F238E27FC236}">
                <a16:creationId xmlns:a16="http://schemas.microsoft.com/office/drawing/2014/main" id="{817E89B9-46FC-E434-CAD0-7F52B5DC4C71}"/>
              </a:ext>
            </a:extLst>
          </p:cNvPr>
          <p:cNvSpPr>
            <a:spLocks noGrp="1"/>
          </p:cNvSpPr>
          <p:nvPr>
            <p:ph type="sldNum" sz="quarter" idx="12"/>
          </p:nvPr>
        </p:nvSpPr>
        <p:spPr/>
        <p:txBody>
          <a:bodyPr/>
          <a:lstStyle/>
          <a:p>
            <a:fld id="{5C2C4394-C3A0-440B-9ABA-6DA641782FCE}" type="slidenum">
              <a:rPr lang="en-US" smtClean="0"/>
              <a:t>27</a:t>
            </a:fld>
            <a:endParaRPr lang="en-US"/>
          </a:p>
        </p:txBody>
      </p:sp>
      <p:pic>
        <p:nvPicPr>
          <p:cNvPr id="7" name="Picture 6">
            <a:extLst>
              <a:ext uri="{FF2B5EF4-FFF2-40B4-BE49-F238E27FC236}">
                <a16:creationId xmlns:a16="http://schemas.microsoft.com/office/drawing/2014/main" id="{559C0B43-2CBE-4D48-3668-A658C17F5F06}"/>
              </a:ext>
            </a:extLst>
          </p:cNvPr>
          <p:cNvPicPr>
            <a:picLocks noChangeAspect="1"/>
          </p:cNvPicPr>
          <p:nvPr/>
        </p:nvPicPr>
        <p:blipFill>
          <a:blip r:embed="rId2"/>
          <a:stretch>
            <a:fillRect/>
          </a:stretch>
        </p:blipFill>
        <p:spPr>
          <a:xfrm>
            <a:off x="838200" y="1804080"/>
            <a:ext cx="5377543" cy="4372883"/>
          </a:xfrm>
          <a:prstGeom prst="rect">
            <a:avLst/>
          </a:prstGeom>
          <a:ln>
            <a:solidFill>
              <a:schemeClr val="tx1"/>
            </a:solidFill>
          </a:ln>
        </p:spPr>
      </p:pic>
    </p:spTree>
    <p:extLst>
      <p:ext uri="{BB962C8B-B14F-4D97-AF65-F5344CB8AC3E}">
        <p14:creationId xmlns:p14="http://schemas.microsoft.com/office/powerpoint/2010/main" val="30803878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88AED-20DE-E71A-86E2-5780EFD4B4DF}"/>
              </a:ext>
            </a:extLst>
          </p:cNvPr>
          <p:cNvSpPr>
            <a:spLocks noGrp="1"/>
          </p:cNvSpPr>
          <p:nvPr>
            <p:ph type="title"/>
          </p:nvPr>
        </p:nvSpPr>
        <p:spPr/>
        <p:txBody>
          <a:bodyPr/>
          <a:lstStyle/>
          <a:p>
            <a:r>
              <a:rPr lang="en-US" dirty="0"/>
              <a:t>Faults for Plate Type Sorted Desc</a:t>
            </a:r>
          </a:p>
        </p:txBody>
      </p:sp>
      <p:pic>
        <p:nvPicPr>
          <p:cNvPr id="7" name="Content Placeholder 6">
            <a:extLst>
              <a:ext uri="{FF2B5EF4-FFF2-40B4-BE49-F238E27FC236}">
                <a16:creationId xmlns:a16="http://schemas.microsoft.com/office/drawing/2014/main" id="{9749F3FA-0AC3-30A3-33A5-B7A4C5B4EA70}"/>
              </a:ext>
            </a:extLst>
          </p:cNvPr>
          <p:cNvPicPr>
            <a:picLocks noGrp="1" noChangeAspect="1"/>
          </p:cNvPicPr>
          <p:nvPr>
            <p:ph idx="1"/>
          </p:nvPr>
        </p:nvPicPr>
        <p:blipFill>
          <a:blip r:embed="rId2"/>
          <a:stretch>
            <a:fillRect/>
          </a:stretch>
        </p:blipFill>
        <p:spPr>
          <a:xfrm>
            <a:off x="957769" y="1499053"/>
            <a:ext cx="6488233" cy="4351338"/>
          </a:xfrm>
          <a:ln>
            <a:solidFill>
              <a:schemeClr val="tx1"/>
            </a:solidFill>
          </a:ln>
        </p:spPr>
      </p:pic>
      <p:sp>
        <p:nvSpPr>
          <p:cNvPr id="4" name="Footer Placeholder 3">
            <a:extLst>
              <a:ext uri="{FF2B5EF4-FFF2-40B4-BE49-F238E27FC236}">
                <a16:creationId xmlns:a16="http://schemas.microsoft.com/office/drawing/2014/main" id="{22A35E19-7674-C62F-60CA-4C33F1719601}"/>
              </a:ext>
            </a:extLst>
          </p:cNvPr>
          <p:cNvSpPr>
            <a:spLocks noGrp="1"/>
          </p:cNvSpPr>
          <p:nvPr>
            <p:ph type="ftr" sz="quarter" idx="11"/>
          </p:nvPr>
        </p:nvSpPr>
        <p:spPr/>
        <p:txBody>
          <a:bodyPr/>
          <a:lstStyle/>
          <a:p>
            <a:r>
              <a:rPr lang="en-US"/>
              <a:t>OMIS 652 Group Project</a:t>
            </a:r>
          </a:p>
        </p:txBody>
      </p:sp>
      <p:sp>
        <p:nvSpPr>
          <p:cNvPr id="5" name="Slide Number Placeholder 4">
            <a:extLst>
              <a:ext uri="{FF2B5EF4-FFF2-40B4-BE49-F238E27FC236}">
                <a16:creationId xmlns:a16="http://schemas.microsoft.com/office/drawing/2014/main" id="{D8DE2BB0-D55A-9C6D-17E5-C742619CA4B9}"/>
              </a:ext>
            </a:extLst>
          </p:cNvPr>
          <p:cNvSpPr>
            <a:spLocks noGrp="1"/>
          </p:cNvSpPr>
          <p:nvPr>
            <p:ph type="sldNum" sz="quarter" idx="12"/>
          </p:nvPr>
        </p:nvSpPr>
        <p:spPr/>
        <p:txBody>
          <a:bodyPr/>
          <a:lstStyle/>
          <a:p>
            <a:fld id="{5C2C4394-C3A0-440B-9ABA-6DA641782FCE}" type="slidenum">
              <a:rPr lang="en-US" smtClean="0"/>
              <a:t>28</a:t>
            </a:fld>
            <a:endParaRPr lang="en-US"/>
          </a:p>
        </p:txBody>
      </p:sp>
    </p:spTree>
    <p:extLst>
      <p:ext uri="{BB962C8B-B14F-4D97-AF65-F5344CB8AC3E}">
        <p14:creationId xmlns:p14="http://schemas.microsoft.com/office/powerpoint/2010/main" val="28570423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7B2C4-6DCE-97EA-AAF8-8649FDCE1076}"/>
              </a:ext>
            </a:extLst>
          </p:cNvPr>
          <p:cNvSpPr>
            <a:spLocks noGrp="1"/>
          </p:cNvSpPr>
          <p:nvPr>
            <p:ph type="title"/>
          </p:nvPr>
        </p:nvSpPr>
        <p:spPr/>
        <p:txBody>
          <a:bodyPr/>
          <a:lstStyle/>
          <a:p>
            <a:r>
              <a:rPr lang="en-US" dirty="0"/>
              <a:t>Group </a:t>
            </a:r>
            <a:r>
              <a:rPr lang="en-US" dirty="0" err="1"/>
              <a:t>FaultID</a:t>
            </a:r>
            <a:r>
              <a:rPr lang="en-US" dirty="0"/>
              <a:t> by Min Luminosity</a:t>
            </a:r>
          </a:p>
        </p:txBody>
      </p:sp>
      <p:pic>
        <p:nvPicPr>
          <p:cNvPr id="7" name="Content Placeholder 6">
            <a:extLst>
              <a:ext uri="{FF2B5EF4-FFF2-40B4-BE49-F238E27FC236}">
                <a16:creationId xmlns:a16="http://schemas.microsoft.com/office/drawing/2014/main" id="{B64D29B9-DC49-2539-F1A7-275A32785B44}"/>
              </a:ext>
            </a:extLst>
          </p:cNvPr>
          <p:cNvPicPr>
            <a:picLocks noGrp="1" noChangeAspect="1"/>
          </p:cNvPicPr>
          <p:nvPr>
            <p:ph idx="1"/>
          </p:nvPr>
        </p:nvPicPr>
        <p:blipFill>
          <a:blip r:embed="rId2"/>
          <a:stretch>
            <a:fillRect/>
          </a:stretch>
        </p:blipFill>
        <p:spPr>
          <a:xfrm>
            <a:off x="944339" y="1466396"/>
            <a:ext cx="7209061" cy="4351338"/>
          </a:xfrm>
          <a:ln>
            <a:solidFill>
              <a:schemeClr val="tx1"/>
            </a:solidFill>
          </a:ln>
        </p:spPr>
      </p:pic>
      <p:sp>
        <p:nvSpPr>
          <p:cNvPr id="4" name="Footer Placeholder 3">
            <a:extLst>
              <a:ext uri="{FF2B5EF4-FFF2-40B4-BE49-F238E27FC236}">
                <a16:creationId xmlns:a16="http://schemas.microsoft.com/office/drawing/2014/main" id="{D87D506D-54B5-2CB3-960A-AAA654D3FD1A}"/>
              </a:ext>
            </a:extLst>
          </p:cNvPr>
          <p:cNvSpPr>
            <a:spLocks noGrp="1"/>
          </p:cNvSpPr>
          <p:nvPr>
            <p:ph type="ftr" sz="quarter" idx="11"/>
          </p:nvPr>
        </p:nvSpPr>
        <p:spPr/>
        <p:txBody>
          <a:bodyPr/>
          <a:lstStyle/>
          <a:p>
            <a:r>
              <a:rPr lang="en-US"/>
              <a:t>OMIS 652 Group Project</a:t>
            </a:r>
          </a:p>
        </p:txBody>
      </p:sp>
      <p:sp>
        <p:nvSpPr>
          <p:cNvPr id="5" name="Slide Number Placeholder 4">
            <a:extLst>
              <a:ext uri="{FF2B5EF4-FFF2-40B4-BE49-F238E27FC236}">
                <a16:creationId xmlns:a16="http://schemas.microsoft.com/office/drawing/2014/main" id="{373C6859-F07D-13BF-64C4-C66B84ACDB82}"/>
              </a:ext>
            </a:extLst>
          </p:cNvPr>
          <p:cNvSpPr>
            <a:spLocks noGrp="1"/>
          </p:cNvSpPr>
          <p:nvPr>
            <p:ph type="sldNum" sz="quarter" idx="12"/>
          </p:nvPr>
        </p:nvSpPr>
        <p:spPr/>
        <p:txBody>
          <a:bodyPr/>
          <a:lstStyle/>
          <a:p>
            <a:fld id="{5C2C4394-C3A0-440B-9ABA-6DA641782FCE}" type="slidenum">
              <a:rPr lang="en-US" smtClean="0"/>
              <a:t>29</a:t>
            </a:fld>
            <a:endParaRPr lang="en-US"/>
          </a:p>
        </p:txBody>
      </p:sp>
    </p:spTree>
    <p:extLst>
      <p:ext uri="{BB962C8B-B14F-4D97-AF65-F5344CB8AC3E}">
        <p14:creationId xmlns:p14="http://schemas.microsoft.com/office/powerpoint/2010/main" val="2409413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2EA1CC0-FC76-9FCD-7D6B-BD147DAC7782}"/>
              </a:ext>
            </a:extLst>
          </p:cNvPr>
          <p:cNvSpPr/>
          <p:nvPr/>
        </p:nvSpPr>
        <p:spPr>
          <a:xfrm>
            <a:off x="1116902" y="1534435"/>
            <a:ext cx="4926904" cy="2338191"/>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B1EEC7F1-22CA-14B7-A347-5CCCD31BE6CF}"/>
              </a:ext>
            </a:extLst>
          </p:cNvPr>
          <p:cNvSpPr txBox="1">
            <a:spLocks/>
          </p:cNvSpPr>
          <p:nvPr/>
        </p:nvSpPr>
        <p:spPr>
          <a:xfrm>
            <a:off x="1230682" y="1643997"/>
            <a:ext cx="4617930" cy="2315858"/>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a:solidFill>
                  <a:schemeClr val="bg1"/>
                </a:solidFill>
                <a:latin typeface="Segoe UI"/>
                <a:ea typeface="+mn-lt"/>
                <a:cs typeface="Segoe UI"/>
              </a:rPr>
              <a:t>Identify Common Defects</a:t>
            </a:r>
            <a:r>
              <a:rPr lang="en-US" sz="2000">
                <a:solidFill>
                  <a:schemeClr val="bg1"/>
                </a:solidFill>
                <a:latin typeface="Segoe UI"/>
                <a:ea typeface="+mn-lt"/>
                <a:cs typeface="Segoe UI"/>
              </a:rPr>
              <a:t>: Understand types and frequencies of defects in steel manufacturing.</a:t>
            </a:r>
            <a:endParaRPr lang="en-US" sz="2400">
              <a:solidFill>
                <a:schemeClr val="bg1"/>
              </a:solidFill>
              <a:latin typeface="Arial"/>
              <a:ea typeface="+mn-lt"/>
              <a:cs typeface="+mn-lt"/>
            </a:endParaRPr>
          </a:p>
          <a:p>
            <a:endParaRPr lang="en-US">
              <a:solidFill>
                <a:schemeClr val="bg1"/>
              </a:solidFill>
            </a:endParaRPr>
          </a:p>
        </p:txBody>
      </p:sp>
      <p:sp>
        <p:nvSpPr>
          <p:cNvPr id="15" name="Rectangle 14">
            <a:extLst>
              <a:ext uri="{FF2B5EF4-FFF2-40B4-BE49-F238E27FC236}">
                <a16:creationId xmlns:a16="http://schemas.microsoft.com/office/drawing/2014/main" id="{7F58451E-2002-228A-CC5F-B1E793E11E88}"/>
              </a:ext>
            </a:extLst>
          </p:cNvPr>
          <p:cNvSpPr/>
          <p:nvPr/>
        </p:nvSpPr>
        <p:spPr>
          <a:xfrm>
            <a:off x="1127339" y="3956133"/>
            <a:ext cx="4926904" cy="2338191"/>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2">
            <a:extLst>
              <a:ext uri="{FF2B5EF4-FFF2-40B4-BE49-F238E27FC236}">
                <a16:creationId xmlns:a16="http://schemas.microsoft.com/office/drawing/2014/main" id="{04B56D2B-0EB0-CA1E-4A72-7CF8721B4136}"/>
              </a:ext>
            </a:extLst>
          </p:cNvPr>
          <p:cNvSpPr txBox="1">
            <a:spLocks/>
          </p:cNvSpPr>
          <p:nvPr/>
        </p:nvSpPr>
        <p:spPr>
          <a:xfrm>
            <a:off x="1241119" y="4065695"/>
            <a:ext cx="4617930" cy="2315858"/>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a:solidFill>
                  <a:schemeClr val="bg1"/>
                </a:solidFill>
                <a:latin typeface="Segoe UI"/>
                <a:ea typeface="+mn-lt"/>
                <a:cs typeface="Segoe UI"/>
              </a:rPr>
              <a:t>Improve Quality Control</a:t>
            </a:r>
            <a:r>
              <a:rPr lang="en-US" sz="2000">
                <a:solidFill>
                  <a:schemeClr val="bg1"/>
                </a:solidFill>
                <a:latin typeface="Segoe UI"/>
                <a:ea typeface="+mn-lt"/>
                <a:cs typeface="Segoe UI"/>
              </a:rPr>
              <a:t>: Develop effective measures to enhance steel quality.</a:t>
            </a:r>
            <a:endParaRPr lang="en-US" sz="2400">
              <a:solidFill>
                <a:schemeClr val="bg1"/>
              </a:solidFill>
              <a:latin typeface="Arial"/>
              <a:ea typeface="+mn-lt"/>
              <a:cs typeface="+mn-lt"/>
            </a:endParaRPr>
          </a:p>
          <a:p>
            <a:endParaRPr lang="en-US">
              <a:solidFill>
                <a:schemeClr val="bg1"/>
              </a:solidFill>
            </a:endParaRPr>
          </a:p>
          <a:p>
            <a:endParaRPr lang="en-US"/>
          </a:p>
        </p:txBody>
      </p:sp>
      <p:sp>
        <p:nvSpPr>
          <p:cNvPr id="20" name="Rectangle 19">
            <a:extLst>
              <a:ext uri="{FF2B5EF4-FFF2-40B4-BE49-F238E27FC236}">
                <a16:creationId xmlns:a16="http://schemas.microsoft.com/office/drawing/2014/main" id="{BC85C4E8-3A71-AC61-34B5-DF77A77DB288}"/>
              </a:ext>
            </a:extLst>
          </p:cNvPr>
          <p:cNvSpPr/>
          <p:nvPr/>
        </p:nvSpPr>
        <p:spPr>
          <a:xfrm>
            <a:off x="6127312" y="1534435"/>
            <a:ext cx="4926904" cy="2338191"/>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ontent Placeholder 2">
            <a:extLst>
              <a:ext uri="{FF2B5EF4-FFF2-40B4-BE49-F238E27FC236}">
                <a16:creationId xmlns:a16="http://schemas.microsoft.com/office/drawing/2014/main" id="{ED4EDFBF-259B-B817-3AB8-7935BE0D1E30}"/>
              </a:ext>
            </a:extLst>
          </p:cNvPr>
          <p:cNvSpPr txBox="1">
            <a:spLocks/>
          </p:cNvSpPr>
          <p:nvPr/>
        </p:nvSpPr>
        <p:spPr>
          <a:xfrm>
            <a:off x="6241093" y="1643997"/>
            <a:ext cx="4617930" cy="2315858"/>
          </a:xfrm>
          <a:prstGeom prst="rect">
            <a:avLst/>
          </a:prstGeom>
          <a:ln>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a:solidFill>
                  <a:schemeClr val="bg1"/>
                </a:solidFill>
                <a:latin typeface="Segoe UI"/>
                <a:ea typeface="+mn-lt"/>
                <a:cs typeface="Segoe UI"/>
              </a:rPr>
              <a:t>Analyze Patterns</a:t>
            </a:r>
            <a:r>
              <a:rPr lang="en-US" sz="2000">
                <a:solidFill>
                  <a:schemeClr val="bg1"/>
                </a:solidFill>
                <a:latin typeface="Segoe UI"/>
                <a:ea typeface="+mn-lt"/>
                <a:cs typeface="Segoe UI"/>
              </a:rPr>
              <a:t>: Detect trends and root causes of defects.</a:t>
            </a:r>
            <a:endParaRPr lang="en-US" sz="2400">
              <a:solidFill>
                <a:schemeClr val="bg1"/>
              </a:solidFill>
              <a:latin typeface="Arial"/>
              <a:ea typeface="+mn-lt"/>
              <a:cs typeface="Segoe UI"/>
            </a:endParaRPr>
          </a:p>
          <a:p>
            <a:endParaRPr lang="en-US"/>
          </a:p>
        </p:txBody>
      </p:sp>
      <p:sp>
        <p:nvSpPr>
          <p:cNvPr id="22" name="Rectangle 21">
            <a:extLst>
              <a:ext uri="{FF2B5EF4-FFF2-40B4-BE49-F238E27FC236}">
                <a16:creationId xmlns:a16="http://schemas.microsoft.com/office/drawing/2014/main" id="{2CFE4337-6E34-9E00-88AB-57F5E257C1ED}"/>
              </a:ext>
            </a:extLst>
          </p:cNvPr>
          <p:cNvSpPr/>
          <p:nvPr/>
        </p:nvSpPr>
        <p:spPr>
          <a:xfrm>
            <a:off x="6137749" y="3956133"/>
            <a:ext cx="4926904" cy="2338191"/>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ontent Placeholder 2">
            <a:extLst>
              <a:ext uri="{FF2B5EF4-FFF2-40B4-BE49-F238E27FC236}">
                <a16:creationId xmlns:a16="http://schemas.microsoft.com/office/drawing/2014/main" id="{0709BE3E-3710-2B62-747C-71B7AA2FAFB9}"/>
              </a:ext>
            </a:extLst>
          </p:cNvPr>
          <p:cNvSpPr txBox="1">
            <a:spLocks/>
          </p:cNvSpPr>
          <p:nvPr/>
        </p:nvSpPr>
        <p:spPr>
          <a:xfrm>
            <a:off x="6251530" y="4065695"/>
            <a:ext cx="4617930" cy="2315858"/>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a:solidFill>
                  <a:schemeClr val="bg1"/>
                </a:solidFill>
                <a:latin typeface="Segoe UI"/>
                <a:ea typeface="+mn-lt"/>
                <a:cs typeface="Segoe UI"/>
              </a:rPr>
              <a:t>Support Decision-Making</a:t>
            </a:r>
            <a:r>
              <a:rPr lang="en-US" sz="2000">
                <a:solidFill>
                  <a:schemeClr val="bg1"/>
                </a:solidFill>
                <a:latin typeface="Segoe UI"/>
                <a:ea typeface="+mn-lt"/>
                <a:cs typeface="Segoe UI"/>
              </a:rPr>
              <a:t>: Provide insights for optimizing production processes.</a:t>
            </a:r>
            <a:endParaRPr lang="en-US" sz="2400">
              <a:solidFill>
                <a:schemeClr val="bg1"/>
              </a:solidFill>
              <a:latin typeface="Arial"/>
              <a:ea typeface="+mn-lt"/>
              <a:cs typeface="+mn-lt"/>
            </a:endParaRPr>
          </a:p>
          <a:p>
            <a:endParaRPr lang="en-US"/>
          </a:p>
        </p:txBody>
      </p:sp>
      <p:sp>
        <p:nvSpPr>
          <p:cNvPr id="25" name="Title 1">
            <a:extLst>
              <a:ext uri="{FF2B5EF4-FFF2-40B4-BE49-F238E27FC236}">
                <a16:creationId xmlns:a16="http://schemas.microsoft.com/office/drawing/2014/main" id="{8BA0907A-1C13-9DA5-377A-AE5403B8BE5F}"/>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solidFill>
                  <a:schemeClr val="tx2"/>
                </a:solidFill>
                <a:latin typeface="Arial"/>
                <a:cs typeface="Arial"/>
              </a:rPr>
              <a:t>Purpose:</a:t>
            </a:r>
          </a:p>
        </p:txBody>
      </p:sp>
      <p:sp>
        <p:nvSpPr>
          <p:cNvPr id="29" name="Slide Number Placeholder 28">
            <a:extLst>
              <a:ext uri="{FF2B5EF4-FFF2-40B4-BE49-F238E27FC236}">
                <a16:creationId xmlns:a16="http://schemas.microsoft.com/office/drawing/2014/main" id="{AC2B10EF-9BCD-240C-163E-78DC2012D0F3}"/>
              </a:ext>
            </a:extLst>
          </p:cNvPr>
          <p:cNvSpPr>
            <a:spLocks noGrp="1"/>
          </p:cNvSpPr>
          <p:nvPr>
            <p:ph type="sldNum" sz="quarter" idx="12"/>
          </p:nvPr>
        </p:nvSpPr>
        <p:spPr/>
        <p:txBody>
          <a:bodyPr/>
          <a:lstStyle/>
          <a:p>
            <a:fld id="{5C2C4394-C3A0-440B-9ABA-6DA641782FCE}" type="slidenum">
              <a:rPr lang="en-US" smtClean="0"/>
              <a:t>3</a:t>
            </a:fld>
            <a:endParaRPr lang="en-US"/>
          </a:p>
        </p:txBody>
      </p:sp>
      <p:sp>
        <p:nvSpPr>
          <p:cNvPr id="28" name="Footer Placeholder 27">
            <a:extLst>
              <a:ext uri="{FF2B5EF4-FFF2-40B4-BE49-F238E27FC236}">
                <a16:creationId xmlns:a16="http://schemas.microsoft.com/office/drawing/2014/main" id="{8726A194-FF3B-D73C-47F2-A4C9C99FC7AF}"/>
              </a:ext>
            </a:extLst>
          </p:cNvPr>
          <p:cNvSpPr>
            <a:spLocks noGrp="1"/>
          </p:cNvSpPr>
          <p:nvPr>
            <p:ph type="ftr" sz="quarter" idx="11"/>
          </p:nvPr>
        </p:nvSpPr>
        <p:spPr/>
        <p:txBody>
          <a:bodyPr/>
          <a:lstStyle/>
          <a:p>
            <a:r>
              <a:rPr lang="en-US"/>
              <a:t>OMIS 652 Group Project</a:t>
            </a:r>
          </a:p>
        </p:txBody>
      </p:sp>
    </p:spTree>
    <p:extLst>
      <p:ext uri="{BB962C8B-B14F-4D97-AF65-F5344CB8AC3E}">
        <p14:creationId xmlns:p14="http://schemas.microsoft.com/office/powerpoint/2010/main" val="37285347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E66C7-5452-DC27-F9F9-D6D9F21612A1}"/>
              </a:ext>
            </a:extLst>
          </p:cNvPr>
          <p:cNvSpPr>
            <a:spLocks noGrp="1"/>
          </p:cNvSpPr>
          <p:nvPr>
            <p:ph type="title"/>
          </p:nvPr>
        </p:nvSpPr>
        <p:spPr/>
        <p:txBody>
          <a:bodyPr/>
          <a:lstStyle/>
          <a:p>
            <a:r>
              <a:rPr lang="en-US" dirty="0"/>
              <a:t>Index Entries by Plate Type Sorted Desc</a:t>
            </a:r>
          </a:p>
        </p:txBody>
      </p:sp>
      <p:pic>
        <p:nvPicPr>
          <p:cNvPr id="7" name="Content Placeholder 6">
            <a:extLst>
              <a:ext uri="{FF2B5EF4-FFF2-40B4-BE49-F238E27FC236}">
                <a16:creationId xmlns:a16="http://schemas.microsoft.com/office/drawing/2014/main" id="{B203078C-4988-C40A-D7F1-6E099999104D}"/>
              </a:ext>
            </a:extLst>
          </p:cNvPr>
          <p:cNvPicPr>
            <a:picLocks noGrp="1" noChangeAspect="1"/>
          </p:cNvPicPr>
          <p:nvPr>
            <p:ph idx="1"/>
          </p:nvPr>
        </p:nvPicPr>
        <p:blipFill>
          <a:blip r:embed="rId2"/>
          <a:stretch>
            <a:fillRect/>
          </a:stretch>
        </p:blipFill>
        <p:spPr>
          <a:xfrm>
            <a:off x="838200" y="2134775"/>
            <a:ext cx="10515600" cy="3733038"/>
          </a:xfrm>
          <a:ln>
            <a:solidFill>
              <a:schemeClr val="tx1"/>
            </a:solidFill>
          </a:ln>
        </p:spPr>
      </p:pic>
      <p:sp>
        <p:nvSpPr>
          <p:cNvPr id="4" name="Footer Placeholder 3">
            <a:extLst>
              <a:ext uri="{FF2B5EF4-FFF2-40B4-BE49-F238E27FC236}">
                <a16:creationId xmlns:a16="http://schemas.microsoft.com/office/drawing/2014/main" id="{D7D50779-EF2E-EE29-EE02-4F393097F74F}"/>
              </a:ext>
            </a:extLst>
          </p:cNvPr>
          <p:cNvSpPr>
            <a:spLocks noGrp="1"/>
          </p:cNvSpPr>
          <p:nvPr>
            <p:ph type="ftr" sz="quarter" idx="11"/>
          </p:nvPr>
        </p:nvSpPr>
        <p:spPr/>
        <p:txBody>
          <a:bodyPr/>
          <a:lstStyle/>
          <a:p>
            <a:r>
              <a:rPr lang="en-US"/>
              <a:t>OMIS 652 Group Project</a:t>
            </a:r>
          </a:p>
        </p:txBody>
      </p:sp>
      <p:sp>
        <p:nvSpPr>
          <p:cNvPr id="5" name="Slide Number Placeholder 4">
            <a:extLst>
              <a:ext uri="{FF2B5EF4-FFF2-40B4-BE49-F238E27FC236}">
                <a16:creationId xmlns:a16="http://schemas.microsoft.com/office/drawing/2014/main" id="{62CB35C8-B918-BB6C-199C-1BDCA6562D24}"/>
              </a:ext>
            </a:extLst>
          </p:cNvPr>
          <p:cNvSpPr>
            <a:spLocks noGrp="1"/>
          </p:cNvSpPr>
          <p:nvPr>
            <p:ph type="sldNum" sz="quarter" idx="12"/>
          </p:nvPr>
        </p:nvSpPr>
        <p:spPr/>
        <p:txBody>
          <a:bodyPr/>
          <a:lstStyle/>
          <a:p>
            <a:fld id="{5C2C4394-C3A0-440B-9ABA-6DA641782FCE}" type="slidenum">
              <a:rPr lang="en-US" smtClean="0"/>
              <a:t>30</a:t>
            </a:fld>
            <a:endParaRPr lang="en-US"/>
          </a:p>
        </p:txBody>
      </p:sp>
    </p:spTree>
    <p:extLst>
      <p:ext uri="{BB962C8B-B14F-4D97-AF65-F5344CB8AC3E}">
        <p14:creationId xmlns:p14="http://schemas.microsoft.com/office/powerpoint/2010/main" val="6243623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A6D05-7394-330D-11C8-6F581E4A5097}"/>
              </a:ext>
            </a:extLst>
          </p:cNvPr>
          <p:cNvSpPr>
            <a:spLocks noGrp="1"/>
          </p:cNvSpPr>
          <p:nvPr>
            <p:ph type="title"/>
          </p:nvPr>
        </p:nvSpPr>
        <p:spPr/>
        <p:txBody>
          <a:bodyPr/>
          <a:lstStyle/>
          <a:p>
            <a:r>
              <a:rPr lang="en-US" dirty="0"/>
              <a:t>Length of Conveyor for Max Luminosity 126</a:t>
            </a:r>
          </a:p>
        </p:txBody>
      </p:sp>
      <p:pic>
        <p:nvPicPr>
          <p:cNvPr id="7" name="Content Placeholder 6">
            <a:extLst>
              <a:ext uri="{FF2B5EF4-FFF2-40B4-BE49-F238E27FC236}">
                <a16:creationId xmlns:a16="http://schemas.microsoft.com/office/drawing/2014/main" id="{280FA755-6D1D-4F3B-A5EF-3AA509C7AE1C}"/>
              </a:ext>
            </a:extLst>
          </p:cNvPr>
          <p:cNvPicPr>
            <a:picLocks noGrp="1" noChangeAspect="1"/>
          </p:cNvPicPr>
          <p:nvPr>
            <p:ph idx="1"/>
          </p:nvPr>
        </p:nvPicPr>
        <p:blipFill>
          <a:blip r:embed="rId2"/>
          <a:stretch>
            <a:fillRect/>
          </a:stretch>
        </p:blipFill>
        <p:spPr>
          <a:xfrm>
            <a:off x="838200" y="1522397"/>
            <a:ext cx="10515600" cy="2650023"/>
          </a:xfrm>
          <a:ln>
            <a:solidFill>
              <a:schemeClr val="tx1"/>
            </a:solidFill>
          </a:ln>
        </p:spPr>
      </p:pic>
      <p:sp>
        <p:nvSpPr>
          <p:cNvPr id="4" name="Footer Placeholder 3">
            <a:extLst>
              <a:ext uri="{FF2B5EF4-FFF2-40B4-BE49-F238E27FC236}">
                <a16:creationId xmlns:a16="http://schemas.microsoft.com/office/drawing/2014/main" id="{1B488361-7CC7-2C0B-A097-3728D1E11939}"/>
              </a:ext>
            </a:extLst>
          </p:cNvPr>
          <p:cNvSpPr>
            <a:spLocks noGrp="1"/>
          </p:cNvSpPr>
          <p:nvPr>
            <p:ph type="ftr" sz="quarter" idx="11"/>
          </p:nvPr>
        </p:nvSpPr>
        <p:spPr/>
        <p:txBody>
          <a:bodyPr/>
          <a:lstStyle/>
          <a:p>
            <a:r>
              <a:rPr lang="en-US"/>
              <a:t>OMIS 652 Group Project</a:t>
            </a:r>
          </a:p>
        </p:txBody>
      </p:sp>
      <p:sp>
        <p:nvSpPr>
          <p:cNvPr id="5" name="Slide Number Placeholder 4">
            <a:extLst>
              <a:ext uri="{FF2B5EF4-FFF2-40B4-BE49-F238E27FC236}">
                <a16:creationId xmlns:a16="http://schemas.microsoft.com/office/drawing/2014/main" id="{4FB8D744-0B2F-AF71-6366-0AB2A66EDAED}"/>
              </a:ext>
            </a:extLst>
          </p:cNvPr>
          <p:cNvSpPr>
            <a:spLocks noGrp="1"/>
          </p:cNvSpPr>
          <p:nvPr>
            <p:ph type="sldNum" sz="quarter" idx="12"/>
          </p:nvPr>
        </p:nvSpPr>
        <p:spPr/>
        <p:txBody>
          <a:bodyPr/>
          <a:lstStyle/>
          <a:p>
            <a:fld id="{5C2C4394-C3A0-440B-9ABA-6DA641782FCE}" type="slidenum">
              <a:rPr lang="en-US" smtClean="0"/>
              <a:t>31</a:t>
            </a:fld>
            <a:endParaRPr lang="en-US"/>
          </a:p>
        </p:txBody>
      </p:sp>
    </p:spTree>
    <p:extLst>
      <p:ext uri="{BB962C8B-B14F-4D97-AF65-F5344CB8AC3E}">
        <p14:creationId xmlns:p14="http://schemas.microsoft.com/office/powerpoint/2010/main" val="24436242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1485E-7D6D-7406-D3EB-A9D92256EFD9}"/>
              </a:ext>
            </a:extLst>
          </p:cNvPr>
          <p:cNvSpPr>
            <a:spLocks noGrp="1"/>
          </p:cNvSpPr>
          <p:nvPr>
            <p:ph type="title"/>
          </p:nvPr>
        </p:nvSpPr>
        <p:spPr/>
        <p:txBody>
          <a:bodyPr/>
          <a:lstStyle/>
          <a:p>
            <a:r>
              <a:rPr lang="en-US" dirty="0"/>
              <a:t>Pastry Fault Luminosity Entries</a:t>
            </a:r>
          </a:p>
        </p:txBody>
      </p:sp>
      <p:pic>
        <p:nvPicPr>
          <p:cNvPr id="7" name="Content Placeholder 6">
            <a:extLst>
              <a:ext uri="{FF2B5EF4-FFF2-40B4-BE49-F238E27FC236}">
                <a16:creationId xmlns:a16="http://schemas.microsoft.com/office/drawing/2014/main" id="{25B5F33C-1A89-9A15-0E36-6C2E554F7827}"/>
              </a:ext>
            </a:extLst>
          </p:cNvPr>
          <p:cNvPicPr>
            <a:picLocks noGrp="1" noChangeAspect="1"/>
          </p:cNvPicPr>
          <p:nvPr>
            <p:ph idx="1"/>
          </p:nvPr>
        </p:nvPicPr>
        <p:blipFill>
          <a:blip r:embed="rId2"/>
          <a:stretch>
            <a:fillRect/>
          </a:stretch>
        </p:blipFill>
        <p:spPr>
          <a:xfrm>
            <a:off x="838200" y="1586140"/>
            <a:ext cx="5029706" cy="4351338"/>
          </a:xfrm>
          <a:ln>
            <a:solidFill>
              <a:schemeClr val="tx1"/>
            </a:solidFill>
          </a:ln>
        </p:spPr>
      </p:pic>
      <p:sp>
        <p:nvSpPr>
          <p:cNvPr id="4" name="Footer Placeholder 3">
            <a:extLst>
              <a:ext uri="{FF2B5EF4-FFF2-40B4-BE49-F238E27FC236}">
                <a16:creationId xmlns:a16="http://schemas.microsoft.com/office/drawing/2014/main" id="{29D10848-94E5-C096-F543-97C183C98FA4}"/>
              </a:ext>
            </a:extLst>
          </p:cNvPr>
          <p:cNvSpPr>
            <a:spLocks noGrp="1"/>
          </p:cNvSpPr>
          <p:nvPr>
            <p:ph type="ftr" sz="quarter" idx="11"/>
          </p:nvPr>
        </p:nvSpPr>
        <p:spPr/>
        <p:txBody>
          <a:bodyPr/>
          <a:lstStyle/>
          <a:p>
            <a:r>
              <a:rPr lang="en-US"/>
              <a:t>OMIS 652 Group Project</a:t>
            </a:r>
          </a:p>
        </p:txBody>
      </p:sp>
      <p:sp>
        <p:nvSpPr>
          <p:cNvPr id="5" name="Slide Number Placeholder 4">
            <a:extLst>
              <a:ext uri="{FF2B5EF4-FFF2-40B4-BE49-F238E27FC236}">
                <a16:creationId xmlns:a16="http://schemas.microsoft.com/office/drawing/2014/main" id="{3AE34E92-34C0-F125-E677-66C00CBD8423}"/>
              </a:ext>
            </a:extLst>
          </p:cNvPr>
          <p:cNvSpPr>
            <a:spLocks noGrp="1"/>
          </p:cNvSpPr>
          <p:nvPr>
            <p:ph type="sldNum" sz="quarter" idx="12"/>
          </p:nvPr>
        </p:nvSpPr>
        <p:spPr/>
        <p:txBody>
          <a:bodyPr/>
          <a:lstStyle/>
          <a:p>
            <a:fld id="{5C2C4394-C3A0-440B-9ABA-6DA641782FCE}" type="slidenum">
              <a:rPr lang="en-US" smtClean="0"/>
              <a:t>32</a:t>
            </a:fld>
            <a:endParaRPr lang="en-US"/>
          </a:p>
        </p:txBody>
      </p:sp>
    </p:spTree>
    <p:extLst>
      <p:ext uri="{BB962C8B-B14F-4D97-AF65-F5344CB8AC3E}">
        <p14:creationId xmlns:p14="http://schemas.microsoft.com/office/powerpoint/2010/main" val="38854787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E940D-A1DB-449F-4D4C-1A7933B6F4F2}"/>
              </a:ext>
            </a:extLst>
          </p:cNvPr>
          <p:cNvSpPr>
            <a:spLocks noGrp="1"/>
          </p:cNvSpPr>
          <p:nvPr>
            <p:ph type="title"/>
          </p:nvPr>
        </p:nvSpPr>
        <p:spPr/>
        <p:txBody>
          <a:bodyPr/>
          <a:lstStyle/>
          <a:p>
            <a:r>
              <a:rPr lang="en-US" dirty="0"/>
              <a:t>Plate Type FLTID PLTID for Max Luminosity above 150</a:t>
            </a:r>
          </a:p>
        </p:txBody>
      </p:sp>
      <p:pic>
        <p:nvPicPr>
          <p:cNvPr id="7" name="Content Placeholder 6">
            <a:extLst>
              <a:ext uri="{FF2B5EF4-FFF2-40B4-BE49-F238E27FC236}">
                <a16:creationId xmlns:a16="http://schemas.microsoft.com/office/drawing/2014/main" id="{F3529DB6-7ED9-872B-45D0-E2A23786CA53}"/>
              </a:ext>
            </a:extLst>
          </p:cNvPr>
          <p:cNvPicPr>
            <a:picLocks noGrp="1" noChangeAspect="1"/>
          </p:cNvPicPr>
          <p:nvPr>
            <p:ph idx="1"/>
          </p:nvPr>
        </p:nvPicPr>
        <p:blipFill>
          <a:blip r:embed="rId2"/>
          <a:stretch>
            <a:fillRect/>
          </a:stretch>
        </p:blipFill>
        <p:spPr>
          <a:xfrm>
            <a:off x="838200" y="1949167"/>
            <a:ext cx="10515600" cy="2427854"/>
          </a:xfrm>
          <a:ln>
            <a:solidFill>
              <a:schemeClr val="tx1"/>
            </a:solidFill>
          </a:ln>
        </p:spPr>
      </p:pic>
      <p:sp>
        <p:nvSpPr>
          <p:cNvPr id="4" name="Footer Placeholder 3">
            <a:extLst>
              <a:ext uri="{FF2B5EF4-FFF2-40B4-BE49-F238E27FC236}">
                <a16:creationId xmlns:a16="http://schemas.microsoft.com/office/drawing/2014/main" id="{21C61B14-F991-B75C-456B-A8354FDF4391}"/>
              </a:ext>
            </a:extLst>
          </p:cNvPr>
          <p:cNvSpPr>
            <a:spLocks noGrp="1"/>
          </p:cNvSpPr>
          <p:nvPr>
            <p:ph type="ftr" sz="quarter" idx="11"/>
          </p:nvPr>
        </p:nvSpPr>
        <p:spPr/>
        <p:txBody>
          <a:bodyPr/>
          <a:lstStyle/>
          <a:p>
            <a:r>
              <a:rPr lang="en-US"/>
              <a:t>OMIS 652 Group Project</a:t>
            </a:r>
          </a:p>
        </p:txBody>
      </p:sp>
      <p:sp>
        <p:nvSpPr>
          <p:cNvPr id="5" name="Slide Number Placeholder 4">
            <a:extLst>
              <a:ext uri="{FF2B5EF4-FFF2-40B4-BE49-F238E27FC236}">
                <a16:creationId xmlns:a16="http://schemas.microsoft.com/office/drawing/2014/main" id="{B058000E-DD51-C095-1988-631F35C5F9B2}"/>
              </a:ext>
            </a:extLst>
          </p:cNvPr>
          <p:cNvSpPr>
            <a:spLocks noGrp="1"/>
          </p:cNvSpPr>
          <p:nvPr>
            <p:ph type="sldNum" sz="quarter" idx="12"/>
          </p:nvPr>
        </p:nvSpPr>
        <p:spPr/>
        <p:txBody>
          <a:bodyPr/>
          <a:lstStyle/>
          <a:p>
            <a:fld id="{5C2C4394-C3A0-440B-9ABA-6DA641782FCE}" type="slidenum">
              <a:rPr lang="en-US" smtClean="0"/>
              <a:t>33</a:t>
            </a:fld>
            <a:endParaRPr lang="en-US"/>
          </a:p>
        </p:txBody>
      </p:sp>
    </p:spTree>
    <p:extLst>
      <p:ext uri="{BB962C8B-B14F-4D97-AF65-F5344CB8AC3E}">
        <p14:creationId xmlns:p14="http://schemas.microsoft.com/office/powerpoint/2010/main" val="16453211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C3862-0E49-BC91-1F5D-FFAC3DB541F7}"/>
              </a:ext>
            </a:extLst>
          </p:cNvPr>
          <p:cNvSpPr>
            <a:spLocks noGrp="1"/>
          </p:cNvSpPr>
          <p:nvPr>
            <p:ph type="title"/>
          </p:nvPr>
        </p:nvSpPr>
        <p:spPr/>
        <p:txBody>
          <a:bodyPr/>
          <a:lstStyle/>
          <a:p>
            <a:r>
              <a:rPr lang="en-US" dirty="0"/>
              <a:t>Group FLTID by Pixel Area</a:t>
            </a:r>
          </a:p>
        </p:txBody>
      </p:sp>
      <p:pic>
        <p:nvPicPr>
          <p:cNvPr id="7" name="Content Placeholder 6">
            <a:extLst>
              <a:ext uri="{FF2B5EF4-FFF2-40B4-BE49-F238E27FC236}">
                <a16:creationId xmlns:a16="http://schemas.microsoft.com/office/drawing/2014/main" id="{841C1A17-EFD0-5EDE-F462-6A14EDC796AD}"/>
              </a:ext>
            </a:extLst>
          </p:cNvPr>
          <p:cNvPicPr>
            <a:picLocks noGrp="1" noChangeAspect="1"/>
          </p:cNvPicPr>
          <p:nvPr>
            <p:ph idx="1"/>
          </p:nvPr>
        </p:nvPicPr>
        <p:blipFill>
          <a:blip r:embed="rId2"/>
          <a:stretch>
            <a:fillRect/>
          </a:stretch>
        </p:blipFill>
        <p:spPr>
          <a:xfrm>
            <a:off x="1071951" y="1499053"/>
            <a:ext cx="5519642" cy="4351338"/>
          </a:xfrm>
          <a:ln>
            <a:solidFill>
              <a:schemeClr val="tx1"/>
            </a:solidFill>
          </a:ln>
        </p:spPr>
      </p:pic>
      <p:sp>
        <p:nvSpPr>
          <p:cNvPr id="4" name="Footer Placeholder 3">
            <a:extLst>
              <a:ext uri="{FF2B5EF4-FFF2-40B4-BE49-F238E27FC236}">
                <a16:creationId xmlns:a16="http://schemas.microsoft.com/office/drawing/2014/main" id="{84C272FF-DC33-6CB2-80D7-0D08F11A5281}"/>
              </a:ext>
            </a:extLst>
          </p:cNvPr>
          <p:cNvSpPr>
            <a:spLocks noGrp="1"/>
          </p:cNvSpPr>
          <p:nvPr>
            <p:ph type="ftr" sz="quarter" idx="11"/>
          </p:nvPr>
        </p:nvSpPr>
        <p:spPr/>
        <p:txBody>
          <a:bodyPr/>
          <a:lstStyle/>
          <a:p>
            <a:r>
              <a:rPr lang="en-US"/>
              <a:t>OMIS 652 Group Project</a:t>
            </a:r>
          </a:p>
        </p:txBody>
      </p:sp>
      <p:sp>
        <p:nvSpPr>
          <p:cNvPr id="5" name="Slide Number Placeholder 4">
            <a:extLst>
              <a:ext uri="{FF2B5EF4-FFF2-40B4-BE49-F238E27FC236}">
                <a16:creationId xmlns:a16="http://schemas.microsoft.com/office/drawing/2014/main" id="{CF18D9B2-11A9-38F1-FB1C-54EDC0F26083}"/>
              </a:ext>
            </a:extLst>
          </p:cNvPr>
          <p:cNvSpPr>
            <a:spLocks noGrp="1"/>
          </p:cNvSpPr>
          <p:nvPr>
            <p:ph type="sldNum" sz="quarter" idx="12"/>
          </p:nvPr>
        </p:nvSpPr>
        <p:spPr/>
        <p:txBody>
          <a:bodyPr/>
          <a:lstStyle/>
          <a:p>
            <a:fld id="{5C2C4394-C3A0-440B-9ABA-6DA641782FCE}" type="slidenum">
              <a:rPr lang="en-US" smtClean="0"/>
              <a:t>34</a:t>
            </a:fld>
            <a:endParaRPr lang="en-US"/>
          </a:p>
        </p:txBody>
      </p:sp>
    </p:spTree>
    <p:extLst>
      <p:ext uri="{BB962C8B-B14F-4D97-AF65-F5344CB8AC3E}">
        <p14:creationId xmlns:p14="http://schemas.microsoft.com/office/powerpoint/2010/main" val="26828648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75A8B-58A0-87FB-FB79-AE7BF23D5BB8}"/>
              </a:ext>
            </a:extLst>
          </p:cNvPr>
          <p:cNvSpPr>
            <a:spLocks noGrp="1"/>
          </p:cNvSpPr>
          <p:nvPr>
            <p:ph type="title"/>
          </p:nvPr>
        </p:nvSpPr>
        <p:spPr/>
        <p:txBody>
          <a:bodyPr/>
          <a:lstStyle/>
          <a:p>
            <a:r>
              <a:rPr lang="en-US" dirty="0"/>
              <a:t>Form 1</a:t>
            </a:r>
          </a:p>
        </p:txBody>
      </p:sp>
      <p:pic>
        <p:nvPicPr>
          <p:cNvPr id="7" name="Content Placeholder 6">
            <a:extLst>
              <a:ext uri="{FF2B5EF4-FFF2-40B4-BE49-F238E27FC236}">
                <a16:creationId xmlns:a16="http://schemas.microsoft.com/office/drawing/2014/main" id="{3F2D6BAC-6983-429B-B441-09582F4EECD4}"/>
              </a:ext>
            </a:extLst>
          </p:cNvPr>
          <p:cNvPicPr>
            <a:picLocks noGrp="1" noChangeAspect="1"/>
          </p:cNvPicPr>
          <p:nvPr>
            <p:ph idx="1"/>
          </p:nvPr>
        </p:nvPicPr>
        <p:blipFill>
          <a:blip r:embed="rId2"/>
          <a:stretch>
            <a:fillRect/>
          </a:stretch>
        </p:blipFill>
        <p:spPr>
          <a:xfrm>
            <a:off x="944453" y="1542597"/>
            <a:ext cx="8408980" cy="4351338"/>
          </a:xfrm>
          <a:prstGeom prst="rect">
            <a:avLst/>
          </a:prstGeom>
          <a:ln>
            <a:solidFill>
              <a:schemeClr val="tx1"/>
            </a:solidFill>
          </a:ln>
        </p:spPr>
      </p:pic>
      <p:sp>
        <p:nvSpPr>
          <p:cNvPr id="4" name="Footer Placeholder 3">
            <a:extLst>
              <a:ext uri="{FF2B5EF4-FFF2-40B4-BE49-F238E27FC236}">
                <a16:creationId xmlns:a16="http://schemas.microsoft.com/office/drawing/2014/main" id="{31BB8612-9E6E-2D52-1723-1A5BB865103D}"/>
              </a:ext>
            </a:extLst>
          </p:cNvPr>
          <p:cNvSpPr>
            <a:spLocks noGrp="1"/>
          </p:cNvSpPr>
          <p:nvPr>
            <p:ph type="ftr" sz="quarter" idx="11"/>
          </p:nvPr>
        </p:nvSpPr>
        <p:spPr/>
        <p:txBody>
          <a:bodyPr/>
          <a:lstStyle/>
          <a:p>
            <a:r>
              <a:rPr lang="en-US"/>
              <a:t>OMIS 652 Group Project</a:t>
            </a:r>
          </a:p>
        </p:txBody>
      </p:sp>
      <p:sp>
        <p:nvSpPr>
          <p:cNvPr id="5" name="Slide Number Placeholder 4">
            <a:extLst>
              <a:ext uri="{FF2B5EF4-FFF2-40B4-BE49-F238E27FC236}">
                <a16:creationId xmlns:a16="http://schemas.microsoft.com/office/drawing/2014/main" id="{BDA12E3E-0DCB-E282-2894-5BC377E65E22}"/>
              </a:ext>
            </a:extLst>
          </p:cNvPr>
          <p:cNvSpPr>
            <a:spLocks noGrp="1"/>
          </p:cNvSpPr>
          <p:nvPr>
            <p:ph type="sldNum" sz="quarter" idx="12"/>
          </p:nvPr>
        </p:nvSpPr>
        <p:spPr/>
        <p:txBody>
          <a:bodyPr/>
          <a:lstStyle/>
          <a:p>
            <a:fld id="{5C2C4394-C3A0-440B-9ABA-6DA641782FCE}" type="slidenum">
              <a:rPr lang="en-US" smtClean="0"/>
              <a:t>35</a:t>
            </a:fld>
            <a:endParaRPr lang="en-US"/>
          </a:p>
        </p:txBody>
      </p:sp>
    </p:spTree>
    <p:extLst>
      <p:ext uri="{BB962C8B-B14F-4D97-AF65-F5344CB8AC3E}">
        <p14:creationId xmlns:p14="http://schemas.microsoft.com/office/powerpoint/2010/main" val="6265472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A0415-1E10-CD17-D264-D699716730B3}"/>
              </a:ext>
            </a:extLst>
          </p:cNvPr>
          <p:cNvSpPr>
            <a:spLocks noGrp="1"/>
          </p:cNvSpPr>
          <p:nvPr>
            <p:ph type="title"/>
          </p:nvPr>
        </p:nvSpPr>
        <p:spPr/>
        <p:txBody>
          <a:bodyPr/>
          <a:lstStyle/>
          <a:p>
            <a:r>
              <a:rPr lang="en-US" dirty="0"/>
              <a:t>Form 2</a:t>
            </a:r>
          </a:p>
        </p:txBody>
      </p:sp>
      <p:pic>
        <p:nvPicPr>
          <p:cNvPr id="7" name="Content Placeholder 6">
            <a:extLst>
              <a:ext uri="{FF2B5EF4-FFF2-40B4-BE49-F238E27FC236}">
                <a16:creationId xmlns:a16="http://schemas.microsoft.com/office/drawing/2014/main" id="{0E0EB301-882B-0730-4DA9-47276F6229CB}"/>
              </a:ext>
            </a:extLst>
          </p:cNvPr>
          <p:cNvPicPr>
            <a:picLocks noGrp="1" noChangeAspect="1"/>
          </p:cNvPicPr>
          <p:nvPr>
            <p:ph idx="1"/>
          </p:nvPr>
        </p:nvPicPr>
        <p:blipFill>
          <a:blip r:embed="rId2"/>
          <a:stretch>
            <a:fillRect/>
          </a:stretch>
        </p:blipFill>
        <p:spPr>
          <a:xfrm>
            <a:off x="939070" y="1690688"/>
            <a:ext cx="9726031" cy="4351338"/>
          </a:xfrm>
          <a:prstGeom prst="rect">
            <a:avLst/>
          </a:prstGeom>
          <a:ln>
            <a:solidFill>
              <a:schemeClr val="tx1"/>
            </a:solidFill>
          </a:ln>
        </p:spPr>
      </p:pic>
      <p:sp>
        <p:nvSpPr>
          <p:cNvPr id="4" name="Footer Placeholder 3">
            <a:extLst>
              <a:ext uri="{FF2B5EF4-FFF2-40B4-BE49-F238E27FC236}">
                <a16:creationId xmlns:a16="http://schemas.microsoft.com/office/drawing/2014/main" id="{F162C77F-85DB-4C96-E636-E32DBEF343A5}"/>
              </a:ext>
            </a:extLst>
          </p:cNvPr>
          <p:cNvSpPr>
            <a:spLocks noGrp="1"/>
          </p:cNvSpPr>
          <p:nvPr>
            <p:ph type="ftr" sz="quarter" idx="11"/>
          </p:nvPr>
        </p:nvSpPr>
        <p:spPr/>
        <p:txBody>
          <a:bodyPr/>
          <a:lstStyle/>
          <a:p>
            <a:r>
              <a:rPr lang="en-US"/>
              <a:t>OMIS 652 Group Project</a:t>
            </a:r>
          </a:p>
        </p:txBody>
      </p:sp>
      <p:sp>
        <p:nvSpPr>
          <p:cNvPr id="5" name="Slide Number Placeholder 4">
            <a:extLst>
              <a:ext uri="{FF2B5EF4-FFF2-40B4-BE49-F238E27FC236}">
                <a16:creationId xmlns:a16="http://schemas.microsoft.com/office/drawing/2014/main" id="{CA36ED99-50A6-03F5-1061-B78D23726E22}"/>
              </a:ext>
            </a:extLst>
          </p:cNvPr>
          <p:cNvSpPr>
            <a:spLocks noGrp="1"/>
          </p:cNvSpPr>
          <p:nvPr>
            <p:ph type="sldNum" sz="quarter" idx="12"/>
          </p:nvPr>
        </p:nvSpPr>
        <p:spPr/>
        <p:txBody>
          <a:bodyPr/>
          <a:lstStyle/>
          <a:p>
            <a:fld id="{5C2C4394-C3A0-440B-9ABA-6DA641782FCE}" type="slidenum">
              <a:rPr lang="en-US" smtClean="0"/>
              <a:t>36</a:t>
            </a:fld>
            <a:endParaRPr lang="en-US"/>
          </a:p>
        </p:txBody>
      </p:sp>
    </p:spTree>
    <p:extLst>
      <p:ext uri="{BB962C8B-B14F-4D97-AF65-F5344CB8AC3E}">
        <p14:creationId xmlns:p14="http://schemas.microsoft.com/office/powerpoint/2010/main" val="31228840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E169A-03BC-ADD1-E7AE-E7777F278910}"/>
              </a:ext>
            </a:extLst>
          </p:cNvPr>
          <p:cNvSpPr>
            <a:spLocks noGrp="1"/>
          </p:cNvSpPr>
          <p:nvPr>
            <p:ph type="title"/>
          </p:nvPr>
        </p:nvSpPr>
        <p:spPr/>
        <p:txBody>
          <a:bodyPr/>
          <a:lstStyle/>
          <a:p>
            <a:r>
              <a:rPr lang="en-US" dirty="0"/>
              <a:t>Form 3</a:t>
            </a:r>
          </a:p>
        </p:txBody>
      </p:sp>
      <p:pic>
        <p:nvPicPr>
          <p:cNvPr id="7" name="Content Placeholder 6">
            <a:extLst>
              <a:ext uri="{FF2B5EF4-FFF2-40B4-BE49-F238E27FC236}">
                <a16:creationId xmlns:a16="http://schemas.microsoft.com/office/drawing/2014/main" id="{7B68DF09-A495-5C47-D90B-9623153D0DD6}"/>
              </a:ext>
            </a:extLst>
          </p:cNvPr>
          <p:cNvPicPr>
            <a:picLocks noGrp="1" noChangeAspect="1"/>
          </p:cNvPicPr>
          <p:nvPr>
            <p:ph idx="1"/>
          </p:nvPr>
        </p:nvPicPr>
        <p:blipFill>
          <a:blip r:embed="rId2"/>
          <a:stretch>
            <a:fillRect/>
          </a:stretch>
        </p:blipFill>
        <p:spPr>
          <a:xfrm>
            <a:off x="838200" y="1690688"/>
            <a:ext cx="6773220" cy="1933845"/>
          </a:xfrm>
          <a:prstGeom prst="rect">
            <a:avLst/>
          </a:prstGeom>
          <a:ln>
            <a:solidFill>
              <a:schemeClr val="tx1"/>
            </a:solidFill>
          </a:ln>
        </p:spPr>
      </p:pic>
      <p:sp>
        <p:nvSpPr>
          <p:cNvPr id="4" name="Footer Placeholder 3">
            <a:extLst>
              <a:ext uri="{FF2B5EF4-FFF2-40B4-BE49-F238E27FC236}">
                <a16:creationId xmlns:a16="http://schemas.microsoft.com/office/drawing/2014/main" id="{2629ACA8-E037-3540-529E-B2577ADD1EF6}"/>
              </a:ext>
            </a:extLst>
          </p:cNvPr>
          <p:cNvSpPr>
            <a:spLocks noGrp="1"/>
          </p:cNvSpPr>
          <p:nvPr>
            <p:ph type="ftr" sz="quarter" idx="11"/>
          </p:nvPr>
        </p:nvSpPr>
        <p:spPr/>
        <p:txBody>
          <a:bodyPr/>
          <a:lstStyle/>
          <a:p>
            <a:r>
              <a:rPr lang="en-US"/>
              <a:t>OMIS 652 Group Project</a:t>
            </a:r>
          </a:p>
        </p:txBody>
      </p:sp>
      <p:sp>
        <p:nvSpPr>
          <p:cNvPr id="5" name="Slide Number Placeholder 4">
            <a:extLst>
              <a:ext uri="{FF2B5EF4-FFF2-40B4-BE49-F238E27FC236}">
                <a16:creationId xmlns:a16="http://schemas.microsoft.com/office/drawing/2014/main" id="{0C95D5BD-5491-6D68-0E65-6C57E2F91FEE}"/>
              </a:ext>
            </a:extLst>
          </p:cNvPr>
          <p:cNvSpPr>
            <a:spLocks noGrp="1"/>
          </p:cNvSpPr>
          <p:nvPr>
            <p:ph type="sldNum" sz="quarter" idx="12"/>
          </p:nvPr>
        </p:nvSpPr>
        <p:spPr/>
        <p:txBody>
          <a:bodyPr/>
          <a:lstStyle/>
          <a:p>
            <a:fld id="{5C2C4394-C3A0-440B-9ABA-6DA641782FCE}" type="slidenum">
              <a:rPr lang="en-US" smtClean="0"/>
              <a:t>37</a:t>
            </a:fld>
            <a:endParaRPr lang="en-US"/>
          </a:p>
        </p:txBody>
      </p:sp>
    </p:spTree>
    <p:extLst>
      <p:ext uri="{BB962C8B-B14F-4D97-AF65-F5344CB8AC3E}">
        <p14:creationId xmlns:p14="http://schemas.microsoft.com/office/powerpoint/2010/main" val="6816777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test&#10;&#10;Description automatically generated">
            <a:extLst>
              <a:ext uri="{FF2B5EF4-FFF2-40B4-BE49-F238E27FC236}">
                <a16:creationId xmlns:a16="http://schemas.microsoft.com/office/drawing/2014/main" id="{020E3166-428B-1431-50A8-B9F921478FC1}"/>
              </a:ext>
            </a:extLst>
          </p:cNvPr>
          <p:cNvPicPr>
            <a:picLocks noGrp="1" noChangeAspect="1"/>
          </p:cNvPicPr>
          <p:nvPr>
            <p:ph idx="1"/>
          </p:nvPr>
        </p:nvPicPr>
        <p:blipFill>
          <a:blip r:embed="rId2"/>
          <a:stretch>
            <a:fillRect/>
          </a:stretch>
        </p:blipFill>
        <p:spPr>
          <a:xfrm>
            <a:off x="6094218" y="280744"/>
            <a:ext cx="5264204" cy="6069066"/>
          </a:xfrm>
          <a:prstGeom prst="rect">
            <a:avLst/>
          </a:prstGeom>
          <a:ln>
            <a:solidFill>
              <a:schemeClr val="tx1"/>
            </a:solidFill>
          </a:ln>
        </p:spPr>
      </p:pic>
      <p:sp>
        <p:nvSpPr>
          <p:cNvPr id="4" name="Footer Placeholder 3">
            <a:extLst>
              <a:ext uri="{FF2B5EF4-FFF2-40B4-BE49-F238E27FC236}">
                <a16:creationId xmlns:a16="http://schemas.microsoft.com/office/drawing/2014/main" id="{81E90F22-076A-DB07-C5C4-400EBCC04457}"/>
              </a:ext>
            </a:extLst>
          </p:cNvPr>
          <p:cNvSpPr>
            <a:spLocks noGrp="1"/>
          </p:cNvSpPr>
          <p:nvPr>
            <p:ph type="ftr" sz="quarter" idx="11"/>
          </p:nvPr>
        </p:nvSpPr>
        <p:spPr/>
        <p:txBody>
          <a:bodyPr/>
          <a:lstStyle/>
          <a:p>
            <a:r>
              <a:rPr lang="en-US"/>
              <a:t>OMIS 652 Group Project</a:t>
            </a:r>
          </a:p>
        </p:txBody>
      </p:sp>
      <p:sp>
        <p:nvSpPr>
          <p:cNvPr id="5" name="Slide Number Placeholder 4">
            <a:extLst>
              <a:ext uri="{FF2B5EF4-FFF2-40B4-BE49-F238E27FC236}">
                <a16:creationId xmlns:a16="http://schemas.microsoft.com/office/drawing/2014/main" id="{A8800593-E54D-CE60-35BB-FC2ED6A261DA}"/>
              </a:ext>
            </a:extLst>
          </p:cNvPr>
          <p:cNvSpPr>
            <a:spLocks noGrp="1"/>
          </p:cNvSpPr>
          <p:nvPr>
            <p:ph type="sldNum" sz="quarter" idx="12"/>
          </p:nvPr>
        </p:nvSpPr>
        <p:spPr/>
        <p:txBody>
          <a:bodyPr/>
          <a:lstStyle/>
          <a:p>
            <a:fld id="{5C2C4394-C3A0-440B-9ABA-6DA641782FCE}" type="slidenum">
              <a:rPr lang="en-US" smtClean="0"/>
              <a:t>38</a:t>
            </a:fld>
            <a:endParaRPr lang="en-US"/>
          </a:p>
        </p:txBody>
      </p:sp>
      <p:sp>
        <p:nvSpPr>
          <p:cNvPr id="7" name="TextBox 6">
            <a:extLst>
              <a:ext uri="{FF2B5EF4-FFF2-40B4-BE49-F238E27FC236}">
                <a16:creationId xmlns:a16="http://schemas.microsoft.com/office/drawing/2014/main" id="{E467456F-E7F1-11CB-6C40-5771903F32E0}"/>
              </a:ext>
            </a:extLst>
          </p:cNvPr>
          <p:cNvSpPr txBox="1"/>
          <p:nvPr/>
        </p:nvSpPr>
        <p:spPr>
          <a:xfrm>
            <a:off x="612353" y="2615962"/>
            <a:ext cx="5483551" cy="701731"/>
          </a:xfrm>
          <a:prstGeom prst="rect">
            <a:avLst/>
          </a:prstGeom>
        </p:spPr>
        <p:txBody>
          <a:bodyPr vert="horz" lIns="91440" tIns="45720" rIns="91440" bIns="45720" rtlCol="0" anchor="ctr">
            <a:normAutofit/>
          </a:bodyPr>
          <a:lstStyle/>
          <a:p>
            <a:pPr>
              <a:lnSpc>
                <a:spcPct val="90000"/>
              </a:lnSpc>
              <a:spcBef>
                <a:spcPct val="0"/>
              </a:spcBef>
            </a:pPr>
            <a:r>
              <a:rPr lang="en-US" sz="4400">
                <a:solidFill>
                  <a:schemeClr val="tx2"/>
                </a:solidFill>
                <a:latin typeface="Arial"/>
                <a:ea typeface="+mj-ea"/>
                <a:cs typeface="Arial"/>
              </a:rPr>
              <a:t>Sample Report</a:t>
            </a:r>
          </a:p>
        </p:txBody>
      </p:sp>
    </p:spTree>
    <p:extLst>
      <p:ext uri="{BB962C8B-B14F-4D97-AF65-F5344CB8AC3E}">
        <p14:creationId xmlns:p14="http://schemas.microsoft.com/office/powerpoint/2010/main" val="27389132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E950375-AAEE-12C1-7D84-BEB49B4E92EB}"/>
              </a:ext>
            </a:extLst>
          </p:cNvPr>
          <p:cNvSpPr/>
          <p:nvPr/>
        </p:nvSpPr>
        <p:spPr>
          <a:xfrm>
            <a:off x="836093" y="5008937"/>
            <a:ext cx="11076632" cy="1233263"/>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769C8E2-F56D-FCDA-6CFA-65C39BAE5C29}"/>
              </a:ext>
            </a:extLst>
          </p:cNvPr>
          <p:cNvSpPr/>
          <p:nvPr/>
        </p:nvSpPr>
        <p:spPr>
          <a:xfrm>
            <a:off x="836093" y="3872950"/>
            <a:ext cx="11076632" cy="1135091"/>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FCC19D3-B77F-F8B1-D481-D4AF136AD7F4}"/>
              </a:ext>
            </a:extLst>
          </p:cNvPr>
          <p:cNvSpPr/>
          <p:nvPr/>
        </p:nvSpPr>
        <p:spPr>
          <a:xfrm>
            <a:off x="836093" y="3012778"/>
            <a:ext cx="11076632" cy="859276"/>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EFCE6C7-AEB8-6913-327A-218FFD8B5D30}"/>
              </a:ext>
            </a:extLst>
          </p:cNvPr>
          <p:cNvSpPr/>
          <p:nvPr/>
        </p:nvSpPr>
        <p:spPr>
          <a:xfrm>
            <a:off x="836093" y="1825367"/>
            <a:ext cx="11076632" cy="1186515"/>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3ECB61-A295-8C99-EC7D-5BB91BC5838A}"/>
              </a:ext>
            </a:extLst>
          </p:cNvPr>
          <p:cNvSpPr>
            <a:spLocks noGrp="1"/>
          </p:cNvSpPr>
          <p:nvPr>
            <p:ph type="title"/>
          </p:nvPr>
        </p:nvSpPr>
        <p:spPr/>
        <p:txBody>
          <a:bodyPr/>
          <a:lstStyle/>
          <a:p>
            <a:r>
              <a:rPr lang="en-US">
                <a:solidFill>
                  <a:schemeClr val="tx2"/>
                </a:solidFill>
                <a:latin typeface="Arial"/>
                <a:cs typeface="Arial"/>
              </a:rPr>
              <a:t>Risk Management Strategy:</a:t>
            </a:r>
          </a:p>
        </p:txBody>
      </p:sp>
      <p:sp>
        <p:nvSpPr>
          <p:cNvPr id="3" name="Content Placeholder 2">
            <a:extLst>
              <a:ext uri="{FF2B5EF4-FFF2-40B4-BE49-F238E27FC236}">
                <a16:creationId xmlns:a16="http://schemas.microsoft.com/office/drawing/2014/main" id="{D81B46F1-188F-9CE6-4586-16C64848D273}"/>
              </a:ext>
            </a:extLst>
          </p:cNvPr>
          <p:cNvSpPr>
            <a:spLocks noGrp="1"/>
          </p:cNvSpPr>
          <p:nvPr>
            <p:ph idx="1"/>
          </p:nvPr>
        </p:nvSpPr>
        <p:spPr/>
        <p:txBody>
          <a:bodyPr vert="horz" lIns="91440" tIns="45720" rIns="91440" bIns="45720" rtlCol="0" anchor="t">
            <a:normAutofit fontScale="92500"/>
          </a:bodyPr>
          <a:lstStyle/>
          <a:p>
            <a:pPr marL="0" indent="0">
              <a:buNone/>
            </a:pPr>
            <a:r>
              <a:rPr lang="en-US" b="1">
                <a:solidFill>
                  <a:schemeClr val="bg1"/>
                </a:solidFill>
              </a:rPr>
              <a:t>Data Accuracy and Security</a:t>
            </a:r>
            <a:endParaRPr lang="en-US">
              <a:solidFill>
                <a:schemeClr val="bg1"/>
              </a:solidFill>
            </a:endParaRPr>
          </a:p>
          <a:p>
            <a:pPr marL="228600" lvl="1" indent="-228600">
              <a:buFont typeface=""/>
              <a:buChar char="•"/>
            </a:pPr>
            <a:r>
              <a:rPr lang="en-US">
                <a:solidFill>
                  <a:schemeClr val="bg1"/>
                </a:solidFill>
              </a:rPr>
              <a:t>Implement validation protocols and secure systems to ensure reliable and protected data.</a:t>
            </a:r>
          </a:p>
          <a:p>
            <a:pPr marL="0" indent="0">
              <a:buNone/>
            </a:pPr>
            <a:r>
              <a:rPr lang="en-US" b="1">
                <a:solidFill>
                  <a:schemeClr val="bg1"/>
                </a:solidFill>
              </a:rPr>
              <a:t>Operational Resilience</a:t>
            </a:r>
          </a:p>
          <a:p>
            <a:pPr marL="228600" lvl="1" indent="-228600">
              <a:buFont typeface=""/>
              <a:buChar char="•"/>
            </a:pPr>
            <a:r>
              <a:rPr lang="en-US">
                <a:solidFill>
                  <a:schemeClr val="bg1"/>
                </a:solidFill>
              </a:rPr>
              <a:t>Monitor equipment in real-time and maintain contingency plans for downtime.</a:t>
            </a:r>
          </a:p>
          <a:p>
            <a:pPr marL="0" indent="0">
              <a:buNone/>
            </a:pPr>
            <a:r>
              <a:rPr lang="en-US" b="1">
                <a:solidFill>
                  <a:schemeClr val="bg1"/>
                </a:solidFill>
              </a:rPr>
              <a:t>Technological Adaptability</a:t>
            </a:r>
          </a:p>
          <a:p>
            <a:pPr marL="228600" lvl="1" indent="-228600">
              <a:buFont typeface=""/>
              <a:buChar char="•"/>
            </a:pPr>
            <a:r>
              <a:rPr lang="en-US">
                <a:solidFill>
                  <a:schemeClr val="bg1"/>
                </a:solidFill>
              </a:rPr>
              <a:t>Regularly update AI and IoT systems while auditing for seamless integration and security.</a:t>
            </a:r>
          </a:p>
          <a:p>
            <a:pPr marL="0" indent="0">
              <a:buNone/>
            </a:pPr>
            <a:r>
              <a:rPr lang="en-US" b="1">
                <a:solidFill>
                  <a:schemeClr val="bg1"/>
                </a:solidFill>
              </a:rPr>
              <a:t>Supply Chain Stability</a:t>
            </a:r>
          </a:p>
          <a:p>
            <a:pPr marL="228600" lvl="1" indent="-228600">
              <a:buFont typeface=""/>
              <a:buChar char="•"/>
            </a:pPr>
            <a:r>
              <a:rPr lang="en-US">
                <a:solidFill>
                  <a:schemeClr val="bg1"/>
                </a:solidFill>
              </a:rPr>
              <a:t>Diversify suppliers and trace defects to identify and address quality issues at the source.</a:t>
            </a:r>
          </a:p>
        </p:txBody>
      </p:sp>
      <p:sp>
        <p:nvSpPr>
          <p:cNvPr id="4" name="Footer Placeholder 3">
            <a:extLst>
              <a:ext uri="{FF2B5EF4-FFF2-40B4-BE49-F238E27FC236}">
                <a16:creationId xmlns:a16="http://schemas.microsoft.com/office/drawing/2014/main" id="{B528AB72-5F51-C351-F592-7F8BA93DF25C}"/>
              </a:ext>
            </a:extLst>
          </p:cNvPr>
          <p:cNvSpPr>
            <a:spLocks noGrp="1"/>
          </p:cNvSpPr>
          <p:nvPr>
            <p:ph type="ftr" sz="quarter" idx="11"/>
          </p:nvPr>
        </p:nvSpPr>
        <p:spPr/>
        <p:txBody>
          <a:bodyPr/>
          <a:lstStyle/>
          <a:p>
            <a:r>
              <a:rPr lang="en-US"/>
              <a:t>OMIS 652 Group Project</a:t>
            </a:r>
          </a:p>
        </p:txBody>
      </p:sp>
      <p:sp>
        <p:nvSpPr>
          <p:cNvPr id="5" name="Slide Number Placeholder 4">
            <a:extLst>
              <a:ext uri="{FF2B5EF4-FFF2-40B4-BE49-F238E27FC236}">
                <a16:creationId xmlns:a16="http://schemas.microsoft.com/office/drawing/2014/main" id="{0857093B-9AEE-0489-8C59-F99C803D6ED1}"/>
              </a:ext>
            </a:extLst>
          </p:cNvPr>
          <p:cNvSpPr>
            <a:spLocks noGrp="1"/>
          </p:cNvSpPr>
          <p:nvPr>
            <p:ph type="sldNum" sz="quarter" idx="12"/>
          </p:nvPr>
        </p:nvSpPr>
        <p:spPr/>
        <p:txBody>
          <a:bodyPr/>
          <a:lstStyle/>
          <a:p>
            <a:fld id="{5C2C4394-C3A0-440B-9ABA-6DA641782FCE}" type="slidenum">
              <a:rPr lang="en-US" smtClean="0"/>
              <a:t>39</a:t>
            </a:fld>
            <a:endParaRPr lang="en-US"/>
          </a:p>
        </p:txBody>
      </p:sp>
      <p:sp>
        <p:nvSpPr>
          <p:cNvPr id="13" name="TextBox 12">
            <a:extLst>
              <a:ext uri="{FF2B5EF4-FFF2-40B4-BE49-F238E27FC236}">
                <a16:creationId xmlns:a16="http://schemas.microsoft.com/office/drawing/2014/main" id="{77603AE5-D832-B21D-2D57-5507B33229C4}"/>
              </a:ext>
            </a:extLst>
          </p:cNvPr>
          <p:cNvSpPr txBox="1"/>
          <p:nvPr/>
        </p:nvSpPr>
        <p:spPr>
          <a:xfrm>
            <a:off x="836330" y="6354923"/>
            <a:ext cx="75184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PN</a:t>
            </a:r>
          </a:p>
        </p:txBody>
      </p:sp>
    </p:spTree>
    <p:extLst>
      <p:ext uri="{BB962C8B-B14F-4D97-AF65-F5344CB8AC3E}">
        <p14:creationId xmlns:p14="http://schemas.microsoft.com/office/powerpoint/2010/main" val="3674826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Content Placeholder 5" descr="The 5 Steps of Steel Manufacturing and Production – Sunflagsteel">
            <a:extLst>
              <a:ext uri="{FF2B5EF4-FFF2-40B4-BE49-F238E27FC236}">
                <a16:creationId xmlns:a16="http://schemas.microsoft.com/office/drawing/2014/main" id="{42A15139-C165-8B6E-ECEC-EE2819439DBD}"/>
              </a:ext>
            </a:extLst>
          </p:cNvPr>
          <p:cNvPicPr>
            <a:picLocks noGrp="1" noChangeAspect="1"/>
          </p:cNvPicPr>
          <p:nvPr>
            <p:ph idx="1"/>
          </p:nvPr>
        </p:nvPicPr>
        <p:blipFill>
          <a:blip r:embed="rId2"/>
          <a:srcRect t="576" b="13562"/>
          <a:stretch/>
        </p:blipFill>
        <p:spPr>
          <a:xfrm>
            <a:off x="20" y="1282"/>
            <a:ext cx="12191980" cy="6856718"/>
          </a:xfrm>
          <a:prstGeom prst="rect">
            <a:avLst/>
          </a:prstGeom>
        </p:spPr>
      </p:pic>
      <p:sp>
        <p:nvSpPr>
          <p:cNvPr id="4" name="Footer Placeholder 3">
            <a:extLst>
              <a:ext uri="{FF2B5EF4-FFF2-40B4-BE49-F238E27FC236}">
                <a16:creationId xmlns:a16="http://schemas.microsoft.com/office/drawing/2014/main" id="{AA5A68DE-A9F1-4FAC-7F3D-F765E594D78C}"/>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rgbClr val="FFFFFF"/>
                </a:solidFill>
                <a:latin typeface="+mn-lt"/>
                <a:ea typeface="+mn-ea"/>
                <a:cs typeface="+mn-cs"/>
              </a:rPr>
              <a:t>OMIS 652 Group Project</a:t>
            </a:r>
          </a:p>
        </p:txBody>
      </p:sp>
      <p:sp>
        <p:nvSpPr>
          <p:cNvPr id="5" name="Slide Number Placeholder 4">
            <a:extLst>
              <a:ext uri="{FF2B5EF4-FFF2-40B4-BE49-F238E27FC236}">
                <a16:creationId xmlns:a16="http://schemas.microsoft.com/office/drawing/2014/main" id="{74E0AD1A-36DB-5151-D471-93210B16902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C2C4394-C3A0-440B-9ABA-6DA641782FCE}" type="slidenum">
              <a:rPr lang="en-US">
                <a:solidFill>
                  <a:srgbClr val="FFFFFF"/>
                </a:solidFill>
              </a:rPr>
              <a:pPr>
                <a:spcAft>
                  <a:spcPts val="600"/>
                </a:spcAft>
              </a:pPr>
              <a:t>4</a:t>
            </a:fld>
            <a:endParaRPr lang="en-US">
              <a:solidFill>
                <a:srgbClr val="FFFFFF"/>
              </a:solidFill>
            </a:endParaRPr>
          </a:p>
        </p:txBody>
      </p:sp>
    </p:spTree>
    <p:extLst>
      <p:ext uri="{BB962C8B-B14F-4D97-AF65-F5344CB8AC3E}">
        <p14:creationId xmlns:p14="http://schemas.microsoft.com/office/powerpoint/2010/main" val="22703841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1329076-2CAD-66B4-F7BF-3B0C95B800D8}"/>
              </a:ext>
            </a:extLst>
          </p:cNvPr>
          <p:cNvSpPr/>
          <p:nvPr/>
        </p:nvSpPr>
        <p:spPr>
          <a:xfrm>
            <a:off x="834596" y="5270728"/>
            <a:ext cx="10802312" cy="912600"/>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45D72B4-3173-38C6-9327-653F04042DA3}"/>
              </a:ext>
            </a:extLst>
          </p:cNvPr>
          <p:cNvSpPr/>
          <p:nvPr/>
        </p:nvSpPr>
        <p:spPr>
          <a:xfrm>
            <a:off x="834597" y="3550385"/>
            <a:ext cx="10512752" cy="1724122"/>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1898CF3-E288-82A5-B769-77377DF00B83}"/>
              </a:ext>
            </a:extLst>
          </p:cNvPr>
          <p:cNvSpPr/>
          <p:nvPr/>
        </p:nvSpPr>
        <p:spPr>
          <a:xfrm>
            <a:off x="834597" y="1718687"/>
            <a:ext cx="10517832" cy="1830802"/>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F69476-7469-FD58-2366-C293E8243259}"/>
              </a:ext>
            </a:extLst>
          </p:cNvPr>
          <p:cNvSpPr>
            <a:spLocks noGrp="1"/>
          </p:cNvSpPr>
          <p:nvPr>
            <p:ph type="title"/>
          </p:nvPr>
        </p:nvSpPr>
        <p:spPr/>
        <p:txBody>
          <a:bodyPr>
            <a:normAutofit/>
          </a:bodyPr>
          <a:lstStyle/>
          <a:p>
            <a:r>
              <a:rPr lang="en-US">
                <a:solidFill>
                  <a:schemeClr val="tx2"/>
                </a:solidFill>
                <a:latin typeface="Arial"/>
                <a:cs typeface="Arial"/>
              </a:rPr>
              <a:t>Future Improvements:</a:t>
            </a:r>
          </a:p>
        </p:txBody>
      </p:sp>
      <p:sp>
        <p:nvSpPr>
          <p:cNvPr id="3" name="Content Placeholder 2">
            <a:extLst>
              <a:ext uri="{FF2B5EF4-FFF2-40B4-BE49-F238E27FC236}">
                <a16:creationId xmlns:a16="http://schemas.microsoft.com/office/drawing/2014/main" id="{E0F75730-440F-488F-13AC-25735DF2C8F8}"/>
              </a:ext>
            </a:extLst>
          </p:cNvPr>
          <p:cNvSpPr>
            <a:spLocks noGrp="1"/>
          </p:cNvSpPr>
          <p:nvPr>
            <p:ph idx="1"/>
          </p:nvPr>
        </p:nvSpPr>
        <p:spPr>
          <a:xfrm>
            <a:off x="838200" y="1749425"/>
            <a:ext cx="10515600" cy="4498658"/>
          </a:xfrm>
        </p:spPr>
        <p:txBody>
          <a:bodyPr vert="horz" lIns="91440" tIns="45720" rIns="91440" bIns="45720" rtlCol="0" anchor="t">
            <a:normAutofit fontScale="70000" lnSpcReduction="20000"/>
          </a:bodyPr>
          <a:lstStyle/>
          <a:p>
            <a:pPr marL="0" indent="0">
              <a:buNone/>
            </a:pPr>
            <a:r>
              <a:rPr lang="en-US" b="1">
                <a:solidFill>
                  <a:schemeClr val="bg1"/>
                </a:solidFill>
                <a:ea typeface="+mn-lt"/>
                <a:cs typeface="+mn-lt"/>
              </a:rPr>
              <a:t>Enhanced Quality Control</a:t>
            </a:r>
            <a:r>
              <a:rPr lang="en-US">
                <a:solidFill>
                  <a:schemeClr val="bg1"/>
                </a:solidFill>
                <a:ea typeface="+mn-lt"/>
                <a:cs typeface="+mn-lt"/>
              </a:rPr>
              <a:t>:</a:t>
            </a:r>
          </a:p>
          <a:p>
            <a:r>
              <a:rPr lang="en-US">
                <a:solidFill>
                  <a:schemeClr val="bg1"/>
                </a:solidFill>
                <a:ea typeface="+mn-lt"/>
                <a:cs typeface="+mn-lt"/>
              </a:rPr>
              <a:t>Data-driven insights enable our to proactively identify and mitigate defects, ensuring consistent steel quality.</a:t>
            </a:r>
            <a:endParaRPr lang="en-US">
              <a:solidFill>
                <a:schemeClr val="bg1"/>
              </a:solidFill>
            </a:endParaRPr>
          </a:p>
          <a:p>
            <a:pPr marL="0" indent="0">
              <a:buNone/>
            </a:pPr>
            <a:r>
              <a:rPr lang="en-US" b="1">
                <a:solidFill>
                  <a:schemeClr val="bg1"/>
                </a:solidFill>
                <a:ea typeface="+mn-lt"/>
                <a:cs typeface="+mn-lt"/>
              </a:rPr>
              <a:t>Cost Optimization</a:t>
            </a:r>
            <a:r>
              <a:rPr lang="en-US">
                <a:solidFill>
                  <a:schemeClr val="bg1"/>
                </a:solidFill>
                <a:ea typeface="+mn-lt"/>
                <a:cs typeface="+mn-lt"/>
              </a:rPr>
              <a:t>:</a:t>
            </a:r>
          </a:p>
          <a:p>
            <a:r>
              <a:rPr lang="en-US">
                <a:solidFill>
                  <a:schemeClr val="bg1"/>
                </a:solidFill>
                <a:ea typeface="+mn-lt"/>
                <a:cs typeface="+mn-lt"/>
              </a:rPr>
              <a:t>Early defect detection and predictive maintenance reduce material waste, operational inefficiencies, and unexpected downtime.</a:t>
            </a:r>
            <a:endParaRPr lang="en-US">
              <a:solidFill>
                <a:schemeClr val="bg1"/>
              </a:solidFill>
            </a:endParaRPr>
          </a:p>
          <a:p>
            <a:pPr marL="0" indent="0">
              <a:buNone/>
            </a:pPr>
            <a:r>
              <a:rPr lang="en-US" b="1">
                <a:solidFill>
                  <a:schemeClr val="bg1"/>
                </a:solidFill>
                <a:ea typeface="+mn-lt"/>
                <a:cs typeface="+mn-lt"/>
              </a:rPr>
              <a:t>Strategic Growth</a:t>
            </a:r>
            <a:r>
              <a:rPr lang="en-US">
                <a:solidFill>
                  <a:schemeClr val="bg1"/>
                </a:solidFill>
                <a:ea typeface="+mn-lt"/>
                <a:cs typeface="+mn-lt"/>
              </a:rPr>
              <a:t>:</a:t>
            </a:r>
          </a:p>
          <a:p>
            <a:r>
              <a:rPr lang="en-US">
                <a:solidFill>
                  <a:schemeClr val="bg1"/>
                </a:solidFill>
                <a:ea typeface="+mn-lt"/>
                <a:cs typeface="+mn-lt"/>
              </a:rPr>
              <a:t>Leveraging advanced technologies like AI and IoT enhances scalability and competitiveness, positioning the company as an industry leader.</a:t>
            </a:r>
            <a:endParaRPr lang="en-US">
              <a:solidFill>
                <a:schemeClr val="bg1"/>
              </a:solidFill>
            </a:endParaRPr>
          </a:p>
          <a:p>
            <a:pPr marL="0" indent="0">
              <a:buNone/>
            </a:pPr>
            <a:r>
              <a:rPr lang="en-US" b="1">
                <a:solidFill>
                  <a:schemeClr val="bg1"/>
                </a:solidFill>
                <a:ea typeface="+mn-lt"/>
                <a:cs typeface="+mn-lt"/>
              </a:rPr>
              <a:t>Sustainability Alignment</a:t>
            </a:r>
            <a:r>
              <a:rPr lang="en-US">
                <a:solidFill>
                  <a:schemeClr val="bg1"/>
                </a:solidFill>
                <a:ea typeface="+mn-lt"/>
                <a:cs typeface="+mn-lt"/>
              </a:rPr>
              <a:t>:</a:t>
            </a:r>
          </a:p>
          <a:p>
            <a:r>
              <a:rPr lang="en-US">
                <a:solidFill>
                  <a:schemeClr val="bg1"/>
                </a:solidFill>
                <a:ea typeface="+mn-lt"/>
                <a:cs typeface="+mn-lt"/>
              </a:rPr>
              <a:t>Minimizing production waste supports sustainability goals and strengthens the company’s brand image in an environmentally-conscious market.</a:t>
            </a:r>
            <a:endParaRPr lang="en-US">
              <a:solidFill>
                <a:schemeClr val="bg1"/>
              </a:solidFill>
            </a:endParaRPr>
          </a:p>
          <a:p>
            <a:pPr marL="0" indent="0">
              <a:buNone/>
            </a:pPr>
            <a:r>
              <a:rPr lang="en-US" b="1">
                <a:solidFill>
                  <a:schemeClr val="bg1"/>
                </a:solidFill>
                <a:ea typeface="+mn-lt"/>
                <a:cs typeface="+mn-lt"/>
              </a:rPr>
              <a:t>Future Outlook</a:t>
            </a:r>
            <a:r>
              <a:rPr lang="en-US">
                <a:solidFill>
                  <a:schemeClr val="bg1"/>
                </a:solidFill>
                <a:ea typeface="+mn-lt"/>
                <a:cs typeface="+mn-lt"/>
              </a:rPr>
              <a:t>:</a:t>
            </a:r>
          </a:p>
          <a:p>
            <a:r>
              <a:rPr lang="en-US">
                <a:solidFill>
                  <a:schemeClr val="bg1"/>
                </a:solidFill>
                <a:ea typeface="+mn-lt"/>
                <a:cs typeface="+mn-lt"/>
              </a:rPr>
              <a:t>Our company can expand these strategies across new facilities and products, achieving long-term operational and financial success.</a:t>
            </a:r>
            <a:endParaRPr lang="en-US">
              <a:solidFill>
                <a:schemeClr val="bg1"/>
              </a:solidFill>
            </a:endParaRPr>
          </a:p>
          <a:p>
            <a:endParaRPr lang="en-US"/>
          </a:p>
        </p:txBody>
      </p:sp>
      <p:sp>
        <p:nvSpPr>
          <p:cNvPr id="4" name="Footer Placeholder 3">
            <a:extLst>
              <a:ext uri="{FF2B5EF4-FFF2-40B4-BE49-F238E27FC236}">
                <a16:creationId xmlns:a16="http://schemas.microsoft.com/office/drawing/2014/main" id="{0714F662-424A-D3FB-FE4C-CFF16D0E62C9}"/>
              </a:ext>
            </a:extLst>
          </p:cNvPr>
          <p:cNvSpPr>
            <a:spLocks noGrp="1"/>
          </p:cNvSpPr>
          <p:nvPr>
            <p:ph type="ftr" sz="quarter" idx="11"/>
          </p:nvPr>
        </p:nvSpPr>
        <p:spPr/>
        <p:txBody>
          <a:bodyPr/>
          <a:lstStyle/>
          <a:p>
            <a:r>
              <a:rPr lang="en-US"/>
              <a:t>OMIS 652 Group Project</a:t>
            </a:r>
          </a:p>
        </p:txBody>
      </p:sp>
      <p:sp>
        <p:nvSpPr>
          <p:cNvPr id="5" name="Slide Number Placeholder 4">
            <a:extLst>
              <a:ext uri="{FF2B5EF4-FFF2-40B4-BE49-F238E27FC236}">
                <a16:creationId xmlns:a16="http://schemas.microsoft.com/office/drawing/2014/main" id="{AA599F04-BCCB-F8E5-B93A-AF9E270EDD0A}"/>
              </a:ext>
            </a:extLst>
          </p:cNvPr>
          <p:cNvSpPr>
            <a:spLocks noGrp="1"/>
          </p:cNvSpPr>
          <p:nvPr>
            <p:ph type="sldNum" sz="quarter" idx="12"/>
          </p:nvPr>
        </p:nvSpPr>
        <p:spPr/>
        <p:txBody>
          <a:bodyPr/>
          <a:lstStyle/>
          <a:p>
            <a:fld id="{5C2C4394-C3A0-440B-9ABA-6DA641782FCE}" type="slidenum">
              <a:rPr lang="en-US" smtClean="0"/>
              <a:t>40</a:t>
            </a:fld>
            <a:endParaRPr lang="en-US"/>
          </a:p>
        </p:txBody>
      </p:sp>
      <p:sp>
        <p:nvSpPr>
          <p:cNvPr id="11" name="TextBox 10">
            <a:extLst>
              <a:ext uri="{FF2B5EF4-FFF2-40B4-BE49-F238E27FC236}">
                <a16:creationId xmlns:a16="http://schemas.microsoft.com/office/drawing/2014/main" id="{D0E4B718-CB99-7551-0518-362E87A85649}"/>
              </a:ext>
            </a:extLst>
          </p:cNvPr>
          <p:cNvSpPr txBox="1"/>
          <p:nvPr/>
        </p:nvSpPr>
        <p:spPr>
          <a:xfrm>
            <a:off x="560514" y="6354923"/>
            <a:ext cx="75184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PN</a:t>
            </a:r>
          </a:p>
        </p:txBody>
      </p:sp>
    </p:spTree>
    <p:extLst>
      <p:ext uri="{BB962C8B-B14F-4D97-AF65-F5344CB8AC3E}">
        <p14:creationId xmlns:p14="http://schemas.microsoft.com/office/powerpoint/2010/main" val="21165572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descr="6 Steps of the Steel Manufacturing Process | Dixon">
            <a:extLst>
              <a:ext uri="{FF2B5EF4-FFF2-40B4-BE49-F238E27FC236}">
                <a16:creationId xmlns:a16="http://schemas.microsoft.com/office/drawing/2014/main" id="{5ECC352D-036C-3A02-A1A4-D0F1FC912450}"/>
              </a:ext>
            </a:extLst>
          </p:cNvPr>
          <p:cNvPicPr>
            <a:picLocks noGrp="1" noChangeAspect="1"/>
          </p:cNvPicPr>
          <p:nvPr>
            <p:ph idx="1"/>
          </p:nvPr>
        </p:nvPicPr>
        <p:blipFill>
          <a:blip r:embed="rId2"/>
          <a:srcRect t="11577" b="4153"/>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C84E0A-F1B4-FAE8-A8CF-033FEA46CD7D}"/>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2300" dirty="0">
                <a:solidFill>
                  <a:schemeClr val="tx1">
                    <a:lumMod val="85000"/>
                    <a:lumOff val="15000"/>
                  </a:schemeClr>
                </a:solidFill>
              </a:rPr>
              <a:t>Thank you!</a:t>
            </a:r>
            <a:br>
              <a:rPr lang="en-US" sz="2300"/>
            </a:br>
            <a:r>
              <a:rPr lang="en-US" sz="2300" dirty="0">
                <a:solidFill>
                  <a:schemeClr val="tx1">
                    <a:lumMod val="85000"/>
                    <a:lumOff val="15000"/>
                  </a:schemeClr>
                </a:solidFill>
              </a:rPr>
              <a:t>Open for questions</a:t>
            </a:r>
          </a:p>
        </p:txBody>
      </p:sp>
      <p:cxnSp>
        <p:nvCxnSpPr>
          <p:cNvPr id="13" name="Straight Connector 12">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331D1019-E6B5-8E70-622E-8062A47C29B9}"/>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defTabSz="457200">
              <a:spcAft>
                <a:spcPts val="600"/>
              </a:spcAft>
            </a:pPr>
            <a:r>
              <a:rPr lang="en-US" kern="1200" dirty="0">
                <a:solidFill>
                  <a:srgbClr val="FFFFFF"/>
                </a:solidFill>
                <a:latin typeface="+mn-lt"/>
                <a:ea typeface="+mn-ea"/>
                <a:cs typeface="+mn-cs"/>
              </a:rPr>
              <a:t>OMIS 652 Group Project</a:t>
            </a:r>
          </a:p>
        </p:txBody>
      </p:sp>
      <p:sp>
        <p:nvSpPr>
          <p:cNvPr id="5" name="Slide Number Placeholder 4">
            <a:extLst>
              <a:ext uri="{FF2B5EF4-FFF2-40B4-BE49-F238E27FC236}">
                <a16:creationId xmlns:a16="http://schemas.microsoft.com/office/drawing/2014/main" id="{B3CD162E-3851-DA1C-FB52-583314CB77D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defTabSz="457200">
              <a:spcAft>
                <a:spcPts val="600"/>
              </a:spcAft>
            </a:pPr>
            <a:fld id="{5C2C4394-C3A0-440B-9ABA-6DA641782FCE}" type="slidenum">
              <a:rPr lang="en-US">
                <a:solidFill>
                  <a:srgbClr val="FFFFFF"/>
                </a:solidFill>
              </a:rPr>
              <a:pPr defTabSz="457200">
                <a:spcAft>
                  <a:spcPts val="600"/>
                </a:spcAft>
              </a:pPr>
              <a:t>41</a:t>
            </a:fld>
            <a:endParaRPr lang="en-US">
              <a:solidFill>
                <a:srgbClr val="FFFFFF"/>
              </a:solidFill>
            </a:endParaRPr>
          </a:p>
        </p:txBody>
      </p:sp>
    </p:spTree>
    <p:extLst>
      <p:ext uri="{BB962C8B-B14F-4D97-AF65-F5344CB8AC3E}">
        <p14:creationId xmlns:p14="http://schemas.microsoft.com/office/powerpoint/2010/main" val="1786852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7D45D49-15B4-AB01-835C-5866C35BB248}"/>
              </a:ext>
            </a:extLst>
          </p:cNvPr>
          <p:cNvSpPr/>
          <p:nvPr/>
        </p:nvSpPr>
        <p:spPr>
          <a:xfrm>
            <a:off x="410682" y="3606982"/>
            <a:ext cx="11371147" cy="1969987"/>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4F2EE2F-7F32-7EA0-49ED-14F448278A36}"/>
              </a:ext>
            </a:extLst>
          </p:cNvPr>
          <p:cNvSpPr/>
          <p:nvPr/>
        </p:nvSpPr>
        <p:spPr>
          <a:xfrm>
            <a:off x="410682" y="1708495"/>
            <a:ext cx="11371147" cy="1303387"/>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6A68D6-C890-D043-2468-267D22FA8E4E}"/>
              </a:ext>
            </a:extLst>
          </p:cNvPr>
          <p:cNvSpPr>
            <a:spLocks noGrp="1"/>
          </p:cNvSpPr>
          <p:nvPr>
            <p:ph type="title"/>
          </p:nvPr>
        </p:nvSpPr>
        <p:spPr/>
        <p:txBody>
          <a:bodyPr>
            <a:normAutofit/>
          </a:bodyPr>
          <a:lstStyle/>
          <a:p>
            <a:r>
              <a:rPr lang="en-US">
                <a:solidFill>
                  <a:schemeClr val="tx2"/>
                </a:solidFill>
                <a:latin typeface="Arial"/>
                <a:cs typeface="Arial"/>
              </a:rPr>
              <a:t>Executive Summary:</a:t>
            </a:r>
          </a:p>
        </p:txBody>
      </p:sp>
      <p:sp>
        <p:nvSpPr>
          <p:cNvPr id="3" name="Content Placeholder 2">
            <a:extLst>
              <a:ext uri="{FF2B5EF4-FFF2-40B4-BE49-F238E27FC236}">
                <a16:creationId xmlns:a16="http://schemas.microsoft.com/office/drawing/2014/main" id="{F4F6161E-366A-4B40-2DD5-B2D6DCC0018D}"/>
              </a:ext>
            </a:extLst>
          </p:cNvPr>
          <p:cNvSpPr>
            <a:spLocks noGrp="1"/>
          </p:cNvSpPr>
          <p:nvPr>
            <p:ph idx="1"/>
          </p:nvPr>
        </p:nvSpPr>
        <p:spPr/>
        <p:txBody>
          <a:bodyPr vert="horz" lIns="91440" tIns="45720" rIns="91440" bIns="45720" rtlCol="0" anchor="t">
            <a:normAutofit/>
          </a:bodyPr>
          <a:lstStyle/>
          <a:p>
            <a:r>
              <a:rPr lang="en-US" sz="2400">
                <a:solidFill>
                  <a:schemeClr val="bg1"/>
                </a:solidFill>
                <a:ea typeface="+mn-lt"/>
                <a:cs typeface="+mn-lt"/>
              </a:rPr>
              <a:t>The dataset serves as a case study for our company, a steel manufacturing firm aiming to enhance product quality, reduce operational inefficiencies, and improve overall competitiveness in the industry.</a:t>
            </a:r>
            <a:endParaRPr lang="en-US" sz="2400">
              <a:solidFill>
                <a:schemeClr val="bg1"/>
              </a:solidFill>
            </a:endParaRPr>
          </a:p>
          <a:p>
            <a:endParaRPr lang="en-US" sz="2400">
              <a:solidFill>
                <a:schemeClr val="bg1"/>
              </a:solidFill>
              <a:ea typeface="+mn-lt"/>
              <a:cs typeface="+mn-lt"/>
            </a:endParaRPr>
          </a:p>
          <a:p>
            <a:endParaRPr lang="en-US" sz="2400">
              <a:solidFill>
                <a:schemeClr val="bg1"/>
              </a:solidFill>
              <a:ea typeface="+mn-lt"/>
              <a:cs typeface="+mn-lt"/>
            </a:endParaRPr>
          </a:p>
          <a:p>
            <a:r>
              <a:rPr lang="en-US" sz="2400">
                <a:solidFill>
                  <a:schemeClr val="bg1"/>
                </a:solidFill>
                <a:ea typeface="+mn-lt"/>
                <a:cs typeface="+mn-lt"/>
              </a:rPr>
              <a:t>Defect identification provides actionable insights that drive operational improvements, cost savings, and strategic growth. Utilizing this data for predictive analytics and integrating it into smart manufacturing systems allows businesses to exceed quality and sustainability goals, securing a competitive edge in the steel industry.</a:t>
            </a:r>
            <a:endParaRPr lang="en-US">
              <a:solidFill>
                <a:schemeClr val="bg1"/>
              </a:solidFill>
            </a:endParaRPr>
          </a:p>
          <a:p>
            <a:endParaRPr lang="en-US" sz="2400">
              <a:solidFill>
                <a:schemeClr val="bg1"/>
              </a:solidFill>
            </a:endParaRPr>
          </a:p>
          <a:p>
            <a:endParaRPr lang="en-US"/>
          </a:p>
        </p:txBody>
      </p:sp>
      <p:sp>
        <p:nvSpPr>
          <p:cNvPr id="4" name="Footer Placeholder 3">
            <a:extLst>
              <a:ext uri="{FF2B5EF4-FFF2-40B4-BE49-F238E27FC236}">
                <a16:creationId xmlns:a16="http://schemas.microsoft.com/office/drawing/2014/main" id="{DE1A8D68-2DEA-835A-BD36-3F8AED6FC47C}"/>
              </a:ext>
            </a:extLst>
          </p:cNvPr>
          <p:cNvSpPr>
            <a:spLocks noGrp="1"/>
          </p:cNvSpPr>
          <p:nvPr>
            <p:ph type="ftr" sz="quarter" idx="11"/>
          </p:nvPr>
        </p:nvSpPr>
        <p:spPr/>
        <p:txBody>
          <a:bodyPr/>
          <a:lstStyle/>
          <a:p>
            <a:r>
              <a:rPr lang="en-US"/>
              <a:t>OMIS 652 Group Project</a:t>
            </a:r>
          </a:p>
        </p:txBody>
      </p:sp>
      <p:sp>
        <p:nvSpPr>
          <p:cNvPr id="5" name="Slide Number Placeholder 4">
            <a:extLst>
              <a:ext uri="{FF2B5EF4-FFF2-40B4-BE49-F238E27FC236}">
                <a16:creationId xmlns:a16="http://schemas.microsoft.com/office/drawing/2014/main" id="{CFE6F982-129A-E8D8-AFCE-7871EF36CE22}"/>
              </a:ext>
            </a:extLst>
          </p:cNvPr>
          <p:cNvSpPr>
            <a:spLocks noGrp="1"/>
          </p:cNvSpPr>
          <p:nvPr>
            <p:ph type="sldNum" sz="quarter" idx="12"/>
          </p:nvPr>
        </p:nvSpPr>
        <p:spPr/>
        <p:txBody>
          <a:bodyPr/>
          <a:lstStyle/>
          <a:p>
            <a:fld id="{5C2C4394-C3A0-440B-9ABA-6DA641782FCE}" type="slidenum">
              <a:rPr lang="en-US" smtClean="0"/>
              <a:t>5</a:t>
            </a:fld>
            <a:endParaRPr lang="en-US"/>
          </a:p>
        </p:txBody>
      </p:sp>
      <p:sp>
        <p:nvSpPr>
          <p:cNvPr id="9" name="TextBox 8">
            <a:extLst>
              <a:ext uri="{FF2B5EF4-FFF2-40B4-BE49-F238E27FC236}">
                <a16:creationId xmlns:a16="http://schemas.microsoft.com/office/drawing/2014/main" id="{B0076572-1E17-A173-BD0A-48A6E9686F65}"/>
              </a:ext>
            </a:extLst>
          </p:cNvPr>
          <p:cNvSpPr txBox="1"/>
          <p:nvPr/>
        </p:nvSpPr>
        <p:spPr>
          <a:xfrm>
            <a:off x="412571" y="6350404"/>
            <a:ext cx="75184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PN</a:t>
            </a:r>
          </a:p>
        </p:txBody>
      </p:sp>
    </p:spTree>
    <p:extLst>
      <p:ext uri="{BB962C8B-B14F-4D97-AF65-F5344CB8AC3E}">
        <p14:creationId xmlns:p14="http://schemas.microsoft.com/office/powerpoint/2010/main" val="3604983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2EA1CC0-FC76-9FCD-7D6B-BD147DAC7782}"/>
              </a:ext>
            </a:extLst>
          </p:cNvPr>
          <p:cNvSpPr/>
          <p:nvPr/>
        </p:nvSpPr>
        <p:spPr>
          <a:xfrm>
            <a:off x="1812227" y="1829710"/>
            <a:ext cx="2498029" cy="2052441"/>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ontent Placeholder 2">
            <a:extLst>
              <a:ext uri="{FF2B5EF4-FFF2-40B4-BE49-F238E27FC236}">
                <a16:creationId xmlns:a16="http://schemas.microsoft.com/office/drawing/2014/main" id="{ED4EDFBF-259B-B817-3AB8-7935BE0D1E30}"/>
              </a:ext>
            </a:extLst>
          </p:cNvPr>
          <p:cNvSpPr txBox="1">
            <a:spLocks/>
          </p:cNvSpPr>
          <p:nvPr/>
        </p:nvSpPr>
        <p:spPr>
          <a:xfrm>
            <a:off x="1983418" y="1910697"/>
            <a:ext cx="2198580" cy="1972958"/>
          </a:xfrm>
          <a:prstGeom prst="rect">
            <a:avLst/>
          </a:prstGeom>
          <a:ln>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solidFill>
                  <a:schemeClr val="bg1"/>
                </a:solidFill>
                <a:latin typeface="Arial"/>
                <a:ea typeface="+mn-lt"/>
                <a:cs typeface="+mn-lt"/>
              </a:rPr>
              <a:t>Plate Table</a:t>
            </a:r>
            <a:endParaRPr lang="en-US">
              <a:solidFill>
                <a:schemeClr val="bg1"/>
              </a:solidFill>
              <a:latin typeface="Arial"/>
              <a:cs typeface="Arial"/>
            </a:endParaRPr>
          </a:p>
          <a:p>
            <a:pPr algn="ctr"/>
            <a:endParaRPr lang="en-US"/>
          </a:p>
        </p:txBody>
      </p:sp>
      <p:sp>
        <p:nvSpPr>
          <p:cNvPr id="25" name="Title 1">
            <a:extLst>
              <a:ext uri="{FF2B5EF4-FFF2-40B4-BE49-F238E27FC236}">
                <a16:creationId xmlns:a16="http://schemas.microsoft.com/office/drawing/2014/main" id="{8BA0907A-1C13-9DA5-377A-AE5403B8BE5F}"/>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solidFill>
                  <a:schemeClr val="tx2"/>
                </a:solidFill>
                <a:latin typeface="Arial"/>
                <a:cs typeface="Arial"/>
              </a:rPr>
              <a:t>Tables:</a:t>
            </a:r>
          </a:p>
        </p:txBody>
      </p:sp>
      <p:sp>
        <p:nvSpPr>
          <p:cNvPr id="29" name="Slide Number Placeholder 28">
            <a:extLst>
              <a:ext uri="{FF2B5EF4-FFF2-40B4-BE49-F238E27FC236}">
                <a16:creationId xmlns:a16="http://schemas.microsoft.com/office/drawing/2014/main" id="{AC2B10EF-9BCD-240C-163E-78DC2012D0F3}"/>
              </a:ext>
            </a:extLst>
          </p:cNvPr>
          <p:cNvSpPr>
            <a:spLocks noGrp="1"/>
          </p:cNvSpPr>
          <p:nvPr>
            <p:ph type="sldNum" sz="quarter" idx="12"/>
          </p:nvPr>
        </p:nvSpPr>
        <p:spPr/>
        <p:txBody>
          <a:bodyPr/>
          <a:lstStyle/>
          <a:p>
            <a:fld id="{5C2C4394-C3A0-440B-9ABA-6DA641782FCE}" type="slidenum">
              <a:rPr lang="en-US" smtClean="0"/>
              <a:t>6</a:t>
            </a:fld>
            <a:endParaRPr lang="en-US"/>
          </a:p>
        </p:txBody>
      </p:sp>
      <p:sp>
        <p:nvSpPr>
          <p:cNvPr id="28" name="Footer Placeholder 27">
            <a:extLst>
              <a:ext uri="{FF2B5EF4-FFF2-40B4-BE49-F238E27FC236}">
                <a16:creationId xmlns:a16="http://schemas.microsoft.com/office/drawing/2014/main" id="{8726A194-FF3B-D73C-47F2-A4C9C99FC7AF}"/>
              </a:ext>
            </a:extLst>
          </p:cNvPr>
          <p:cNvSpPr>
            <a:spLocks noGrp="1"/>
          </p:cNvSpPr>
          <p:nvPr>
            <p:ph type="ftr" sz="quarter" idx="11"/>
          </p:nvPr>
        </p:nvSpPr>
        <p:spPr/>
        <p:txBody>
          <a:bodyPr/>
          <a:lstStyle/>
          <a:p>
            <a:r>
              <a:rPr lang="en-US"/>
              <a:t>OMIS 652 Group Project</a:t>
            </a:r>
          </a:p>
        </p:txBody>
      </p:sp>
      <p:sp>
        <p:nvSpPr>
          <p:cNvPr id="27" name="Rectangle 26">
            <a:extLst>
              <a:ext uri="{FF2B5EF4-FFF2-40B4-BE49-F238E27FC236}">
                <a16:creationId xmlns:a16="http://schemas.microsoft.com/office/drawing/2014/main" id="{C8E375CF-6A8B-211E-64F3-2F4DC1F11CE2}"/>
              </a:ext>
            </a:extLst>
          </p:cNvPr>
          <p:cNvSpPr/>
          <p:nvPr/>
        </p:nvSpPr>
        <p:spPr>
          <a:xfrm>
            <a:off x="4860226" y="1829710"/>
            <a:ext cx="2498029" cy="2052441"/>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ontent Placeholder 2">
            <a:extLst>
              <a:ext uri="{FF2B5EF4-FFF2-40B4-BE49-F238E27FC236}">
                <a16:creationId xmlns:a16="http://schemas.microsoft.com/office/drawing/2014/main" id="{4475BAAB-E5DE-93D8-8583-4876EE1B88E3}"/>
              </a:ext>
            </a:extLst>
          </p:cNvPr>
          <p:cNvSpPr txBox="1">
            <a:spLocks/>
          </p:cNvSpPr>
          <p:nvPr/>
        </p:nvSpPr>
        <p:spPr>
          <a:xfrm>
            <a:off x="4859967" y="1910696"/>
            <a:ext cx="2503380" cy="1982483"/>
          </a:xfrm>
          <a:prstGeom prst="rect">
            <a:avLst/>
          </a:prstGeom>
          <a:ln>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solidFill>
                  <a:schemeClr val="bg1"/>
                </a:solidFill>
                <a:latin typeface="Arial"/>
                <a:cs typeface="Arial"/>
              </a:rPr>
              <a:t>Box Dimensions Table</a:t>
            </a:r>
            <a:endParaRPr lang="en-US"/>
          </a:p>
          <a:p>
            <a:pPr algn="ctr"/>
            <a:endParaRPr lang="en-US"/>
          </a:p>
        </p:txBody>
      </p:sp>
      <p:sp>
        <p:nvSpPr>
          <p:cNvPr id="31" name="Rectangle 30">
            <a:extLst>
              <a:ext uri="{FF2B5EF4-FFF2-40B4-BE49-F238E27FC236}">
                <a16:creationId xmlns:a16="http://schemas.microsoft.com/office/drawing/2014/main" id="{C4EE1EC9-0F15-B0CE-7578-8F7470597A27}"/>
              </a:ext>
            </a:extLst>
          </p:cNvPr>
          <p:cNvSpPr/>
          <p:nvPr/>
        </p:nvSpPr>
        <p:spPr>
          <a:xfrm>
            <a:off x="7993951" y="1829710"/>
            <a:ext cx="2498029" cy="2052441"/>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Content Placeholder 2">
            <a:extLst>
              <a:ext uri="{FF2B5EF4-FFF2-40B4-BE49-F238E27FC236}">
                <a16:creationId xmlns:a16="http://schemas.microsoft.com/office/drawing/2014/main" id="{DD63DACE-A677-AEB3-9211-88BBBD3FCC06}"/>
              </a:ext>
            </a:extLst>
          </p:cNvPr>
          <p:cNvSpPr txBox="1">
            <a:spLocks/>
          </p:cNvSpPr>
          <p:nvPr/>
        </p:nvSpPr>
        <p:spPr>
          <a:xfrm>
            <a:off x="8165142" y="1910696"/>
            <a:ext cx="2198580" cy="1972958"/>
          </a:xfrm>
          <a:prstGeom prst="rect">
            <a:avLst/>
          </a:prstGeom>
          <a:ln>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000">
                <a:solidFill>
                  <a:schemeClr val="bg1"/>
                </a:solidFill>
                <a:latin typeface="Arial"/>
                <a:cs typeface="Arial"/>
              </a:rPr>
              <a:t>Fault Type Table</a:t>
            </a:r>
            <a:endParaRPr lang="en-US">
              <a:solidFill>
                <a:schemeClr val="bg1"/>
              </a:solidFill>
              <a:latin typeface="Arial"/>
              <a:cs typeface="Arial"/>
            </a:endParaRPr>
          </a:p>
          <a:p>
            <a:pPr algn="ctr"/>
            <a:endParaRPr lang="en-US"/>
          </a:p>
        </p:txBody>
      </p:sp>
      <p:sp>
        <p:nvSpPr>
          <p:cNvPr id="33" name="Rectangle 32">
            <a:extLst>
              <a:ext uri="{FF2B5EF4-FFF2-40B4-BE49-F238E27FC236}">
                <a16:creationId xmlns:a16="http://schemas.microsoft.com/office/drawing/2014/main" id="{8B17FB38-FC09-4CA7-20BD-702202BA2856}"/>
              </a:ext>
            </a:extLst>
          </p:cNvPr>
          <p:cNvSpPr/>
          <p:nvPr/>
        </p:nvSpPr>
        <p:spPr>
          <a:xfrm>
            <a:off x="3326701" y="4096660"/>
            <a:ext cx="2498029" cy="2052441"/>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ontent Placeholder 2">
            <a:extLst>
              <a:ext uri="{FF2B5EF4-FFF2-40B4-BE49-F238E27FC236}">
                <a16:creationId xmlns:a16="http://schemas.microsoft.com/office/drawing/2014/main" id="{CBB45448-F259-F7CA-0ED2-4E8DC69275E8}"/>
              </a:ext>
            </a:extLst>
          </p:cNvPr>
          <p:cNvSpPr txBox="1">
            <a:spLocks/>
          </p:cNvSpPr>
          <p:nvPr/>
        </p:nvSpPr>
        <p:spPr>
          <a:xfrm>
            <a:off x="3497892" y="4177646"/>
            <a:ext cx="2198580" cy="1972958"/>
          </a:xfrm>
          <a:prstGeom prst="rect">
            <a:avLst/>
          </a:prstGeom>
          <a:ln>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solidFill>
                  <a:schemeClr val="bg1"/>
                </a:solidFill>
                <a:latin typeface="Arial"/>
                <a:ea typeface="+mn-lt"/>
                <a:cs typeface="Arial"/>
              </a:rPr>
              <a:t>Index Table</a:t>
            </a:r>
            <a:endParaRPr lang="en-US">
              <a:solidFill>
                <a:schemeClr val="bg1"/>
              </a:solidFill>
              <a:latin typeface="Arial"/>
              <a:cs typeface="Arial"/>
            </a:endParaRPr>
          </a:p>
          <a:p>
            <a:endParaRPr lang="en-US"/>
          </a:p>
        </p:txBody>
      </p:sp>
      <p:sp>
        <p:nvSpPr>
          <p:cNvPr id="35" name="Rectangle 34">
            <a:extLst>
              <a:ext uri="{FF2B5EF4-FFF2-40B4-BE49-F238E27FC236}">
                <a16:creationId xmlns:a16="http://schemas.microsoft.com/office/drawing/2014/main" id="{B8DF3F0B-87ED-70F3-BF57-0AD78C8934FA}"/>
              </a:ext>
            </a:extLst>
          </p:cNvPr>
          <p:cNvSpPr/>
          <p:nvPr/>
        </p:nvSpPr>
        <p:spPr>
          <a:xfrm>
            <a:off x="6422326" y="4106185"/>
            <a:ext cx="2498029" cy="2052441"/>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Content Placeholder 2">
            <a:extLst>
              <a:ext uri="{FF2B5EF4-FFF2-40B4-BE49-F238E27FC236}">
                <a16:creationId xmlns:a16="http://schemas.microsoft.com/office/drawing/2014/main" id="{95F4F026-EFD1-644C-698F-F00FE82507F3}"/>
              </a:ext>
            </a:extLst>
          </p:cNvPr>
          <p:cNvSpPr txBox="1">
            <a:spLocks/>
          </p:cNvSpPr>
          <p:nvPr/>
        </p:nvSpPr>
        <p:spPr>
          <a:xfrm>
            <a:off x="6593517" y="4187171"/>
            <a:ext cx="2198580" cy="1972958"/>
          </a:xfrm>
          <a:prstGeom prst="rect">
            <a:avLst/>
          </a:prstGeom>
          <a:ln>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solidFill>
                  <a:schemeClr val="bg1"/>
                </a:solidFill>
                <a:latin typeface="Arial"/>
                <a:cs typeface="Arial"/>
              </a:rPr>
              <a:t>Luminosity Table</a:t>
            </a:r>
            <a:endParaRPr lang="en-US"/>
          </a:p>
          <a:p>
            <a:endParaRPr lang="en-US"/>
          </a:p>
        </p:txBody>
      </p:sp>
    </p:spTree>
    <p:extLst>
      <p:ext uri="{BB962C8B-B14F-4D97-AF65-F5344CB8AC3E}">
        <p14:creationId xmlns:p14="http://schemas.microsoft.com/office/powerpoint/2010/main" val="2142657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2EA1CC0-FC76-9FCD-7D6B-BD147DAC7782}"/>
              </a:ext>
            </a:extLst>
          </p:cNvPr>
          <p:cNvSpPr/>
          <p:nvPr/>
        </p:nvSpPr>
        <p:spPr>
          <a:xfrm>
            <a:off x="1116902" y="1534435"/>
            <a:ext cx="4926904" cy="2338191"/>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B1EEC7F1-22CA-14B7-A347-5CCCD31BE6CF}"/>
              </a:ext>
            </a:extLst>
          </p:cNvPr>
          <p:cNvSpPr txBox="1">
            <a:spLocks/>
          </p:cNvSpPr>
          <p:nvPr/>
        </p:nvSpPr>
        <p:spPr>
          <a:xfrm>
            <a:off x="1230682" y="1643997"/>
            <a:ext cx="4617930" cy="2315858"/>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solidFill>
                  <a:schemeClr val="bg1"/>
                </a:solidFill>
                <a:latin typeface="Arial"/>
                <a:ea typeface="+mn-lt"/>
                <a:cs typeface="+mn-lt"/>
              </a:rPr>
              <a:t>Plate table has a 1-to-many relationship with Faulty Type table</a:t>
            </a:r>
          </a:p>
          <a:p>
            <a:endParaRPr lang="en-US"/>
          </a:p>
        </p:txBody>
      </p:sp>
      <p:sp>
        <p:nvSpPr>
          <p:cNvPr id="15" name="Rectangle 14">
            <a:extLst>
              <a:ext uri="{FF2B5EF4-FFF2-40B4-BE49-F238E27FC236}">
                <a16:creationId xmlns:a16="http://schemas.microsoft.com/office/drawing/2014/main" id="{7F58451E-2002-228A-CC5F-B1E793E11E88}"/>
              </a:ext>
            </a:extLst>
          </p:cNvPr>
          <p:cNvSpPr/>
          <p:nvPr/>
        </p:nvSpPr>
        <p:spPr>
          <a:xfrm>
            <a:off x="1127339" y="3956133"/>
            <a:ext cx="4926904" cy="2338191"/>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2">
            <a:extLst>
              <a:ext uri="{FF2B5EF4-FFF2-40B4-BE49-F238E27FC236}">
                <a16:creationId xmlns:a16="http://schemas.microsoft.com/office/drawing/2014/main" id="{04B56D2B-0EB0-CA1E-4A72-7CF8721B4136}"/>
              </a:ext>
            </a:extLst>
          </p:cNvPr>
          <p:cNvSpPr txBox="1">
            <a:spLocks/>
          </p:cNvSpPr>
          <p:nvPr/>
        </p:nvSpPr>
        <p:spPr>
          <a:xfrm>
            <a:off x="1241119" y="4065695"/>
            <a:ext cx="4617930" cy="2315858"/>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solidFill>
                  <a:schemeClr val="bg1"/>
                </a:solidFill>
                <a:latin typeface="Arial"/>
                <a:ea typeface="+mn-lt"/>
                <a:cs typeface="+mn-lt"/>
              </a:rPr>
              <a:t>Fault Type table has a 1-to-many relationship with Box Dimensions table</a:t>
            </a:r>
          </a:p>
          <a:p>
            <a:endParaRPr lang="en-US">
              <a:solidFill>
                <a:schemeClr val="bg1"/>
              </a:solidFill>
            </a:endParaRPr>
          </a:p>
          <a:p>
            <a:endParaRPr lang="en-US"/>
          </a:p>
        </p:txBody>
      </p:sp>
      <p:sp>
        <p:nvSpPr>
          <p:cNvPr id="20" name="Rectangle 19">
            <a:extLst>
              <a:ext uri="{FF2B5EF4-FFF2-40B4-BE49-F238E27FC236}">
                <a16:creationId xmlns:a16="http://schemas.microsoft.com/office/drawing/2014/main" id="{BC85C4E8-3A71-AC61-34B5-DF77A77DB288}"/>
              </a:ext>
            </a:extLst>
          </p:cNvPr>
          <p:cNvSpPr/>
          <p:nvPr/>
        </p:nvSpPr>
        <p:spPr>
          <a:xfrm>
            <a:off x="6127312" y="1534435"/>
            <a:ext cx="4926904" cy="2338191"/>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ontent Placeholder 2">
            <a:extLst>
              <a:ext uri="{FF2B5EF4-FFF2-40B4-BE49-F238E27FC236}">
                <a16:creationId xmlns:a16="http://schemas.microsoft.com/office/drawing/2014/main" id="{ED4EDFBF-259B-B817-3AB8-7935BE0D1E30}"/>
              </a:ext>
            </a:extLst>
          </p:cNvPr>
          <p:cNvSpPr txBox="1">
            <a:spLocks/>
          </p:cNvSpPr>
          <p:nvPr/>
        </p:nvSpPr>
        <p:spPr>
          <a:xfrm>
            <a:off x="6241093" y="1643997"/>
            <a:ext cx="4617930" cy="2315858"/>
          </a:xfrm>
          <a:prstGeom prst="rect">
            <a:avLst/>
          </a:prstGeom>
          <a:ln>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solidFill>
                  <a:schemeClr val="bg1"/>
                </a:solidFill>
                <a:latin typeface="Arial"/>
                <a:ea typeface="+mn-lt"/>
                <a:cs typeface="+mn-lt"/>
              </a:rPr>
              <a:t>Plate table has a 1-to-many relationship with Index table</a:t>
            </a:r>
          </a:p>
          <a:p>
            <a:endParaRPr lang="en-US"/>
          </a:p>
        </p:txBody>
      </p:sp>
      <p:sp>
        <p:nvSpPr>
          <p:cNvPr id="22" name="Rectangle 21">
            <a:extLst>
              <a:ext uri="{FF2B5EF4-FFF2-40B4-BE49-F238E27FC236}">
                <a16:creationId xmlns:a16="http://schemas.microsoft.com/office/drawing/2014/main" id="{2CFE4337-6E34-9E00-88AB-57F5E257C1ED}"/>
              </a:ext>
            </a:extLst>
          </p:cNvPr>
          <p:cNvSpPr/>
          <p:nvPr/>
        </p:nvSpPr>
        <p:spPr>
          <a:xfrm>
            <a:off x="6137749" y="3956133"/>
            <a:ext cx="4926904" cy="2338191"/>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ontent Placeholder 2">
            <a:extLst>
              <a:ext uri="{FF2B5EF4-FFF2-40B4-BE49-F238E27FC236}">
                <a16:creationId xmlns:a16="http://schemas.microsoft.com/office/drawing/2014/main" id="{0709BE3E-3710-2B62-747C-71B7AA2FAFB9}"/>
              </a:ext>
            </a:extLst>
          </p:cNvPr>
          <p:cNvSpPr txBox="1">
            <a:spLocks/>
          </p:cNvSpPr>
          <p:nvPr/>
        </p:nvSpPr>
        <p:spPr>
          <a:xfrm>
            <a:off x="6251530" y="4065695"/>
            <a:ext cx="4617930" cy="2315858"/>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solidFill>
                  <a:schemeClr val="bg1"/>
                </a:solidFill>
                <a:latin typeface="Arial"/>
                <a:ea typeface="+mn-lt"/>
                <a:cs typeface="+mn-lt"/>
              </a:rPr>
              <a:t>Fault Type table has a 1-to-many relationship with Luminosity table</a:t>
            </a:r>
          </a:p>
          <a:p>
            <a:endParaRPr lang="en-US"/>
          </a:p>
        </p:txBody>
      </p:sp>
      <p:sp>
        <p:nvSpPr>
          <p:cNvPr id="25" name="Title 1">
            <a:extLst>
              <a:ext uri="{FF2B5EF4-FFF2-40B4-BE49-F238E27FC236}">
                <a16:creationId xmlns:a16="http://schemas.microsoft.com/office/drawing/2014/main" id="{8BA0907A-1C13-9DA5-377A-AE5403B8BE5F}"/>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solidFill>
                  <a:schemeClr val="tx2"/>
                </a:solidFill>
                <a:latin typeface="Arial"/>
                <a:cs typeface="Arial"/>
              </a:rPr>
              <a:t>Relationships:</a:t>
            </a:r>
          </a:p>
        </p:txBody>
      </p:sp>
      <p:sp>
        <p:nvSpPr>
          <p:cNvPr id="29" name="Slide Number Placeholder 28">
            <a:extLst>
              <a:ext uri="{FF2B5EF4-FFF2-40B4-BE49-F238E27FC236}">
                <a16:creationId xmlns:a16="http://schemas.microsoft.com/office/drawing/2014/main" id="{AC2B10EF-9BCD-240C-163E-78DC2012D0F3}"/>
              </a:ext>
            </a:extLst>
          </p:cNvPr>
          <p:cNvSpPr>
            <a:spLocks noGrp="1"/>
          </p:cNvSpPr>
          <p:nvPr>
            <p:ph type="sldNum" sz="quarter" idx="12"/>
          </p:nvPr>
        </p:nvSpPr>
        <p:spPr/>
        <p:txBody>
          <a:bodyPr/>
          <a:lstStyle/>
          <a:p>
            <a:fld id="{5C2C4394-C3A0-440B-9ABA-6DA641782FCE}" type="slidenum">
              <a:rPr lang="en-US" smtClean="0"/>
              <a:t>7</a:t>
            </a:fld>
            <a:endParaRPr lang="en-US"/>
          </a:p>
        </p:txBody>
      </p:sp>
      <p:sp>
        <p:nvSpPr>
          <p:cNvPr id="28" name="Footer Placeholder 27">
            <a:extLst>
              <a:ext uri="{FF2B5EF4-FFF2-40B4-BE49-F238E27FC236}">
                <a16:creationId xmlns:a16="http://schemas.microsoft.com/office/drawing/2014/main" id="{8726A194-FF3B-D73C-47F2-A4C9C99FC7AF}"/>
              </a:ext>
            </a:extLst>
          </p:cNvPr>
          <p:cNvSpPr>
            <a:spLocks noGrp="1"/>
          </p:cNvSpPr>
          <p:nvPr>
            <p:ph type="ftr" sz="quarter" idx="11"/>
          </p:nvPr>
        </p:nvSpPr>
        <p:spPr/>
        <p:txBody>
          <a:bodyPr/>
          <a:lstStyle/>
          <a:p>
            <a:r>
              <a:rPr lang="en-US"/>
              <a:t>OMIS 652 Group Project</a:t>
            </a:r>
          </a:p>
        </p:txBody>
      </p:sp>
    </p:spTree>
    <p:extLst>
      <p:ext uri="{BB962C8B-B14F-4D97-AF65-F5344CB8AC3E}">
        <p14:creationId xmlns:p14="http://schemas.microsoft.com/office/powerpoint/2010/main" val="3858110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96C29-3A1E-5A05-D8B1-78CDAA3E24FE}"/>
              </a:ext>
            </a:extLst>
          </p:cNvPr>
          <p:cNvSpPr>
            <a:spLocks noGrp="1"/>
          </p:cNvSpPr>
          <p:nvPr>
            <p:ph type="title"/>
          </p:nvPr>
        </p:nvSpPr>
        <p:spPr/>
        <p:txBody>
          <a:bodyPr>
            <a:normAutofit/>
          </a:bodyPr>
          <a:lstStyle/>
          <a:p>
            <a:r>
              <a:rPr lang="en-US">
                <a:solidFill>
                  <a:schemeClr val="tx2"/>
                </a:solidFill>
                <a:latin typeface="Arial"/>
                <a:cs typeface="Arial"/>
              </a:rPr>
              <a:t>Entity Relationship Diagram</a:t>
            </a:r>
          </a:p>
        </p:txBody>
      </p:sp>
      <p:pic>
        <p:nvPicPr>
          <p:cNvPr id="5" name="Picture 4">
            <a:extLst>
              <a:ext uri="{FF2B5EF4-FFF2-40B4-BE49-F238E27FC236}">
                <a16:creationId xmlns:a16="http://schemas.microsoft.com/office/drawing/2014/main" id="{D2A084F4-2B45-628F-E0E4-7E8356C5F50D}"/>
              </a:ext>
            </a:extLst>
          </p:cNvPr>
          <p:cNvPicPr>
            <a:picLocks noChangeAspect="1"/>
          </p:cNvPicPr>
          <p:nvPr/>
        </p:nvPicPr>
        <p:blipFill>
          <a:blip r:embed="rId2"/>
          <a:stretch>
            <a:fillRect/>
          </a:stretch>
        </p:blipFill>
        <p:spPr>
          <a:xfrm>
            <a:off x="1668227" y="1591280"/>
            <a:ext cx="8859626" cy="4868031"/>
          </a:xfrm>
          <a:prstGeom prst="rect">
            <a:avLst/>
          </a:prstGeom>
        </p:spPr>
      </p:pic>
      <p:sp>
        <p:nvSpPr>
          <p:cNvPr id="4" name="Slide Number Placeholder 3">
            <a:extLst>
              <a:ext uri="{FF2B5EF4-FFF2-40B4-BE49-F238E27FC236}">
                <a16:creationId xmlns:a16="http://schemas.microsoft.com/office/drawing/2014/main" id="{3C974CDF-C855-DBF3-AA2C-AA4638970B50}"/>
              </a:ext>
            </a:extLst>
          </p:cNvPr>
          <p:cNvSpPr>
            <a:spLocks noGrp="1"/>
          </p:cNvSpPr>
          <p:nvPr>
            <p:ph type="sldNum" sz="quarter" idx="12"/>
          </p:nvPr>
        </p:nvSpPr>
        <p:spPr/>
        <p:txBody>
          <a:bodyPr/>
          <a:lstStyle/>
          <a:p>
            <a:fld id="{5C2C4394-C3A0-440B-9ABA-6DA641782FCE}" type="slidenum">
              <a:rPr lang="en-US" smtClean="0"/>
              <a:t>8</a:t>
            </a:fld>
            <a:endParaRPr lang="en-US"/>
          </a:p>
        </p:txBody>
      </p:sp>
      <p:sp>
        <p:nvSpPr>
          <p:cNvPr id="3" name="Footer Placeholder 2">
            <a:extLst>
              <a:ext uri="{FF2B5EF4-FFF2-40B4-BE49-F238E27FC236}">
                <a16:creationId xmlns:a16="http://schemas.microsoft.com/office/drawing/2014/main" id="{16559589-07C7-0998-9600-0AC518946EBF}"/>
              </a:ext>
            </a:extLst>
          </p:cNvPr>
          <p:cNvSpPr>
            <a:spLocks noGrp="1"/>
          </p:cNvSpPr>
          <p:nvPr>
            <p:ph type="ftr" sz="quarter" idx="11"/>
          </p:nvPr>
        </p:nvSpPr>
        <p:spPr/>
        <p:txBody>
          <a:bodyPr/>
          <a:lstStyle/>
          <a:p>
            <a:r>
              <a:rPr lang="en-US"/>
              <a:t>OMIS 652 Group Project</a:t>
            </a:r>
          </a:p>
        </p:txBody>
      </p:sp>
    </p:spTree>
    <p:extLst>
      <p:ext uri="{BB962C8B-B14F-4D97-AF65-F5344CB8AC3E}">
        <p14:creationId xmlns:p14="http://schemas.microsoft.com/office/powerpoint/2010/main" val="2819518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4264EA2-DF41-B3B7-5C5E-EA5336DEAB64}"/>
              </a:ext>
            </a:extLst>
          </p:cNvPr>
          <p:cNvSpPr/>
          <p:nvPr/>
        </p:nvSpPr>
        <p:spPr>
          <a:xfrm>
            <a:off x="396657" y="1544876"/>
            <a:ext cx="11506718" cy="4828219"/>
          </a:xfrm>
          <a:prstGeom prst="rect">
            <a:avLst/>
          </a:prstGeom>
          <a:solidFill>
            <a:schemeClr val="tx2">
              <a:lumMod val="25000"/>
              <a:lumOff val="75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3800E5-92A8-3FAE-1F76-B9661F941A1C}"/>
              </a:ext>
            </a:extLst>
          </p:cNvPr>
          <p:cNvSpPr>
            <a:spLocks noGrp="1"/>
          </p:cNvSpPr>
          <p:nvPr>
            <p:ph type="title"/>
          </p:nvPr>
        </p:nvSpPr>
        <p:spPr/>
        <p:txBody>
          <a:bodyPr>
            <a:normAutofit/>
          </a:bodyPr>
          <a:lstStyle/>
          <a:p>
            <a:r>
              <a:rPr lang="en-US">
                <a:solidFill>
                  <a:schemeClr val="tx2"/>
                </a:solidFill>
                <a:latin typeface="Arial"/>
                <a:cs typeface="Arial"/>
              </a:rPr>
              <a:t>Queries: </a:t>
            </a:r>
          </a:p>
        </p:txBody>
      </p:sp>
      <p:sp>
        <p:nvSpPr>
          <p:cNvPr id="3" name="Content Placeholder 2">
            <a:extLst>
              <a:ext uri="{FF2B5EF4-FFF2-40B4-BE49-F238E27FC236}">
                <a16:creationId xmlns:a16="http://schemas.microsoft.com/office/drawing/2014/main" id="{782BE507-6B24-EA73-8FB2-DEBD52E9B361}"/>
              </a:ext>
            </a:extLst>
          </p:cNvPr>
          <p:cNvSpPr>
            <a:spLocks noGrp="1"/>
          </p:cNvSpPr>
          <p:nvPr>
            <p:ph idx="1"/>
          </p:nvPr>
        </p:nvSpPr>
        <p:spPr/>
        <p:txBody>
          <a:bodyPr vert="horz" lIns="91440" tIns="45720" rIns="91440" bIns="45720" rtlCol="0" anchor="t">
            <a:normAutofit fontScale="77500" lnSpcReduction="20000"/>
          </a:bodyPr>
          <a:lstStyle/>
          <a:p>
            <a:r>
              <a:rPr lang="en-US">
                <a:solidFill>
                  <a:schemeClr val="bg1"/>
                </a:solidFill>
              </a:rPr>
              <a:t>Which plate type has the most faults</a:t>
            </a:r>
            <a:endParaRPr lang="en-US"/>
          </a:p>
          <a:p>
            <a:r>
              <a:rPr lang="en-US">
                <a:solidFill>
                  <a:schemeClr val="bg1"/>
                </a:solidFill>
              </a:rPr>
              <a:t>Which plate type has the most entries in </a:t>
            </a:r>
            <a:r>
              <a:rPr lang="en-US" err="1">
                <a:solidFill>
                  <a:schemeClr val="bg1"/>
                </a:solidFill>
              </a:rPr>
              <a:t>IndexID</a:t>
            </a:r>
            <a:endParaRPr lang="en-US">
              <a:solidFill>
                <a:schemeClr val="bg1"/>
              </a:solidFill>
            </a:endParaRPr>
          </a:p>
          <a:p>
            <a:r>
              <a:rPr lang="en-US">
                <a:solidFill>
                  <a:schemeClr val="bg1"/>
                </a:solidFill>
              </a:rPr>
              <a:t>Which Fault has the most entries for </a:t>
            </a:r>
            <a:r>
              <a:rPr lang="en-US" err="1">
                <a:solidFill>
                  <a:schemeClr val="bg1"/>
                </a:solidFill>
              </a:rPr>
              <a:t>BoxDim</a:t>
            </a:r>
            <a:endParaRPr lang="en-US">
              <a:solidFill>
                <a:schemeClr val="bg1"/>
              </a:solidFill>
            </a:endParaRPr>
          </a:p>
          <a:p>
            <a:r>
              <a:rPr lang="en-US">
                <a:solidFill>
                  <a:schemeClr val="bg1"/>
                </a:solidFill>
              </a:rPr>
              <a:t>Which Fault has the most entries for Luminosity</a:t>
            </a:r>
          </a:p>
          <a:p>
            <a:r>
              <a:rPr lang="en-US">
                <a:solidFill>
                  <a:schemeClr val="bg1"/>
                </a:solidFill>
              </a:rPr>
              <a:t>Show all the fault where luminosity is below this value</a:t>
            </a:r>
          </a:p>
          <a:p>
            <a:r>
              <a:rPr lang="en-US">
                <a:solidFill>
                  <a:schemeClr val="bg1"/>
                </a:solidFill>
              </a:rPr>
              <a:t>Show all the fault where luminosity is above this value</a:t>
            </a:r>
          </a:p>
          <a:p>
            <a:r>
              <a:rPr lang="en-US">
                <a:solidFill>
                  <a:schemeClr val="bg1"/>
                </a:solidFill>
              </a:rPr>
              <a:t>For this </a:t>
            </a:r>
            <a:r>
              <a:rPr lang="en-US" err="1">
                <a:solidFill>
                  <a:schemeClr val="bg1"/>
                </a:solidFill>
              </a:rPr>
              <a:t>boxdim</a:t>
            </a:r>
            <a:r>
              <a:rPr lang="en-US">
                <a:solidFill>
                  <a:schemeClr val="bg1"/>
                </a:solidFill>
              </a:rPr>
              <a:t> value, how many faults</a:t>
            </a:r>
          </a:p>
          <a:p>
            <a:r>
              <a:rPr lang="en-US">
                <a:solidFill>
                  <a:schemeClr val="bg1"/>
                </a:solidFill>
              </a:rPr>
              <a:t>Greater than this </a:t>
            </a:r>
            <a:r>
              <a:rPr lang="en-US" err="1">
                <a:solidFill>
                  <a:schemeClr val="bg1"/>
                </a:solidFill>
              </a:rPr>
              <a:t>boxdim</a:t>
            </a:r>
            <a:r>
              <a:rPr lang="en-US">
                <a:solidFill>
                  <a:schemeClr val="bg1"/>
                </a:solidFill>
              </a:rPr>
              <a:t> value, how many faults</a:t>
            </a:r>
          </a:p>
          <a:p>
            <a:r>
              <a:rPr lang="en-US">
                <a:solidFill>
                  <a:schemeClr val="bg1"/>
                </a:solidFill>
              </a:rPr>
              <a:t>Less than this </a:t>
            </a:r>
            <a:r>
              <a:rPr lang="en-US" err="1">
                <a:solidFill>
                  <a:schemeClr val="bg1"/>
                </a:solidFill>
              </a:rPr>
              <a:t>boxdim</a:t>
            </a:r>
            <a:r>
              <a:rPr lang="en-US">
                <a:solidFill>
                  <a:schemeClr val="bg1"/>
                </a:solidFill>
              </a:rPr>
              <a:t> value, how many faults</a:t>
            </a:r>
          </a:p>
          <a:p>
            <a:r>
              <a:rPr lang="en-US">
                <a:solidFill>
                  <a:schemeClr val="bg1"/>
                </a:solidFill>
              </a:rPr>
              <a:t>Greater than this luminosity value, how many faults</a:t>
            </a:r>
          </a:p>
          <a:p>
            <a:r>
              <a:rPr lang="en-US">
                <a:solidFill>
                  <a:schemeClr val="bg1"/>
                </a:solidFill>
              </a:rPr>
              <a:t>Less than this luminosity value, how many faults</a:t>
            </a:r>
          </a:p>
          <a:p>
            <a:r>
              <a:rPr lang="en-US">
                <a:solidFill>
                  <a:schemeClr val="bg1"/>
                </a:solidFill>
              </a:rPr>
              <a:t>Group the faulty by plate type</a:t>
            </a:r>
          </a:p>
          <a:p>
            <a:endParaRPr lang="en-US"/>
          </a:p>
          <a:p>
            <a:endParaRPr lang="en-US"/>
          </a:p>
          <a:p>
            <a:endParaRPr lang="en-US"/>
          </a:p>
        </p:txBody>
      </p:sp>
      <p:sp>
        <p:nvSpPr>
          <p:cNvPr id="4" name="Footer Placeholder 3">
            <a:extLst>
              <a:ext uri="{FF2B5EF4-FFF2-40B4-BE49-F238E27FC236}">
                <a16:creationId xmlns:a16="http://schemas.microsoft.com/office/drawing/2014/main" id="{196CAB50-0D1E-4E00-414C-3A4E620F0410}"/>
              </a:ext>
            </a:extLst>
          </p:cNvPr>
          <p:cNvSpPr>
            <a:spLocks noGrp="1"/>
          </p:cNvSpPr>
          <p:nvPr>
            <p:ph type="ftr" sz="quarter" idx="11"/>
          </p:nvPr>
        </p:nvSpPr>
        <p:spPr/>
        <p:txBody>
          <a:bodyPr/>
          <a:lstStyle/>
          <a:p>
            <a:r>
              <a:rPr lang="en-US"/>
              <a:t>OMIS 652 Group Project</a:t>
            </a:r>
          </a:p>
        </p:txBody>
      </p:sp>
      <p:sp>
        <p:nvSpPr>
          <p:cNvPr id="5" name="Slide Number Placeholder 4">
            <a:extLst>
              <a:ext uri="{FF2B5EF4-FFF2-40B4-BE49-F238E27FC236}">
                <a16:creationId xmlns:a16="http://schemas.microsoft.com/office/drawing/2014/main" id="{761F7E68-4F65-C895-ACBD-C5D92E8096A5}"/>
              </a:ext>
            </a:extLst>
          </p:cNvPr>
          <p:cNvSpPr>
            <a:spLocks noGrp="1"/>
          </p:cNvSpPr>
          <p:nvPr>
            <p:ph type="sldNum" sz="quarter" idx="12"/>
          </p:nvPr>
        </p:nvSpPr>
        <p:spPr/>
        <p:txBody>
          <a:bodyPr/>
          <a:lstStyle/>
          <a:p>
            <a:fld id="{5C2C4394-C3A0-440B-9ABA-6DA641782FCE}" type="slidenum">
              <a:rPr lang="en-US" smtClean="0"/>
              <a:t>9</a:t>
            </a:fld>
            <a:endParaRPr lang="en-US"/>
          </a:p>
        </p:txBody>
      </p:sp>
    </p:spTree>
    <p:extLst>
      <p:ext uri="{BB962C8B-B14F-4D97-AF65-F5344CB8AC3E}">
        <p14:creationId xmlns:p14="http://schemas.microsoft.com/office/powerpoint/2010/main" val="29697918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B456441E6174C44A10FC33FD9354B7F" ma:contentTypeVersion="4" ma:contentTypeDescription="Create a new document." ma:contentTypeScope="" ma:versionID="caec3a7efcae1c47f8ad67f5faf58d8d">
  <xsd:schema xmlns:xsd="http://www.w3.org/2001/XMLSchema" xmlns:xs="http://www.w3.org/2001/XMLSchema" xmlns:p="http://schemas.microsoft.com/office/2006/metadata/properties" xmlns:ns2="456c28a6-c115-49f2-bd2a-71a0d0ece61d" targetNamespace="http://schemas.microsoft.com/office/2006/metadata/properties" ma:root="true" ma:fieldsID="9794259b7c8ef599d66e98ae65398a14" ns2:_="">
    <xsd:import namespace="456c28a6-c115-49f2-bd2a-71a0d0ece61d"/>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6c28a6-c115-49f2-bd2a-71a0d0ece6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B635103-EA02-47CF-A7FE-00D290B546FF}">
  <ds:schemaRefs>
    <ds:schemaRef ds:uri="http://schemas.microsoft.com/sharepoint/v3/contenttype/forms"/>
  </ds:schemaRefs>
</ds:datastoreItem>
</file>

<file path=customXml/itemProps2.xml><?xml version="1.0" encoding="utf-8"?>
<ds:datastoreItem xmlns:ds="http://schemas.openxmlformats.org/officeDocument/2006/customXml" ds:itemID="{2F7A38B5-0C76-4F64-8EFD-5A23DC406B69}">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C1354BB-73BC-43E9-A35B-BF3AC6B1828B}">
  <ds:schemaRefs>
    <ds:schemaRef ds:uri="456c28a6-c115-49f2-bd2a-71a0d0ece61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962</TotalTime>
  <Words>1083</Words>
  <Application>Microsoft Office PowerPoint</Application>
  <PresentationFormat>Widescreen</PresentationFormat>
  <Paragraphs>196</Paragraphs>
  <Slides>41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Aptos</vt:lpstr>
      <vt:lpstr>Aptos Display</vt:lpstr>
      <vt:lpstr>Arial</vt:lpstr>
      <vt:lpstr>Calibri</vt:lpstr>
      <vt:lpstr>Segoe UI</vt:lpstr>
      <vt:lpstr>Office Theme</vt:lpstr>
      <vt:lpstr>Steel Manufacturing Quality Database</vt:lpstr>
      <vt:lpstr>Introduction:</vt:lpstr>
      <vt:lpstr>PowerPoint Presentation</vt:lpstr>
      <vt:lpstr>PowerPoint Presentation</vt:lpstr>
      <vt:lpstr>Executive Summary:</vt:lpstr>
      <vt:lpstr>PowerPoint Presentation</vt:lpstr>
      <vt:lpstr>PowerPoint Presentation</vt:lpstr>
      <vt:lpstr>Entity Relationship Diagram</vt:lpstr>
      <vt:lpstr>Queries: </vt:lpstr>
      <vt:lpstr>Query 1</vt:lpstr>
      <vt:lpstr>Query 2</vt:lpstr>
      <vt:lpstr>Query 3</vt:lpstr>
      <vt:lpstr>Query 4</vt:lpstr>
      <vt:lpstr>Query 5</vt:lpstr>
      <vt:lpstr>Query 6</vt:lpstr>
      <vt:lpstr>Query 7</vt:lpstr>
      <vt:lpstr>Query 8</vt:lpstr>
      <vt:lpstr>Query 9</vt:lpstr>
      <vt:lpstr>Query 10</vt:lpstr>
      <vt:lpstr>Query 11</vt:lpstr>
      <vt:lpstr>Query 12</vt:lpstr>
      <vt:lpstr>Queries with SQL </vt:lpstr>
      <vt:lpstr>FaultIDs for Max Luminosity above 75</vt:lpstr>
      <vt:lpstr>FaultIDs by BoxDim XMax Value &lt; 65</vt:lpstr>
      <vt:lpstr>Faults by BoxDim XMin Value &gt; 65</vt:lpstr>
      <vt:lpstr>BoxDim Entries by FaultID Sorted Desc</vt:lpstr>
      <vt:lpstr>BoxDim XMin entries by FaultID in Desc</vt:lpstr>
      <vt:lpstr>Faults for Plate Type Sorted Desc</vt:lpstr>
      <vt:lpstr>Group FaultID by Min Luminosity</vt:lpstr>
      <vt:lpstr>Index Entries by Plate Type Sorted Desc</vt:lpstr>
      <vt:lpstr>Length of Conveyor for Max Luminosity 126</vt:lpstr>
      <vt:lpstr>Pastry Fault Luminosity Entries</vt:lpstr>
      <vt:lpstr>Plate Type FLTID PLTID for Max Luminosity above 150</vt:lpstr>
      <vt:lpstr>Group FLTID by Pixel Area</vt:lpstr>
      <vt:lpstr>Form 1</vt:lpstr>
      <vt:lpstr>Form 2</vt:lpstr>
      <vt:lpstr>Form 3</vt:lpstr>
      <vt:lpstr>PowerPoint Presentation</vt:lpstr>
      <vt:lpstr>Risk Management Strategy:</vt:lpstr>
      <vt:lpstr>Future Improvements:</vt:lpstr>
      <vt:lpstr>Thank you! Open for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Fouzan Abdullah</dc:creator>
  <cp:lastModifiedBy>Fouzan Abdullah</cp:lastModifiedBy>
  <cp:revision>155</cp:revision>
  <dcterms:created xsi:type="dcterms:W3CDTF">2024-11-21T04:22:18Z</dcterms:created>
  <dcterms:modified xsi:type="dcterms:W3CDTF">2024-12-06T00:32:04Z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0x0101007B456441E6174C44A10FC33FD9354B7F</vt:lpwstr>
  </property>
</Properties>
</file>