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3785922532"/>
          <c:y val="0.0699344149119779"/>
          <c:w val="0.700291545189504"/>
          <c:h val="0.727027959958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75763752"/>
        <c:axId val="442893"/>
      </c:barChart>
      <c:catAx>
        <c:axId val="75763752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42893"/>
        <c:crosses val="autoZero"/>
        <c:auto val="1"/>
        <c:lblAlgn val="ctr"/>
        <c:lblOffset val="100"/>
      </c:catAx>
      <c:valAx>
        <c:axId val="442893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5763752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6296F53-322D-4612-A36D-3B4118FA5515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8E92AA-0773-4D49-9151-7A386F14D33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5A8064C-8807-4E92-B425-14EC5F5CDFC8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7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NAME:D.FOUZIYA BEGUM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NO:asunm1323312207773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8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8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3240" cy="52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C94CACD-4024-45E8-B578-FB93339DCFBC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A3C9219-5DBB-49B0-B50A-E9CF2EA94C1A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560" cy="3256920"/>
            <a:chOff x="7953480" y="3000240"/>
            <a:chExt cx="2761560" cy="32569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P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ROB</a:t>
            </a:r>
            <a:r>
              <a:rPr b="1" lang="en-IN" sz="4250" spc="49" strike="noStrike" u="sng">
                <a:solidFill>
                  <a:srgbClr val="000000"/>
                </a:solidFill>
                <a:uFillTx/>
                <a:latin typeface="Trebuchet M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15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</a:rPr>
              <a:t>	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ME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7880CD9-6997-4CD3-B7A6-A9FA1CCFC50D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50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1C56396-1E46-4723-B9B5-57B9D360E6D3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73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88CE2A1-758D-4132-A8EC-C014EFACA71B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50032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9455C76-5ADD-4A71-837D-8063F836A152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4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732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9982923-CA19-4D1D-9AFD-015EE498C87B}" type="slidenum">
              <a:rPr b="0" lang="en-IN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40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2024-09-02T13:28:52Z</dcterms:modified>
  <cp:revision>22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