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2"/>
  </p:notesMasterIdLst>
  <p:sldIdLst>
    <p:sldId id="256" r:id="rId2"/>
    <p:sldId id="293" r:id="rId3"/>
    <p:sldId id="268" r:id="rId4"/>
    <p:sldId id="262" r:id="rId5"/>
    <p:sldId id="261" r:id="rId6"/>
    <p:sldId id="263" r:id="rId7"/>
    <p:sldId id="264" r:id="rId8"/>
    <p:sldId id="266" r:id="rId9"/>
    <p:sldId id="275" r:id="rId10"/>
    <p:sldId id="267" r:id="rId11"/>
    <p:sldId id="276" r:id="rId12"/>
    <p:sldId id="270" r:id="rId13"/>
    <p:sldId id="284" r:id="rId14"/>
    <p:sldId id="285" r:id="rId15"/>
    <p:sldId id="271" r:id="rId16"/>
    <p:sldId id="272" r:id="rId17"/>
    <p:sldId id="273" r:id="rId18"/>
    <p:sldId id="274" r:id="rId19"/>
    <p:sldId id="277" r:id="rId20"/>
    <p:sldId id="278" r:id="rId21"/>
    <p:sldId id="279" r:id="rId22"/>
    <p:sldId id="280" r:id="rId23"/>
    <p:sldId id="281" r:id="rId24"/>
    <p:sldId id="282" r:id="rId25"/>
    <p:sldId id="286" r:id="rId26"/>
    <p:sldId id="288" r:id="rId27"/>
    <p:sldId id="291" r:id="rId28"/>
    <p:sldId id="292" r:id="rId29"/>
    <p:sldId id="287" r:id="rId30"/>
    <p:sldId id="259" r:id="rId31"/>
  </p:sldIdLst>
  <p:sldSz cx="6858000" cy="9906000" type="A4"/>
  <p:notesSz cx="6858000" cy="9144000"/>
  <p:embeddedFontLst>
    <p:embeddedFont>
      <p:font typeface="Libre Baskerville" panose="02000000000000000000" pitchFamily="2" charset="0"/>
      <p:regular r:id="rId33"/>
      <p:bold r:id="rId34"/>
      <p: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326"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326"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326"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326"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326"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326"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326"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326"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326"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6" roundtripDataSignature="AMtx7mhnFQsu0qTBRZ+C47HNp0tuHCNko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2B2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57" autoAdjust="0"/>
    <p:restoredTop sz="94660"/>
  </p:normalViewPr>
  <p:slideViewPr>
    <p:cSldViewPr snapToGrid="0">
      <p:cViewPr varScale="1">
        <p:scale>
          <a:sx n="64" d="100"/>
          <a:sy n="64" d="100"/>
        </p:scale>
        <p:origin x="2491"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font" Target="fonts/font2.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customschemas.google.com/relationships/presentationmetadata" Target="meta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OUZIA KOUSER" userId="17eaac787b234362" providerId="LiveId" clId="{3F904254-5F52-4E38-81C5-92CAC02C6BD0}"/>
    <pc:docChg chg="undo custSel addSld delSld modSld">
      <pc:chgData name="FOUZIA KOUSER" userId="17eaac787b234362" providerId="LiveId" clId="{3F904254-5F52-4E38-81C5-92CAC02C6BD0}" dt="2024-03-06T03:41:21.831" v="402" actId="20577"/>
      <pc:docMkLst>
        <pc:docMk/>
      </pc:docMkLst>
      <pc:sldChg chg="modSp mod">
        <pc:chgData name="FOUZIA KOUSER" userId="17eaac787b234362" providerId="LiveId" clId="{3F904254-5F52-4E38-81C5-92CAC02C6BD0}" dt="2024-03-04T06:39:11.389" v="39" actId="20577"/>
        <pc:sldMkLst>
          <pc:docMk/>
          <pc:sldMk cId="2686184421" sldId="281"/>
        </pc:sldMkLst>
        <pc:spChg chg="mod">
          <ac:chgData name="FOUZIA KOUSER" userId="17eaac787b234362" providerId="LiveId" clId="{3F904254-5F52-4E38-81C5-92CAC02C6BD0}" dt="2024-03-04T06:39:11.389" v="39" actId="20577"/>
          <ac:spMkLst>
            <pc:docMk/>
            <pc:sldMk cId="2686184421" sldId="281"/>
            <ac:spMk id="3" creationId="{8D306F22-2E87-38C8-033D-C2847C7B906B}"/>
          </ac:spMkLst>
        </pc:spChg>
      </pc:sldChg>
      <pc:sldChg chg="modSp mod">
        <pc:chgData name="FOUZIA KOUSER" userId="17eaac787b234362" providerId="LiveId" clId="{3F904254-5F52-4E38-81C5-92CAC02C6BD0}" dt="2024-03-04T06:38:15.542" v="1" actId="20577"/>
        <pc:sldMkLst>
          <pc:docMk/>
          <pc:sldMk cId="3728861937" sldId="285"/>
        </pc:sldMkLst>
        <pc:spChg chg="mod">
          <ac:chgData name="FOUZIA KOUSER" userId="17eaac787b234362" providerId="LiveId" clId="{3F904254-5F52-4E38-81C5-92CAC02C6BD0}" dt="2024-03-04T06:38:15.542" v="1" actId="20577"/>
          <ac:spMkLst>
            <pc:docMk/>
            <pc:sldMk cId="3728861937" sldId="285"/>
            <ac:spMk id="3" creationId="{A1D1CFD8-5879-1F3E-AE86-DC2952C60FB6}"/>
          </ac:spMkLst>
        </pc:spChg>
      </pc:sldChg>
      <pc:sldChg chg="modSp mod">
        <pc:chgData name="FOUZIA KOUSER" userId="17eaac787b234362" providerId="LiveId" clId="{3F904254-5F52-4E38-81C5-92CAC02C6BD0}" dt="2024-03-04T06:39:02.534" v="28" actId="20577"/>
        <pc:sldMkLst>
          <pc:docMk/>
          <pc:sldMk cId="1691553847" sldId="286"/>
        </pc:sldMkLst>
        <pc:spChg chg="mod">
          <ac:chgData name="FOUZIA KOUSER" userId="17eaac787b234362" providerId="LiveId" clId="{3F904254-5F52-4E38-81C5-92CAC02C6BD0}" dt="2024-03-04T06:39:02.534" v="28" actId="20577"/>
          <ac:spMkLst>
            <pc:docMk/>
            <pc:sldMk cId="1691553847" sldId="286"/>
            <ac:spMk id="3" creationId="{C6ED1F52-60C7-9F40-66A1-960F7FCBFB2E}"/>
          </ac:spMkLst>
        </pc:spChg>
      </pc:sldChg>
      <pc:sldChg chg="addSp delSp modSp mod chgLayout">
        <pc:chgData name="FOUZIA KOUSER" userId="17eaac787b234362" providerId="LiveId" clId="{3F904254-5F52-4E38-81C5-92CAC02C6BD0}" dt="2024-03-06T02:55:39.095" v="167" actId="255"/>
        <pc:sldMkLst>
          <pc:docMk/>
          <pc:sldMk cId="2525125893" sldId="287"/>
        </pc:sldMkLst>
        <pc:spChg chg="add del mod">
          <ac:chgData name="FOUZIA KOUSER" userId="17eaac787b234362" providerId="LiveId" clId="{3F904254-5F52-4E38-81C5-92CAC02C6BD0}" dt="2024-03-06T02:53:50.511" v="158" actId="6264"/>
          <ac:spMkLst>
            <pc:docMk/>
            <pc:sldMk cId="2525125893" sldId="287"/>
            <ac:spMk id="2" creationId="{83BFB7D6-9614-9C08-3AB6-4D8C202D9118}"/>
          </ac:spMkLst>
        </pc:spChg>
        <pc:spChg chg="mod ord">
          <ac:chgData name="FOUZIA KOUSER" userId="17eaac787b234362" providerId="LiveId" clId="{3F904254-5F52-4E38-81C5-92CAC02C6BD0}" dt="2024-03-06T02:55:39.095" v="167" actId="255"/>
          <ac:spMkLst>
            <pc:docMk/>
            <pc:sldMk cId="2525125893" sldId="287"/>
            <ac:spMk id="3" creationId="{C0B5237B-EA50-EE72-DCFA-ED8D54F0E18B}"/>
          </ac:spMkLst>
        </pc:spChg>
        <pc:spChg chg="add del mod ord">
          <ac:chgData name="FOUZIA KOUSER" userId="17eaac787b234362" providerId="LiveId" clId="{3F904254-5F52-4E38-81C5-92CAC02C6BD0}" dt="2024-03-06T02:54:02.244" v="160" actId="21"/>
          <ac:spMkLst>
            <pc:docMk/>
            <pc:sldMk cId="2525125893" sldId="287"/>
            <ac:spMk id="4" creationId="{F542F3BE-258F-3739-3A71-F3361D8F0F0F}"/>
          </ac:spMkLst>
        </pc:spChg>
      </pc:sldChg>
      <pc:sldChg chg="addSp delSp modSp new del mod">
        <pc:chgData name="FOUZIA KOUSER" userId="17eaac787b234362" providerId="LiveId" clId="{3F904254-5F52-4E38-81C5-92CAC02C6BD0}" dt="2024-03-06T02:56:05.940" v="168" actId="2696"/>
        <pc:sldMkLst>
          <pc:docMk/>
          <pc:sldMk cId="828022728" sldId="289"/>
        </pc:sldMkLst>
        <pc:spChg chg="del">
          <ac:chgData name="FOUZIA KOUSER" userId="17eaac787b234362" providerId="LiveId" clId="{3F904254-5F52-4E38-81C5-92CAC02C6BD0}" dt="2024-03-06T02:36:45.027" v="41" actId="21"/>
          <ac:spMkLst>
            <pc:docMk/>
            <pc:sldMk cId="828022728" sldId="289"/>
            <ac:spMk id="2" creationId="{FC6A1087-7678-0CAD-8EA8-C44E7D513BDE}"/>
          </ac:spMkLst>
        </pc:spChg>
        <pc:spChg chg="mod">
          <ac:chgData name="FOUZIA KOUSER" userId="17eaac787b234362" providerId="LiveId" clId="{3F904254-5F52-4E38-81C5-92CAC02C6BD0}" dt="2024-03-06T02:40:36.996" v="80" actId="113"/>
          <ac:spMkLst>
            <pc:docMk/>
            <pc:sldMk cId="828022728" sldId="289"/>
            <ac:spMk id="3" creationId="{E2E1A8C2-59D4-DD59-65A1-FC082B4269A0}"/>
          </ac:spMkLst>
        </pc:spChg>
        <pc:picChg chg="add mod modCrop">
          <ac:chgData name="FOUZIA KOUSER" userId="17eaac787b234362" providerId="LiveId" clId="{3F904254-5F52-4E38-81C5-92CAC02C6BD0}" dt="2024-03-06T02:42:31.046" v="94" actId="1076"/>
          <ac:picMkLst>
            <pc:docMk/>
            <pc:sldMk cId="828022728" sldId="289"/>
            <ac:picMk id="5" creationId="{3FA76D5E-CF60-52DC-CC54-F5EFB8AE1455}"/>
          </ac:picMkLst>
        </pc:picChg>
      </pc:sldChg>
      <pc:sldChg chg="addSp delSp modSp new del mod">
        <pc:chgData name="FOUZIA KOUSER" userId="17eaac787b234362" providerId="LiveId" clId="{3F904254-5F52-4E38-81C5-92CAC02C6BD0}" dt="2024-03-06T02:57:07.874" v="174" actId="2696"/>
        <pc:sldMkLst>
          <pc:docMk/>
          <pc:sldMk cId="347628445" sldId="290"/>
        </pc:sldMkLst>
        <pc:spChg chg="del">
          <ac:chgData name="FOUZIA KOUSER" userId="17eaac787b234362" providerId="LiveId" clId="{3F904254-5F52-4E38-81C5-92CAC02C6BD0}" dt="2024-03-06T02:48:24.196" v="96" actId="21"/>
          <ac:spMkLst>
            <pc:docMk/>
            <pc:sldMk cId="347628445" sldId="290"/>
            <ac:spMk id="2" creationId="{200C1754-ACC6-9FF3-3F9B-C885F6A4D142}"/>
          </ac:spMkLst>
        </pc:spChg>
        <pc:spChg chg="mod">
          <ac:chgData name="FOUZIA KOUSER" userId="17eaac787b234362" providerId="LiveId" clId="{3F904254-5F52-4E38-81C5-92CAC02C6BD0}" dt="2024-03-06T02:52:07.428" v="143" actId="20577"/>
          <ac:spMkLst>
            <pc:docMk/>
            <pc:sldMk cId="347628445" sldId="290"/>
            <ac:spMk id="3" creationId="{9AB8FD90-5473-479D-93DB-58EAAE7AFB44}"/>
          </ac:spMkLst>
        </pc:spChg>
        <pc:picChg chg="add del mod modCrop">
          <ac:chgData name="FOUZIA KOUSER" userId="17eaac787b234362" providerId="LiveId" clId="{3F904254-5F52-4E38-81C5-92CAC02C6BD0}" dt="2024-03-06T02:52:20.164" v="145" actId="21"/>
          <ac:picMkLst>
            <pc:docMk/>
            <pc:sldMk cId="347628445" sldId="290"/>
            <ac:picMk id="5" creationId="{A5F561FC-111E-1903-E7C8-C9DC87B27922}"/>
          </ac:picMkLst>
        </pc:picChg>
        <pc:picChg chg="add mod modCrop">
          <ac:chgData name="FOUZIA KOUSER" userId="17eaac787b234362" providerId="LiveId" clId="{3F904254-5F52-4E38-81C5-92CAC02C6BD0}" dt="2024-03-06T02:53:08.140" v="157" actId="14100"/>
          <ac:picMkLst>
            <pc:docMk/>
            <pc:sldMk cId="347628445" sldId="290"/>
            <ac:picMk id="7" creationId="{B7A1AE6B-520F-1479-DF00-A82152005CDF}"/>
          </ac:picMkLst>
        </pc:picChg>
      </pc:sldChg>
      <pc:sldChg chg="modSp mod">
        <pc:chgData name="FOUZIA KOUSER" userId="17eaac787b234362" providerId="LiveId" clId="{3F904254-5F52-4E38-81C5-92CAC02C6BD0}" dt="2024-03-06T03:41:21.831" v="402" actId="20577"/>
        <pc:sldMkLst>
          <pc:docMk/>
          <pc:sldMk cId="3672010552" sldId="292"/>
        </pc:sldMkLst>
        <pc:spChg chg="mod">
          <ac:chgData name="FOUZIA KOUSER" userId="17eaac787b234362" providerId="LiveId" clId="{3F904254-5F52-4E38-81C5-92CAC02C6BD0}" dt="2024-03-06T03:41:21.831" v="402" actId="20577"/>
          <ac:spMkLst>
            <pc:docMk/>
            <pc:sldMk cId="3672010552" sldId="292"/>
            <ac:spMk id="3" creationId="{4BBD1DB6-B5F4-9C65-2694-202891C46C72}"/>
          </ac:spMkLst>
        </pc:spChg>
        <pc:picChg chg="mod">
          <ac:chgData name="FOUZIA KOUSER" userId="17eaac787b234362" providerId="LiveId" clId="{3F904254-5F52-4E38-81C5-92CAC02C6BD0}" dt="2024-03-06T02:56:54.498" v="173" actId="14100"/>
          <ac:picMkLst>
            <pc:docMk/>
            <pc:sldMk cId="3672010552" sldId="292"/>
            <ac:picMk id="7" creationId="{8763C157-C52C-54F9-2DAA-965813753A13}"/>
          </ac:picMkLst>
        </pc:picChg>
      </pc:sldChg>
      <pc:sldChg chg="addSp delSp modSp new mod">
        <pc:chgData name="FOUZIA KOUSER" userId="17eaac787b234362" providerId="LiveId" clId="{3F904254-5F52-4E38-81C5-92CAC02C6BD0}" dt="2024-03-06T03:26:13.135" v="400" actId="1076"/>
        <pc:sldMkLst>
          <pc:docMk/>
          <pc:sldMk cId="3440957146" sldId="293"/>
        </pc:sldMkLst>
        <pc:spChg chg="mod">
          <ac:chgData name="FOUZIA KOUSER" userId="17eaac787b234362" providerId="LiveId" clId="{3F904254-5F52-4E38-81C5-92CAC02C6BD0}" dt="2024-03-06T02:58:48.541" v="177" actId="20577"/>
          <ac:spMkLst>
            <pc:docMk/>
            <pc:sldMk cId="3440957146" sldId="293"/>
            <ac:spMk id="2" creationId="{BDB6078D-4DE2-B672-D9D3-3A726F5F76CD}"/>
          </ac:spMkLst>
        </pc:spChg>
        <pc:spChg chg="del mod">
          <ac:chgData name="FOUZIA KOUSER" userId="17eaac787b234362" providerId="LiveId" clId="{3F904254-5F52-4E38-81C5-92CAC02C6BD0}" dt="2024-03-06T02:59:52.336" v="196" actId="21"/>
          <ac:spMkLst>
            <pc:docMk/>
            <pc:sldMk cId="3440957146" sldId="293"/>
            <ac:spMk id="3" creationId="{AFB73018-EC4B-7451-6EEB-0D8534140E22}"/>
          </ac:spMkLst>
        </pc:spChg>
        <pc:spChg chg="add del mod">
          <ac:chgData name="FOUZIA KOUSER" userId="17eaac787b234362" providerId="LiveId" clId="{3F904254-5F52-4E38-81C5-92CAC02C6BD0}" dt="2024-03-06T02:59:57.629" v="197" actId="21"/>
          <ac:spMkLst>
            <pc:docMk/>
            <pc:sldMk cId="3440957146" sldId="293"/>
            <ac:spMk id="5" creationId="{395985E8-A85C-2E97-BEB8-41B6C6C45CF7}"/>
          </ac:spMkLst>
        </pc:spChg>
        <pc:spChg chg="add del mod">
          <ac:chgData name="FOUZIA KOUSER" userId="17eaac787b234362" providerId="LiveId" clId="{3F904254-5F52-4E38-81C5-92CAC02C6BD0}" dt="2024-03-06T03:01:44.427" v="245"/>
          <ac:spMkLst>
            <pc:docMk/>
            <pc:sldMk cId="3440957146" sldId="293"/>
            <ac:spMk id="6" creationId="{AA293021-4D2E-1C5C-9851-9699CBEF00E8}"/>
          </ac:spMkLst>
        </pc:spChg>
        <pc:spChg chg="add mod">
          <ac:chgData name="FOUZIA KOUSER" userId="17eaac787b234362" providerId="LiveId" clId="{3F904254-5F52-4E38-81C5-92CAC02C6BD0}" dt="2024-03-06T03:17:43.291" v="368" actId="20577"/>
          <ac:spMkLst>
            <pc:docMk/>
            <pc:sldMk cId="3440957146" sldId="293"/>
            <ac:spMk id="7" creationId="{395985E8-A85C-2E97-BEB8-41B6C6C45CF7}"/>
          </ac:spMkLst>
        </pc:spChg>
        <pc:spChg chg="add del mod">
          <ac:chgData name="FOUZIA KOUSER" userId="17eaac787b234362" providerId="LiveId" clId="{3F904254-5F52-4E38-81C5-92CAC02C6BD0}" dt="2024-03-06T03:05:03.938" v="277"/>
          <ac:spMkLst>
            <pc:docMk/>
            <pc:sldMk cId="3440957146" sldId="293"/>
            <ac:spMk id="8" creationId="{D8CA1ED4-82F0-E6D9-E022-DA9B0497A8A9}"/>
          </ac:spMkLst>
        </pc:spChg>
        <pc:spChg chg="add del mod">
          <ac:chgData name="FOUZIA KOUSER" userId="17eaac787b234362" providerId="LiveId" clId="{3F904254-5F52-4E38-81C5-92CAC02C6BD0}" dt="2024-03-06T03:10:49.304" v="291"/>
          <ac:spMkLst>
            <pc:docMk/>
            <pc:sldMk cId="3440957146" sldId="293"/>
            <ac:spMk id="9" creationId="{4DD7F0B9-BE2C-8D6F-2785-C2A8A693BE6F}"/>
          </ac:spMkLst>
        </pc:spChg>
        <pc:spChg chg="add del mod">
          <ac:chgData name="FOUZIA KOUSER" userId="17eaac787b234362" providerId="LiveId" clId="{3F904254-5F52-4E38-81C5-92CAC02C6BD0}" dt="2024-03-06T03:10:49.289" v="289" actId="21"/>
          <ac:spMkLst>
            <pc:docMk/>
            <pc:sldMk cId="3440957146" sldId="293"/>
            <ac:spMk id="10" creationId="{4A6215FC-26E0-BB3A-F8D2-BFC298927235}"/>
          </ac:spMkLst>
        </pc:spChg>
        <pc:spChg chg="add del mod">
          <ac:chgData name="FOUZIA KOUSER" userId="17eaac787b234362" providerId="LiveId" clId="{3F904254-5F52-4E38-81C5-92CAC02C6BD0}" dt="2024-03-06T03:11:44.308" v="300"/>
          <ac:spMkLst>
            <pc:docMk/>
            <pc:sldMk cId="3440957146" sldId="293"/>
            <ac:spMk id="11" creationId="{69D22422-C8F0-9237-C4B1-5EEEA054DA42}"/>
          </ac:spMkLst>
        </pc:spChg>
        <pc:spChg chg="add mod">
          <ac:chgData name="FOUZIA KOUSER" userId="17eaac787b234362" providerId="LiveId" clId="{3F904254-5F52-4E38-81C5-92CAC02C6BD0}" dt="2024-03-06T03:17:29.452" v="354" actId="14100"/>
          <ac:spMkLst>
            <pc:docMk/>
            <pc:sldMk cId="3440957146" sldId="293"/>
            <ac:spMk id="12" creationId="{4A6215FC-26E0-BB3A-F8D2-BFC298927235}"/>
          </ac:spMkLst>
        </pc:spChg>
        <pc:spChg chg="add del mod">
          <ac:chgData name="FOUZIA KOUSER" userId="17eaac787b234362" providerId="LiveId" clId="{3F904254-5F52-4E38-81C5-92CAC02C6BD0}" dt="2024-03-06T03:17:56.586" v="371"/>
          <ac:spMkLst>
            <pc:docMk/>
            <pc:sldMk cId="3440957146" sldId="293"/>
            <ac:spMk id="13" creationId="{5A20E789-2F59-FF3E-5580-EB02196FB11C}"/>
          </ac:spMkLst>
        </pc:spChg>
        <pc:spChg chg="add del mod">
          <ac:chgData name="FOUZIA KOUSER" userId="17eaac787b234362" providerId="LiveId" clId="{3F904254-5F52-4E38-81C5-92CAC02C6BD0}" dt="2024-03-06T03:18:22.543" v="377" actId="478"/>
          <ac:spMkLst>
            <pc:docMk/>
            <pc:sldMk cId="3440957146" sldId="293"/>
            <ac:spMk id="14" creationId="{E7085277-D77C-9EED-C777-BF3FB5F2C899}"/>
          </ac:spMkLst>
        </pc:spChg>
        <pc:spChg chg="add mod">
          <ac:chgData name="FOUZIA KOUSER" userId="17eaac787b234362" providerId="LiveId" clId="{3F904254-5F52-4E38-81C5-92CAC02C6BD0}" dt="2024-03-06T03:22:53.353" v="389" actId="14100"/>
          <ac:spMkLst>
            <pc:docMk/>
            <pc:sldMk cId="3440957146" sldId="293"/>
            <ac:spMk id="15" creationId="{61EA5019-C181-ECFA-0480-13C4C62BEBB4}"/>
          </ac:spMkLst>
        </pc:spChg>
        <pc:spChg chg="add del mod">
          <ac:chgData name="FOUZIA KOUSER" userId="17eaac787b234362" providerId="LiveId" clId="{3F904254-5F52-4E38-81C5-92CAC02C6BD0}" dt="2024-03-06T03:26:13.135" v="400" actId="1076"/>
          <ac:spMkLst>
            <pc:docMk/>
            <pc:sldMk cId="3440957146" sldId="293"/>
            <ac:spMk id="16" creationId="{19C517C5-966C-95D6-72A0-24A42A2C2453}"/>
          </ac:spMkLst>
        </pc:spChg>
      </pc:sldChg>
      <pc:sldChg chg="new del">
        <pc:chgData name="FOUZIA KOUSER" userId="17eaac787b234362" providerId="LiveId" clId="{3F904254-5F52-4E38-81C5-92CAC02C6BD0}" dt="2024-03-06T03:12:40.275" v="302" actId="2696"/>
        <pc:sldMkLst>
          <pc:docMk/>
          <pc:sldMk cId="3834049454" sldId="294"/>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2360613" y="1143000"/>
            <a:ext cx="2136775"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326"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326"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326"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326"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326"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326"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326"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326"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326"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2360613" y="1143000"/>
            <a:ext cx="2136775"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p:cNvSpPr>
            <a:spLocks noGrp="1" noRot="1" noChangeAspect="1"/>
          </p:cNvSpPr>
          <p:nvPr>
            <p:ph type="sldImg" idx="2"/>
          </p:nvPr>
        </p:nvSpPr>
        <p:spPr>
          <a:xfrm>
            <a:off x="2360613" y="1143000"/>
            <a:ext cx="2136775"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471489" y="527405"/>
            <a:ext cx="5915025" cy="191470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471489" y="9181398"/>
            <a:ext cx="1543050" cy="5274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2271714" y="9181398"/>
            <a:ext cx="2314575" cy="527401"/>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4843464" y="9181398"/>
            <a:ext cx="1543050" cy="527401"/>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IN" smtClean="0"/>
              <a:pPr/>
              <a:t>‹#›</a:t>
            </a:fld>
            <a:endParaRPr lang="en-IN"/>
          </a:p>
        </p:txBody>
      </p:sp>
      <p:pic>
        <p:nvPicPr>
          <p:cNvPr id="20" name="Google Shape;20;p7"/>
          <p:cNvPicPr preferRelativeResize="0"/>
          <p:nvPr/>
        </p:nvPicPr>
        <p:blipFill rotWithShape="1">
          <a:blip r:embed="rId2">
            <a:alphaModFix/>
          </a:blip>
          <a:srcRect/>
          <a:stretch/>
        </p:blipFill>
        <p:spPr>
          <a:xfrm>
            <a:off x="4958006" y="8933867"/>
            <a:ext cx="1814286" cy="972134"/>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471489" y="527405"/>
            <a:ext cx="5915025" cy="191470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286368" y="2822136"/>
            <a:ext cx="6285266" cy="5915025"/>
          </a:xfrm>
          <a:prstGeom prst="rect">
            <a:avLst/>
          </a:prstGeom>
          <a:noFill/>
          <a:ln>
            <a:noFill/>
          </a:ln>
        </p:spPr>
        <p:txBody>
          <a:bodyPr spcFirstLastPara="1" wrap="square" lIns="91425" tIns="45700" rIns="91425" bIns="45700" anchor="t" anchorCtr="0">
            <a:normAutofit/>
          </a:bodyPr>
          <a:lstStyle>
            <a:lvl1pPr marL="22975" lvl="0" indent="-17231" algn="l">
              <a:lnSpc>
                <a:spcPct val="90000"/>
              </a:lnSpc>
              <a:spcBef>
                <a:spcPts val="51"/>
              </a:spcBef>
              <a:spcAft>
                <a:spcPts val="0"/>
              </a:spcAft>
              <a:buClr>
                <a:schemeClr val="dk1"/>
              </a:buClr>
              <a:buSzPts val="1800"/>
              <a:buChar char="•"/>
              <a:defRPr/>
            </a:lvl1pPr>
            <a:lvl2pPr marL="45950" lvl="1" indent="-17231" algn="l">
              <a:lnSpc>
                <a:spcPct val="90000"/>
              </a:lnSpc>
              <a:spcBef>
                <a:spcPts val="25"/>
              </a:spcBef>
              <a:spcAft>
                <a:spcPts val="0"/>
              </a:spcAft>
              <a:buClr>
                <a:schemeClr val="dk1"/>
              </a:buClr>
              <a:buSzPts val="1800"/>
              <a:buChar char="•"/>
              <a:defRPr/>
            </a:lvl2pPr>
            <a:lvl3pPr marL="68925" lvl="2" indent="-17231" algn="l">
              <a:lnSpc>
                <a:spcPct val="90000"/>
              </a:lnSpc>
              <a:spcBef>
                <a:spcPts val="25"/>
              </a:spcBef>
              <a:spcAft>
                <a:spcPts val="0"/>
              </a:spcAft>
              <a:buClr>
                <a:schemeClr val="dk1"/>
              </a:buClr>
              <a:buSzPts val="1800"/>
              <a:buChar char="•"/>
              <a:defRPr/>
            </a:lvl3pPr>
            <a:lvl4pPr marL="91900" lvl="3" indent="-17231" algn="l">
              <a:lnSpc>
                <a:spcPct val="90000"/>
              </a:lnSpc>
              <a:spcBef>
                <a:spcPts val="25"/>
              </a:spcBef>
              <a:spcAft>
                <a:spcPts val="0"/>
              </a:spcAft>
              <a:buClr>
                <a:schemeClr val="dk1"/>
              </a:buClr>
              <a:buSzPts val="1800"/>
              <a:buChar char="•"/>
              <a:defRPr/>
            </a:lvl4pPr>
            <a:lvl5pPr marL="114875" lvl="4" indent="-17231" algn="l">
              <a:lnSpc>
                <a:spcPct val="90000"/>
              </a:lnSpc>
              <a:spcBef>
                <a:spcPts val="25"/>
              </a:spcBef>
              <a:spcAft>
                <a:spcPts val="0"/>
              </a:spcAft>
              <a:buClr>
                <a:schemeClr val="dk1"/>
              </a:buClr>
              <a:buSzPts val="1800"/>
              <a:buChar char="•"/>
              <a:defRPr/>
            </a:lvl5pPr>
            <a:lvl6pPr marL="137850" lvl="5" indent="-17231" algn="l">
              <a:lnSpc>
                <a:spcPct val="90000"/>
              </a:lnSpc>
              <a:spcBef>
                <a:spcPts val="25"/>
              </a:spcBef>
              <a:spcAft>
                <a:spcPts val="0"/>
              </a:spcAft>
              <a:buClr>
                <a:schemeClr val="dk1"/>
              </a:buClr>
              <a:buSzPts val="1800"/>
              <a:buChar char="•"/>
              <a:defRPr/>
            </a:lvl6pPr>
            <a:lvl7pPr marL="160825" lvl="6" indent="-17231" algn="l">
              <a:lnSpc>
                <a:spcPct val="90000"/>
              </a:lnSpc>
              <a:spcBef>
                <a:spcPts val="25"/>
              </a:spcBef>
              <a:spcAft>
                <a:spcPts val="0"/>
              </a:spcAft>
              <a:buClr>
                <a:schemeClr val="dk1"/>
              </a:buClr>
              <a:buSzPts val="1800"/>
              <a:buChar char="•"/>
              <a:defRPr/>
            </a:lvl7pPr>
            <a:lvl8pPr marL="183799" lvl="7" indent="-17231" algn="l">
              <a:lnSpc>
                <a:spcPct val="90000"/>
              </a:lnSpc>
              <a:spcBef>
                <a:spcPts val="25"/>
              </a:spcBef>
              <a:spcAft>
                <a:spcPts val="0"/>
              </a:spcAft>
              <a:buClr>
                <a:schemeClr val="dk1"/>
              </a:buClr>
              <a:buSzPts val="1800"/>
              <a:buChar char="•"/>
              <a:defRPr/>
            </a:lvl8pPr>
            <a:lvl9pPr marL="206775" lvl="8" indent="-17231" algn="l">
              <a:lnSpc>
                <a:spcPct val="90000"/>
              </a:lnSpc>
              <a:spcBef>
                <a:spcPts val="25"/>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471489" y="9181398"/>
            <a:ext cx="1543050" cy="5274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2271714" y="9181398"/>
            <a:ext cx="2314575" cy="527401"/>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4843464" y="9181398"/>
            <a:ext cx="1543050" cy="527401"/>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IN" smtClean="0"/>
              <a:pPr/>
              <a:t>‹#›</a:t>
            </a:fld>
            <a:endParaRPr lang="en-IN"/>
          </a:p>
        </p:txBody>
      </p:sp>
      <p:pic>
        <p:nvPicPr>
          <p:cNvPr id="87" name="Google Shape;87;p16"/>
          <p:cNvPicPr preferRelativeResize="0"/>
          <p:nvPr/>
        </p:nvPicPr>
        <p:blipFill rotWithShape="1">
          <a:blip r:embed="rId2">
            <a:alphaModFix/>
          </a:blip>
          <a:srcRect/>
          <a:stretch/>
        </p:blipFill>
        <p:spPr>
          <a:xfrm>
            <a:off x="4958006" y="8933867"/>
            <a:ext cx="1814286" cy="972134"/>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1449697" y="3985465"/>
            <a:ext cx="8394877" cy="1478756"/>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550679" y="2549571"/>
            <a:ext cx="8394877" cy="4350544"/>
          </a:xfrm>
          <a:prstGeom prst="rect">
            <a:avLst/>
          </a:prstGeom>
          <a:noFill/>
          <a:ln>
            <a:noFill/>
          </a:ln>
        </p:spPr>
        <p:txBody>
          <a:bodyPr spcFirstLastPara="1" wrap="square" lIns="91425" tIns="45700" rIns="91425" bIns="45700" anchor="t" anchorCtr="0">
            <a:normAutofit/>
          </a:bodyPr>
          <a:lstStyle>
            <a:lvl1pPr marL="22975" lvl="0" indent="-17231" algn="l">
              <a:lnSpc>
                <a:spcPct val="90000"/>
              </a:lnSpc>
              <a:spcBef>
                <a:spcPts val="51"/>
              </a:spcBef>
              <a:spcAft>
                <a:spcPts val="0"/>
              </a:spcAft>
              <a:buClr>
                <a:schemeClr val="dk1"/>
              </a:buClr>
              <a:buSzPts val="1800"/>
              <a:buChar char="•"/>
              <a:defRPr/>
            </a:lvl1pPr>
            <a:lvl2pPr marL="45950" lvl="1" indent="-17231" algn="l">
              <a:lnSpc>
                <a:spcPct val="90000"/>
              </a:lnSpc>
              <a:spcBef>
                <a:spcPts val="25"/>
              </a:spcBef>
              <a:spcAft>
                <a:spcPts val="0"/>
              </a:spcAft>
              <a:buClr>
                <a:schemeClr val="dk1"/>
              </a:buClr>
              <a:buSzPts val="1800"/>
              <a:buChar char="•"/>
              <a:defRPr/>
            </a:lvl2pPr>
            <a:lvl3pPr marL="68925" lvl="2" indent="-17231" algn="l">
              <a:lnSpc>
                <a:spcPct val="90000"/>
              </a:lnSpc>
              <a:spcBef>
                <a:spcPts val="25"/>
              </a:spcBef>
              <a:spcAft>
                <a:spcPts val="0"/>
              </a:spcAft>
              <a:buClr>
                <a:schemeClr val="dk1"/>
              </a:buClr>
              <a:buSzPts val="1800"/>
              <a:buChar char="•"/>
              <a:defRPr/>
            </a:lvl3pPr>
            <a:lvl4pPr marL="91900" lvl="3" indent="-17231" algn="l">
              <a:lnSpc>
                <a:spcPct val="90000"/>
              </a:lnSpc>
              <a:spcBef>
                <a:spcPts val="25"/>
              </a:spcBef>
              <a:spcAft>
                <a:spcPts val="0"/>
              </a:spcAft>
              <a:buClr>
                <a:schemeClr val="dk1"/>
              </a:buClr>
              <a:buSzPts val="1800"/>
              <a:buChar char="•"/>
              <a:defRPr/>
            </a:lvl4pPr>
            <a:lvl5pPr marL="114875" lvl="4" indent="-17231" algn="l">
              <a:lnSpc>
                <a:spcPct val="90000"/>
              </a:lnSpc>
              <a:spcBef>
                <a:spcPts val="25"/>
              </a:spcBef>
              <a:spcAft>
                <a:spcPts val="0"/>
              </a:spcAft>
              <a:buClr>
                <a:schemeClr val="dk1"/>
              </a:buClr>
              <a:buSzPts val="1800"/>
              <a:buChar char="•"/>
              <a:defRPr/>
            </a:lvl5pPr>
            <a:lvl6pPr marL="137850" lvl="5" indent="-17231" algn="l">
              <a:lnSpc>
                <a:spcPct val="90000"/>
              </a:lnSpc>
              <a:spcBef>
                <a:spcPts val="25"/>
              </a:spcBef>
              <a:spcAft>
                <a:spcPts val="0"/>
              </a:spcAft>
              <a:buClr>
                <a:schemeClr val="dk1"/>
              </a:buClr>
              <a:buSzPts val="1800"/>
              <a:buChar char="•"/>
              <a:defRPr/>
            </a:lvl6pPr>
            <a:lvl7pPr marL="160825" lvl="6" indent="-17231" algn="l">
              <a:lnSpc>
                <a:spcPct val="90000"/>
              </a:lnSpc>
              <a:spcBef>
                <a:spcPts val="25"/>
              </a:spcBef>
              <a:spcAft>
                <a:spcPts val="0"/>
              </a:spcAft>
              <a:buClr>
                <a:schemeClr val="dk1"/>
              </a:buClr>
              <a:buSzPts val="1800"/>
              <a:buChar char="•"/>
              <a:defRPr/>
            </a:lvl7pPr>
            <a:lvl8pPr marL="183799" lvl="7" indent="-17231" algn="l">
              <a:lnSpc>
                <a:spcPct val="90000"/>
              </a:lnSpc>
              <a:spcBef>
                <a:spcPts val="25"/>
              </a:spcBef>
              <a:spcAft>
                <a:spcPts val="0"/>
              </a:spcAft>
              <a:buClr>
                <a:schemeClr val="dk1"/>
              </a:buClr>
              <a:buSzPts val="1800"/>
              <a:buChar char="•"/>
              <a:defRPr/>
            </a:lvl8pPr>
            <a:lvl9pPr marL="206775" lvl="8" indent="-17231" algn="l">
              <a:lnSpc>
                <a:spcPct val="90000"/>
              </a:lnSpc>
              <a:spcBef>
                <a:spcPts val="25"/>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471489" y="9181398"/>
            <a:ext cx="1543050" cy="5274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2271714" y="9181398"/>
            <a:ext cx="2314575" cy="527401"/>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4843464" y="9181398"/>
            <a:ext cx="1543050" cy="527401"/>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8"/>
          <p:cNvSpPr txBox="1">
            <a:spLocks noGrp="1"/>
          </p:cNvSpPr>
          <p:nvPr>
            <p:ph type="ctrTitle"/>
          </p:nvPr>
        </p:nvSpPr>
        <p:spPr>
          <a:xfrm>
            <a:off x="857251" y="1621195"/>
            <a:ext cx="5143500" cy="3448754"/>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30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8"/>
          <p:cNvSpPr txBox="1">
            <a:spLocks noGrp="1"/>
          </p:cNvSpPr>
          <p:nvPr>
            <p:ph type="subTitle" idx="1"/>
          </p:nvPr>
        </p:nvSpPr>
        <p:spPr>
          <a:xfrm>
            <a:off x="857251" y="5202944"/>
            <a:ext cx="5143500" cy="2391656"/>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51"/>
              </a:spcBef>
              <a:spcAft>
                <a:spcPts val="0"/>
              </a:spcAft>
              <a:buClr>
                <a:schemeClr val="dk1"/>
              </a:buClr>
              <a:buSzPts val="2400"/>
              <a:buNone/>
              <a:defRPr sz="120"/>
            </a:lvl1pPr>
            <a:lvl2pPr lvl="1" algn="ctr">
              <a:lnSpc>
                <a:spcPct val="90000"/>
              </a:lnSpc>
              <a:spcBef>
                <a:spcPts val="25"/>
              </a:spcBef>
              <a:spcAft>
                <a:spcPts val="0"/>
              </a:spcAft>
              <a:buClr>
                <a:schemeClr val="dk1"/>
              </a:buClr>
              <a:buSzPts val="2000"/>
              <a:buNone/>
              <a:defRPr sz="100"/>
            </a:lvl2pPr>
            <a:lvl3pPr lvl="2" algn="ctr">
              <a:lnSpc>
                <a:spcPct val="90000"/>
              </a:lnSpc>
              <a:spcBef>
                <a:spcPts val="25"/>
              </a:spcBef>
              <a:spcAft>
                <a:spcPts val="0"/>
              </a:spcAft>
              <a:buClr>
                <a:schemeClr val="dk1"/>
              </a:buClr>
              <a:buSzPts val="1800"/>
              <a:buNone/>
              <a:defRPr sz="100"/>
            </a:lvl3pPr>
            <a:lvl4pPr lvl="3" algn="ctr">
              <a:lnSpc>
                <a:spcPct val="90000"/>
              </a:lnSpc>
              <a:spcBef>
                <a:spcPts val="25"/>
              </a:spcBef>
              <a:spcAft>
                <a:spcPts val="0"/>
              </a:spcAft>
              <a:buClr>
                <a:schemeClr val="dk1"/>
              </a:buClr>
              <a:buSzPts val="1600"/>
              <a:buNone/>
              <a:defRPr sz="100"/>
            </a:lvl4pPr>
            <a:lvl5pPr lvl="4" algn="ctr">
              <a:lnSpc>
                <a:spcPct val="90000"/>
              </a:lnSpc>
              <a:spcBef>
                <a:spcPts val="25"/>
              </a:spcBef>
              <a:spcAft>
                <a:spcPts val="0"/>
              </a:spcAft>
              <a:buClr>
                <a:schemeClr val="dk1"/>
              </a:buClr>
              <a:buSzPts val="1600"/>
              <a:buNone/>
              <a:defRPr sz="100"/>
            </a:lvl5pPr>
            <a:lvl6pPr lvl="5" algn="ctr">
              <a:lnSpc>
                <a:spcPct val="90000"/>
              </a:lnSpc>
              <a:spcBef>
                <a:spcPts val="25"/>
              </a:spcBef>
              <a:spcAft>
                <a:spcPts val="0"/>
              </a:spcAft>
              <a:buClr>
                <a:schemeClr val="dk1"/>
              </a:buClr>
              <a:buSzPts val="1600"/>
              <a:buNone/>
              <a:defRPr sz="100"/>
            </a:lvl6pPr>
            <a:lvl7pPr lvl="6" algn="ctr">
              <a:lnSpc>
                <a:spcPct val="90000"/>
              </a:lnSpc>
              <a:spcBef>
                <a:spcPts val="25"/>
              </a:spcBef>
              <a:spcAft>
                <a:spcPts val="0"/>
              </a:spcAft>
              <a:buClr>
                <a:schemeClr val="dk1"/>
              </a:buClr>
              <a:buSzPts val="1600"/>
              <a:buNone/>
              <a:defRPr sz="100"/>
            </a:lvl7pPr>
            <a:lvl8pPr lvl="7" algn="ctr">
              <a:lnSpc>
                <a:spcPct val="90000"/>
              </a:lnSpc>
              <a:spcBef>
                <a:spcPts val="25"/>
              </a:spcBef>
              <a:spcAft>
                <a:spcPts val="0"/>
              </a:spcAft>
              <a:buClr>
                <a:schemeClr val="dk1"/>
              </a:buClr>
              <a:buSzPts val="1600"/>
              <a:buNone/>
              <a:defRPr sz="100"/>
            </a:lvl8pPr>
            <a:lvl9pPr lvl="8" algn="ctr">
              <a:lnSpc>
                <a:spcPct val="90000"/>
              </a:lnSpc>
              <a:spcBef>
                <a:spcPts val="25"/>
              </a:spcBef>
              <a:spcAft>
                <a:spcPts val="0"/>
              </a:spcAft>
              <a:buClr>
                <a:schemeClr val="dk1"/>
              </a:buClr>
              <a:buSzPts val="1600"/>
              <a:buNone/>
              <a:defRPr sz="100"/>
            </a:lvl9pPr>
          </a:lstStyle>
          <a:p>
            <a:endParaRPr/>
          </a:p>
        </p:txBody>
      </p:sp>
      <p:sp>
        <p:nvSpPr>
          <p:cNvPr id="24" name="Google Shape;24;p8"/>
          <p:cNvSpPr txBox="1">
            <a:spLocks noGrp="1"/>
          </p:cNvSpPr>
          <p:nvPr>
            <p:ph type="dt" idx="10"/>
          </p:nvPr>
        </p:nvSpPr>
        <p:spPr>
          <a:xfrm>
            <a:off x="471489" y="9181398"/>
            <a:ext cx="1543050" cy="5274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8"/>
          <p:cNvSpPr txBox="1">
            <a:spLocks noGrp="1"/>
          </p:cNvSpPr>
          <p:nvPr>
            <p:ph type="ftr" idx="11"/>
          </p:nvPr>
        </p:nvSpPr>
        <p:spPr>
          <a:xfrm>
            <a:off x="2271714" y="9181398"/>
            <a:ext cx="2314575" cy="527401"/>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8"/>
          <p:cNvSpPr txBox="1">
            <a:spLocks noGrp="1"/>
          </p:cNvSpPr>
          <p:nvPr>
            <p:ph type="sldNum" idx="12"/>
          </p:nvPr>
        </p:nvSpPr>
        <p:spPr>
          <a:xfrm>
            <a:off x="4843464" y="9181398"/>
            <a:ext cx="1543050" cy="527401"/>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IN" smtClean="0"/>
              <a:pPr/>
              <a:t>‹#›</a:t>
            </a:fld>
            <a:endParaRPr lang="en-IN"/>
          </a:p>
        </p:txBody>
      </p:sp>
      <p:pic>
        <p:nvPicPr>
          <p:cNvPr id="27" name="Google Shape;27;p8"/>
          <p:cNvPicPr preferRelativeResize="0"/>
          <p:nvPr/>
        </p:nvPicPr>
        <p:blipFill rotWithShape="1">
          <a:blip r:embed="rId2">
            <a:alphaModFix/>
          </a:blip>
          <a:srcRect/>
          <a:stretch/>
        </p:blipFill>
        <p:spPr>
          <a:xfrm>
            <a:off x="4958006" y="8933867"/>
            <a:ext cx="1814286" cy="972134"/>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9"/>
          <p:cNvSpPr txBox="1">
            <a:spLocks noGrp="1"/>
          </p:cNvSpPr>
          <p:nvPr>
            <p:ph type="dt" idx="10"/>
          </p:nvPr>
        </p:nvSpPr>
        <p:spPr>
          <a:xfrm>
            <a:off x="471489" y="9181398"/>
            <a:ext cx="1543050" cy="5274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9"/>
          <p:cNvSpPr txBox="1">
            <a:spLocks noGrp="1"/>
          </p:cNvSpPr>
          <p:nvPr>
            <p:ph type="ftr" idx="11"/>
          </p:nvPr>
        </p:nvSpPr>
        <p:spPr>
          <a:xfrm>
            <a:off x="2271714" y="9181398"/>
            <a:ext cx="2314575" cy="527401"/>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sldNum" idx="12"/>
          </p:nvPr>
        </p:nvSpPr>
        <p:spPr>
          <a:xfrm>
            <a:off x="4843464" y="9181398"/>
            <a:ext cx="1543050" cy="527401"/>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IN" smtClean="0"/>
              <a:pPr/>
              <a:t>‹#›</a:t>
            </a:fld>
            <a:endParaRPr lang="en-IN"/>
          </a:p>
        </p:txBody>
      </p:sp>
      <p:pic>
        <p:nvPicPr>
          <p:cNvPr id="32" name="Google Shape;32;p9"/>
          <p:cNvPicPr preferRelativeResize="0"/>
          <p:nvPr/>
        </p:nvPicPr>
        <p:blipFill rotWithShape="1">
          <a:blip r:embed="rId2">
            <a:alphaModFix/>
          </a:blip>
          <a:srcRect/>
          <a:stretch/>
        </p:blipFill>
        <p:spPr>
          <a:xfrm>
            <a:off x="4958006" y="8933867"/>
            <a:ext cx="1814286" cy="972134"/>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3"/>
        <p:cNvGrpSpPr/>
        <p:nvPr/>
      </p:nvGrpSpPr>
      <p:grpSpPr>
        <a:xfrm>
          <a:off x="0" y="0"/>
          <a:ext cx="0" cy="0"/>
          <a:chOff x="0" y="0"/>
          <a:chExt cx="0" cy="0"/>
        </a:xfrm>
      </p:grpSpPr>
      <p:sp>
        <p:nvSpPr>
          <p:cNvPr id="34" name="Google Shape;34;p10"/>
          <p:cNvSpPr txBox="1">
            <a:spLocks noGrp="1"/>
          </p:cNvSpPr>
          <p:nvPr>
            <p:ph type="title"/>
          </p:nvPr>
        </p:nvSpPr>
        <p:spPr>
          <a:xfrm>
            <a:off x="471489" y="527405"/>
            <a:ext cx="5915025" cy="191470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0"/>
          <p:cNvSpPr txBox="1">
            <a:spLocks noGrp="1"/>
          </p:cNvSpPr>
          <p:nvPr>
            <p:ph type="body" idx="1"/>
          </p:nvPr>
        </p:nvSpPr>
        <p:spPr>
          <a:xfrm>
            <a:off x="471489" y="2637015"/>
            <a:ext cx="5915025" cy="6285266"/>
          </a:xfrm>
          <a:prstGeom prst="rect">
            <a:avLst/>
          </a:prstGeom>
          <a:noFill/>
          <a:ln>
            <a:noFill/>
          </a:ln>
        </p:spPr>
        <p:txBody>
          <a:bodyPr spcFirstLastPara="1" wrap="square" lIns="91425" tIns="45700" rIns="91425" bIns="45700" anchor="t" anchorCtr="0">
            <a:normAutofit/>
          </a:bodyPr>
          <a:lstStyle>
            <a:lvl1pPr marL="22975" lvl="0" indent="-17231" algn="l">
              <a:lnSpc>
                <a:spcPct val="90000"/>
              </a:lnSpc>
              <a:spcBef>
                <a:spcPts val="51"/>
              </a:spcBef>
              <a:spcAft>
                <a:spcPts val="0"/>
              </a:spcAft>
              <a:buClr>
                <a:schemeClr val="dk1"/>
              </a:buClr>
              <a:buSzPts val="1800"/>
              <a:buChar char="•"/>
              <a:defRPr/>
            </a:lvl1pPr>
            <a:lvl2pPr marL="45950" lvl="1" indent="-17231" algn="l">
              <a:lnSpc>
                <a:spcPct val="90000"/>
              </a:lnSpc>
              <a:spcBef>
                <a:spcPts val="25"/>
              </a:spcBef>
              <a:spcAft>
                <a:spcPts val="0"/>
              </a:spcAft>
              <a:buClr>
                <a:schemeClr val="dk1"/>
              </a:buClr>
              <a:buSzPts val="1800"/>
              <a:buChar char="•"/>
              <a:defRPr/>
            </a:lvl2pPr>
            <a:lvl3pPr marL="68925" lvl="2" indent="-17231" algn="l">
              <a:lnSpc>
                <a:spcPct val="90000"/>
              </a:lnSpc>
              <a:spcBef>
                <a:spcPts val="25"/>
              </a:spcBef>
              <a:spcAft>
                <a:spcPts val="0"/>
              </a:spcAft>
              <a:buClr>
                <a:schemeClr val="dk1"/>
              </a:buClr>
              <a:buSzPts val="1800"/>
              <a:buChar char="•"/>
              <a:defRPr/>
            </a:lvl3pPr>
            <a:lvl4pPr marL="91900" lvl="3" indent="-17231" algn="l">
              <a:lnSpc>
                <a:spcPct val="90000"/>
              </a:lnSpc>
              <a:spcBef>
                <a:spcPts val="25"/>
              </a:spcBef>
              <a:spcAft>
                <a:spcPts val="0"/>
              </a:spcAft>
              <a:buClr>
                <a:schemeClr val="dk1"/>
              </a:buClr>
              <a:buSzPts val="1800"/>
              <a:buChar char="•"/>
              <a:defRPr/>
            </a:lvl4pPr>
            <a:lvl5pPr marL="114875" lvl="4" indent="-17231" algn="l">
              <a:lnSpc>
                <a:spcPct val="90000"/>
              </a:lnSpc>
              <a:spcBef>
                <a:spcPts val="25"/>
              </a:spcBef>
              <a:spcAft>
                <a:spcPts val="0"/>
              </a:spcAft>
              <a:buClr>
                <a:schemeClr val="dk1"/>
              </a:buClr>
              <a:buSzPts val="1800"/>
              <a:buChar char="•"/>
              <a:defRPr/>
            </a:lvl5pPr>
            <a:lvl6pPr marL="137850" lvl="5" indent="-17231" algn="l">
              <a:lnSpc>
                <a:spcPct val="90000"/>
              </a:lnSpc>
              <a:spcBef>
                <a:spcPts val="25"/>
              </a:spcBef>
              <a:spcAft>
                <a:spcPts val="0"/>
              </a:spcAft>
              <a:buClr>
                <a:schemeClr val="dk1"/>
              </a:buClr>
              <a:buSzPts val="1800"/>
              <a:buChar char="•"/>
              <a:defRPr/>
            </a:lvl6pPr>
            <a:lvl7pPr marL="160825" lvl="6" indent="-17231" algn="l">
              <a:lnSpc>
                <a:spcPct val="90000"/>
              </a:lnSpc>
              <a:spcBef>
                <a:spcPts val="25"/>
              </a:spcBef>
              <a:spcAft>
                <a:spcPts val="0"/>
              </a:spcAft>
              <a:buClr>
                <a:schemeClr val="dk1"/>
              </a:buClr>
              <a:buSzPts val="1800"/>
              <a:buChar char="•"/>
              <a:defRPr/>
            </a:lvl7pPr>
            <a:lvl8pPr marL="183799" lvl="7" indent="-17231" algn="l">
              <a:lnSpc>
                <a:spcPct val="90000"/>
              </a:lnSpc>
              <a:spcBef>
                <a:spcPts val="25"/>
              </a:spcBef>
              <a:spcAft>
                <a:spcPts val="0"/>
              </a:spcAft>
              <a:buClr>
                <a:schemeClr val="dk1"/>
              </a:buClr>
              <a:buSzPts val="1800"/>
              <a:buChar char="•"/>
              <a:defRPr/>
            </a:lvl8pPr>
            <a:lvl9pPr marL="206775" lvl="8" indent="-17231" algn="l">
              <a:lnSpc>
                <a:spcPct val="90000"/>
              </a:lnSpc>
              <a:spcBef>
                <a:spcPts val="25"/>
              </a:spcBef>
              <a:spcAft>
                <a:spcPts val="0"/>
              </a:spcAft>
              <a:buClr>
                <a:schemeClr val="dk1"/>
              </a:buClr>
              <a:buSzPts val="1800"/>
              <a:buChar char="•"/>
              <a:defRPr/>
            </a:lvl9pPr>
          </a:lstStyle>
          <a:p>
            <a:endParaRPr/>
          </a:p>
        </p:txBody>
      </p:sp>
      <p:sp>
        <p:nvSpPr>
          <p:cNvPr id="36" name="Google Shape;36;p10"/>
          <p:cNvSpPr txBox="1">
            <a:spLocks noGrp="1"/>
          </p:cNvSpPr>
          <p:nvPr>
            <p:ph type="dt" idx="10"/>
          </p:nvPr>
        </p:nvSpPr>
        <p:spPr>
          <a:xfrm>
            <a:off x="471489" y="9181398"/>
            <a:ext cx="1543050" cy="5274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0"/>
          <p:cNvSpPr txBox="1">
            <a:spLocks noGrp="1"/>
          </p:cNvSpPr>
          <p:nvPr>
            <p:ph type="ftr" idx="11"/>
          </p:nvPr>
        </p:nvSpPr>
        <p:spPr>
          <a:xfrm>
            <a:off x="2271714" y="9181398"/>
            <a:ext cx="2314575" cy="527401"/>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0"/>
          <p:cNvSpPr txBox="1">
            <a:spLocks noGrp="1"/>
          </p:cNvSpPr>
          <p:nvPr>
            <p:ph type="sldNum" idx="12"/>
          </p:nvPr>
        </p:nvSpPr>
        <p:spPr>
          <a:xfrm>
            <a:off x="4843464" y="9181398"/>
            <a:ext cx="1543050" cy="527401"/>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IN" smtClean="0"/>
              <a:pPr/>
              <a:t>‹#›</a:t>
            </a:fld>
            <a:endParaRPr lang="en-IN"/>
          </a:p>
        </p:txBody>
      </p:sp>
      <p:pic>
        <p:nvPicPr>
          <p:cNvPr id="39" name="Google Shape;39;p10"/>
          <p:cNvPicPr preferRelativeResize="0"/>
          <p:nvPr/>
        </p:nvPicPr>
        <p:blipFill rotWithShape="1">
          <a:blip r:embed="rId2">
            <a:alphaModFix/>
          </a:blip>
          <a:srcRect/>
          <a:stretch/>
        </p:blipFill>
        <p:spPr>
          <a:xfrm>
            <a:off x="4958006" y="8933867"/>
            <a:ext cx="1814286" cy="972134"/>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467917" y="2469624"/>
            <a:ext cx="5915025" cy="412062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30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467917" y="6629227"/>
            <a:ext cx="5915025" cy="2166935"/>
          </a:xfrm>
          <a:prstGeom prst="rect">
            <a:avLst/>
          </a:prstGeom>
          <a:noFill/>
          <a:ln>
            <a:noFill/>
          </a:ln>
        </p:spPr>
        <p:txBody>
          <a:bodyPr spcFirstLastPara="1" wrap="square" lIns="91425" tIns="45700" rIns="91425" bIns="45700" anchor="t" anchorCtr="0">
            <a:normAutofit/>
          </a:bodyPr>
          <a:lstStyle>
            <a:lvl1pPr marL="22975" lvl="0" indent="-11487" algn="l">
              <a:lnSpc>
                <a:spcPct val="90000"/>
              </a:lnSpc>
              <a:spcBef>
                <a:spcPts val="51"/>
              </a:spcBef>
              <a:spcAft>
                <a:spcPts val="0"/>
              </a:spcAft>
              <a:buClr>
                <a:srgbClr val="888888"/>
              </a:buClr>
              <a:buSzPts val="2400"/>
              <a:buNone/>
              <a:defRPr sz="120">
                <a:solidFill>
                  <a:srgbClr val="888888"/>
                </a:solidFill>
              </a:defRPr>
            </a:lvl1pPr>
            <a:lvl2pPr marL="45950" lvl="1" indent="-11487" algn="l">
              <a:lnSpc>
                <a:spcPct val="90000"/>
              </a:lnSpc>
              <a:spcBef>
                <a:spcPts val="25"/>
              </a:spcBef>
              <a:spcAft>
                <a:spcPts val="0"/>
              </a:spcAft>
              <a:buClr>
                <a:srgbClr val="888888"/>
              </a:buClr>
              <a:buSzPts val="2000"/>
              <a:buNone/>
              <a:defRPr sz="100">
                <a:solidFill>
                  <a:srgbClr val="888888"/>
                </a:solidFill>
              </a:defRPr>
            </a:lvl2pPr>
            <a:lvl3pPr marL="68925" lvl="2" indent="-11487" algn="l">
              <a:lnSpc>
                <a:spcPct val="90000"/>
              </a:lnSpc>
              <a:spcBef>
                <a:spcPts val="25"/>
              </a:spcBef>
              <a:spcAft>
                <a:spcPts val="0"/>
              </a:spcAft>
              <a:buClr>
                <a:srgbClr val="888888"/>
              </a:buClr>
              <a:buSzPts val="1800"/>
              <a:buNone/>
              <a:defRPr sz="100">
                <a:solidFill>
                  <a:srgbClr val="888888"/>
                </a:solidFill>
              </a:defRPr>
            </a:lvl3pPr>
            <a:lvl4pPr marL="91900" lvl="3" indent="-11487" algn="l">
              <a:lnSpc>
                <a:spcPct val="90000"/>
              </a:lnSpc>
              <a:spcBef>
                <a:spcPts val="25"/>
              </a:spcBef>
              <a:spcAft>
                <a:spcPts val="0"/>
              </a:spcAft>
              <a:buClr>
                <a:srgbClr val="888888"/>
              </a:buClr>
              <a:buSzPts val="1600"/>
              <a:buNone/>
              <a:defRPr sz="100">
                <a:solidFill>
                  <a:srgbClr val="888888"/>
                </a:solidFill>
              </a:defRPr>
            </a:lvl4pPr>
            <a:lvl5pPr marL="114875" lvl="4" indent="-11487" algn="l">
              <a:lnSpc>
                <a:spcPct val="90000"/>
              </a:lnSpc>
              <a:spcBef>
                <a:spcPts val="25"/>
              </a:spcBef>
              <a:spcAft>
                <a:spcPts val="0"/>
              </a:spcAft>
              <a:buClr>
                <a:srgbClr val="888888"/>
              </a:buClr>
              <a:buSzPts val="1600"/>
              <a:buNone/>
              <a:defRPr sz="100">
                <a:solidFill>
                  <a:srgbClr val="888888"/>
                </a:solidFill>
              </a:defRPr>
            </a:lvl5pPr>
            <a:lvl6pPr marL="137850" lvl="5" indent="-11487" algn="l">
              <a:lnSpc>
                <a:spcPct val="90000"/>
              </a:lnSpc>
              <a:spcBef>
                <a:spcPts val="25"/>
              </a:spcBef>
              <a:spcAft>
                <a:spcPts val="0"/>
              </a:spcAft>
              <a:buClr>
                <a:srgbClr val="888888"/>
              </a:buClr>
              <a:buSzPts val="1600"/>
              <a:buNone/>
              <a:defRPr sz="100">
                <a:solidFill>
                  <a:srgbClr val="888888"/>
                </a:solidFill>
              </a:defRPr>
            </a:lvl6pPr>
            <a:lvl7pPr marL="160825" lvl="6" indent="-11487" algn="l">
              <a:lnSpc>
                <a:spcPct val="90000"/>
              </a:lnSpc>
              <a:spcBef>
                <a:spcPts val="25"/>
              </a:spcBef>
              <a:spcAft>
                <a:spcPts val="0"/>
              </a:spcAft>
              <a:buClr>
                <a:srgbClr val="888888"/>
              </a:buClr>
              <a:buSzPts val="1600"/>
              <a:buNone/>
              <a:defRPr sz="100">
                <a:solidFill>
                  <a:srgbClr val="888888"/>
                </a:solidFill>
              </a:defRPr>
            </a:lvl7pPr>
            <a:lvl8pPr marL="183799" lvl="7" indent="-11487" algn="l">
              <a:lnSpc>
                <a:spcPct val="90000"/>
              </a:lnSpc>
              <a:spcBef>
                <a:spcPts val="25"/>
              </a:spcBef>
              <a:spcAft>
                <a:spcPts val="0"/>
              </a:spcAft>
              <a:buClr>
                <a:srgbClr val="888888"/>
              </a:buClr>
              <a:buSzPts val="1600"/>
              <a:buNone/>
              <a:defRPr sz="100">
                <a:solidFill>
                  <a:srgbClr val="888888"/>
                </a:solidFill>
              </a:defRPr>
            </a:lvl8pPr>
            <a:lvl9pPr marL="206775" lvl="8" indent="-11487" algn="l">
              <a:lnSpc>
                <a:spcPct val="90000"/>
              </a:lnSpc>
              <a:spcBef>
                <a:spcPts val="25"/>
              </a:spcBef>
              <a:spcAft>
                <a:spcPts val="0"/>
              </a:spcAft>
              <a:buClr>
                <a:srgbClr val="888888"/>
              </a:buClr>
              <a:buSzPts val="1600"/>
              <a:buNone/>
              <a:defRPr sz="100">
                <a:solidFill>
                  <a:srgbClr val="888888"/>
                </a:solidFill>
              </a:defRPr>
            </a:lvl9pPr>
          </a:lstStyle>
          <a:p>
            <a:endParaRPr/>
          </a:p>
        </p:txBody>
      </p:sp>
      <p:sp>
        <p:nvSpPr>
          <p:cNvPr id="43" name="Google Shape;43;p11"/>
          <p:cNvSpPr txBox="1">
            <a:spLocks noGrp="1"/>
          </p:cNvSpPr>
          <p:nvPr>
            <p:ph type="dt" idx="10"/>
          </p:nvPr>
        </p:nvSpPr>
        <p:spPr>
          <a:xfrm>
            <a:off x="471489" y="9181398"/>
            <a:ext cx="1543050" cy="5274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2271714" y="9181398"/>
            <a:ext cx="2314575" cy="527401"/>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4843464" y="9181398"/>
            <a:ext cx="1543050" cy="527401"/>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IN" smtClean="0"/>
              <a:pPr/>
              <a:t>‹#›</a:t>
            </a:fld>
            <a:endParaRPr lang="en-IN"/>
          </a:p>
        </p:txBody>
      </p:sp>
      <p:pic>
        <p:nvPicPr>
          <p:cNvPr id="46" name="Google Shape;46;p11"/>
          <p:cNvPicPr preferRelativeResize="0"/>
          <p:nvPr/>
        </p:nvPicPr>
        <p:blipFill rotWithShape="1">
          <a:blip r:embed="rId2">
            <a:alphaModFix/>
          </a:blip>
          <a:srcRect/>
          <a:stretch/>
        </p:blipFill>
        <p:spPr>
          <a:xfrm>
            <a:off x="4958006" y="8933867"/>
            <a:ext cx="1814286" cy="972134"/>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471489" y="527405"/>
            <a:ext cx="5915025" cy="191470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471488" y="2637015"/>
            <a:ext cx="2914650" cy="6285266"/>
          </a:xfrm>
          <a:prstGeom prst="rect">
            <a:avLst/>
          </a:prstGeom>
          <a:noFill/>
          <a:ln>
            <a:noFill/>
          </a:ln>
        </p:spPr>
        <p:txBody>
          <a:bodyPr spcFirstLastPara="1" wrap="square" lIns="91425" tIns="45700" rIns="91425" bIns="45700" anchor="t" anchorCtr="0">
            <a:normAutofit/>
          </a:bodyPr>
          <a:lstStyle>
            <a:lvl1pPr marL="22975" lvl="0" indent="-17231" algn="l">
              <a:lnSpc>
                <a:spcPct val="90000"/>
              </a:lnSpc>
              <a:spcBef>
                <a:spcPts val="51"/>
              </a:spcBef>
              <a:spcAft>
                <a:spcPts val="0"/>
              </a:spcAft>
              <a:buClr>
                <a:schemeClr val="dk1"/>
              </a:buClr>
              <a:buSzPts val="1800"/>
              <a:buChar char="•"/>
              <a:defRPr/>
            </a:lvl1pPr>
            <a:lvl2pPr marL="45950" lvl="1" indent="-17231" algn="l">
              <a:lnSpc>
                <a:spcPct val="90000"/>
              </a:lnSpc>
              <a:spcBef>
                <a:spcPts val="25"/>
              </a:spcBef>
              <a:spcAft>
                <a:spcPts val="0"/>
              </a:spcAft>
              <a:buClr>
                <a:schemeClr val="dk1"/>
              </a:buClr>
              <a:buSzPts val="1800"/>
              <a:buChar char="•"/>
              <a:defRPr/>
            </a:lvl2pPr>
            <a:lvl3pPr marL="68925" lvl="2" indent="-17231" algn="l">
              <a:lnSpc>
                <a:spcPct val="90000"/>
              </a:lnSpc>
              <a:spcBef>
                <a:spcPts val="25"/>
              </a:spcBef>
              <a:spcAft>
                <a:spcPts val="0"/>
              </a:spcAft>
              <a:buClr>
                <a:schemeClr val="dk1"/>
              </a:buClr>
              <a:buSzPts val="1800"/>
              <a:buChar char="•"/>
              <a:defRPr/>
            </a:lvl3pPr>
            <a:lvl4pPr marL="91900" lvl="3" indent="-17231" algn="l">
              <a:lnSpc>
                <a:spcPct val="90000"/>
              </a:lnSpc>
              <a:spcBef>
                <a:spcPts val="25"/>
              </a:spcBef>
              <a:spcAft>
                <a:spcPts val="0"/>
              </a:spcAft>
              <a:buClr>
                <a:schemeClr val="dk1"/>
              </a:buClr>
              <a:buSzPts val="1800"/>
              <a:buChar char="•"/>
              <a:defRPr/>
            </a:lvl4pPr>
            <a:lvl5pPr marL="114875" lvl="4" indent="-17231" algn="l">
              <a:lnSpc>
                <a:spcPct val="90000"/>
              </a:lnSpc>
              <a:spcBef>
                <a:spcPts val="25"/>
              </a:spcBef>
              <a:spcAft>
                <a:spcPts val="0"/>
              </a:spcAft>
              <a:buClr>
                <a:schemeClr val="dk1"/>
              </a:buClr>
              <a:buSzPts val="1800"/>
              <a:buChar char="•"/>
              <a:defRPr/>
            </a:lvl5pPr>
            <a:lvl6pPr marL="137850" lvl="5" indent="-17231" algn="l">
              <a:lnSpc>
                <a:spcPct val="90000"/>
              </a:lnSpc>
              <a:spcBef>
                <a:spcPts val="25"/>
              </a:spcBef>
              <a:spcAft>
                <a:spcPts val="0"/>
              </a:spcAft>
              <a:buClr>
                <a:schemeClr val="dk1"/>
              </a:buClr>
              <a:buSzPts val="1800"/>
              <a:buChar char="•"/>
              <a:defRPr/>
            </a:lvl6pPr>
            <a:lvl7pPr marL="160825" lvl="6" indent="-17231" algn="l">
              <a:lnSpc>
                <a:spcPct val="90000"/>
              </a:lnSpc>
              <a:spcBef>
                <a:spcPts val="25"/>
              </a:spcBef>
              <a:spcAft>
                <a:spcPts val="0"/>
              </a:spcAft>
              <a:buClr>
                <a:schemeClr val="dk1"/>
              </a:buClr>
              <a:buSzPts val="1800"/>
              <a:buChar char="•"/>
              <a:defRPr/>
            </a:lvl7pPr>
            <a:lvl8pPr marL="183799" lvl="7" indent="-17231" algn="l">
              <a:lnSpc>
                <a:spcPct val="90000"/>
              </a:lnSpc>
              <a:spcBef>
                <a:spcPts val="25"/>
              </a:spcBef>
              <a:spcAft>
                <a:spcPts val="0"/>
              </a:spcAft>
              <a:buClr>
                <a:schemeClr val="dk1"/>
              </a:buClr>
              <a:buSzPts val="1800"/>
              <a:buChar char="•"/>
              <a:defRPr/>
            </a:lvl8pPr>
            <a:lvl9pPr marL="206775" lvl="8" indent="-17231" algn="l">
              <a:lnSpc>
                <a:spcPct val="90000"/>
              </a:lnSpc>
              <a:spcBef>
                <a:spcPts val="25"/>
              </a:spcBef>
              <a:spcAft>
                <a:spcPts val="0"/>
              </a:spcAft>
              <a:buClr>
                <a:schemeClr val="dk1"/>
              </a:buClr>
              <a:buSzPts val="1800"/>
              <a:buChar char="•"/>
              <a:defRPr/>
            </a:lvl9pPr>
          </a:lstStyle>
          <a:p>
            <a:endParaRPr/>
          </a:p>
        </p:txBody>
      </p:sp>
      <p:sp>
        <p:nvSpPr>
          <p:cNvPr id="50" name="Google Shape;50;p12"/>
          <p:cNvSpPr txBox="1">
            <a:spLocks noGrp="1"/>
          </p:cNvSpPr>
          <p:nvPr>
            <p:ph type="body" idx="2"/>
          </p:nvPr>
        </p:nvSpPr>
        <p:spPr>
          <a:xfrm>
            <a:off x="3471864" y="2637015"/>
            <a:ext cx="2914650" cy="6285266"/>
          </a:xfrm>
          <a:prstGeom prst="rect">
            <a:avLst/>
          </a:prstGeom>
          <a:noFill/>
          <a:ln>
            <a:noFill/>
          </a:ln>
        </p:spPr>
        <p:txBody>
          <a:bodyPr spcFirstLastPara="1" wrap="square" lIns="91425" tIns="45700" rIns="91425" bIns="45700" anchor="t" anchorCtr="0">
            <a:normAutofit/>
          </a:bodyPr>
          <a:lstStyle>
            <a:lvl1pPr marL="22975" lvl="0" indent="-17231" algn="l">
              <a:lnSpc>
                <a:spcPct val="90000"/>
              </a:lnSpc>
              <a:spcBef>
                <a:spcPts val="51"/>
              </a:spcBef>
              <a:spcAft>
                <a:spcPts val="0"/>
              </a:spcAft>
              <a:buClr>
                <a:schemeClr val="dk1"/>
              </a:buClr>
              <a:buSzPts val="1800"/>
              <a:buChar char="•"/>
              <a:defRPr/>
            </a:lvl1pPr>
            <a:lvl2pPr marL="45950" lvl="1" indent="-17231" algn="l">
              <a:lnSpc>
                <a:spcPct val="90000"/>
              </a:lnSpc>
              <a:spcBef>
                <a:spcPts val="25"/>
              </a:spcBef>
              <a:spcAft>
                <a:spcPts val="0"/>
              </a:spcAft>
              <a:buClr>
                <a:schemeClr val="dk1"/>
              </a:buClr>
              <a:buSzPts val="1800"/>
              <a:buChar char="•"/>
              <a:defRPr/>
            </a:lvl2pPr>
            <a:lvl3pPr marL="68925" lvl="2" indent="-17231" algn="l">
              <a:lnSpc>
                <a:spcPct val="90000"/>
              </a:lnSpc>
              <a:spcBef>
                <a:spcPts val="25"/>
              </a:spcBef>
              <a:spcAft>
                <a:spcPts val="0"/>
              </a:spcAft>
              <a:buClr>
                <a:schemeClr val="dk1"/>
              </a:buClr>
              <a:buSzPts val="1800"/>
              <a:buChar char="•"/>
              <a:defRPr/>
            </a:lvl3pPr>
            <a:lvl4pPr marL="91900" lvl="3" indent="-17231" algn="l">
              <a:lnSpc>
                <a:spcPct val="90000"/>
              </a:lnSpc>
              <a:spcBef>
                <a:spcPts val="25"/>
              </a:spcBef>
              <a:spcAft>
                <a:spcPts val="0"/>
              </a:spcAft>
              <a:buClr>
                <a:schemeClr val="dk1"/>
              </a:buClr>
              <a:buSzPts val="1800"/>
              <a:buChar char="•"/>
              <a:defRPr/>
            </a:lvl4pPr>
            <a:lvl5pPr marL="114875" lvl="4" indent="-17231" algn="l">
              <a:lnSpc>
                <a:spcPct val="90000"/>
              </a:lnSpc>
              <a:spcBef>
                <a:spcPts val="25"/>
              </a:spcBef>
              <a:spcAft>
                <a:spcPts val="0"/>
              </a:spcAft>
              <a:buClr>
                <a:schemeClr val="dk1"/>
              </a:buClr>
              <a:buSzPts val="1800"/>
              <a:buChar char="•"/>
              <a:defRPr/>
            </a:lvl5pPr>
            <a:lvl6pPr marL="137850" lvl="5" indent="-17231" algn="l">
              <a:lnSpc>
                <a:spcPct val="90000"/>
              </a:lnSpc>
              <a:spcBef>
                <a:spcPts val="25"/>
              </a:spcBef>
              <a:spcAft>
                <a:spcPts val="0"/>
              </a:spcAft>
              <a:buClr>
                <a:schemeClr val="dk1"/>
              </a:buClr>
              <a:buSzPts val="1800"/>
              <a:buChar char="•"/>
              <a:defRPr/>
            </a:lvl6pPr>
            <a:lvl7pPr marL="160825" lvl="6" indent="-17231" algn="l">
              <a:lnSpc>
                <a:spcPct val="90000"/>
              </a:lnSpc>
              <a:spcBef>
                <a:spcPts val="25"/>
              </a:spcBef>
              <a:spcAft>
                <a:spcPts val="0"/>
              </a:spcAft>
              <a:buClr>
                <a:schemeClr val="dk1"/>
              </a:buClr>
              <a:buSzPts val="1800"/>
              <a:buChar char="•"/>
              <a:defRPr/>
            </a:lvl7pPr>
            <a:lvl8pPr marL="183799" lvl="7" indent="-17231" algn="l">
              <a:lnSpc>
                <a:spcPct val="90000"/>
              </a:lnSpc>
              <a:spcBef>
                <a:spcPts val="25"/>
              </a:spcBef>
              <a:spcAft>
                <a:spcPts val="0"/>
              </a:spcAft>
              <a:buClr>
                <a:schemeClr val="dk1"/>
              </a:buClr>
              <a:buSzPts val="1800"/>
              <a:buChar char="•"/>
              <a:defRPr/>
            </a:lvl8pPr>
            <a:lvl9pPr marL="206775" lvl="8" indent="-17231" algn="l">
              <a:lnSpc>
                <a:spcPct val="90000"/>
              </a:lnSpc>
              <a:spcBef>
                <a:spcPts val="25"/>
              </a:spcBef>
              <a:spcAft>
                <a:spcPts val="0"/>
              </a:spcAft>
              <a:buClr>
                <a:schemeClr val="dk1"/>
              </a:buClr>
              <a:buSzPts val="1800"/>
              <a:buChar char="•"/>
              <a:defRPr/>
            </a:lvl9pPr>
          </a:lstStyle>
          <a:p>
            <a:endParaRPr/>
          </a:p>
        </p:txBody>
      </p:sp>
      <p:sp>
        <p:nvSpPr>
          <p:cNvPr id="51" name="Google Shape;51;p12"/>
          <p:cNvSpPr txBox="1">
            <a:spLocks noGrp="1"/>
          </p:cNvSpPr>
          <p:nvPr>
            <p:ph type="dt" idx="10"/>
          </p:nvPr>
        </p:nvSpPr>
        <p:spPr>
          <a:xfrm>
            <a:off x="471489" y="9181398"/>
            <a:ext cx="1543050" cy="5274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2271714" y="9181398"/>
            <a:ext cx="2314575" cy="527401"/>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4843464" y="9181398"/>
            <a:ext cx="1543050" cy="527401"/>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IN" smtClean="0"/>
              <a:pPr/>
              <a:t>‹#›</a:t>
            </a:fld>
            <a:endParaRPr lang="en-IN"/>
          </a:p>
        </p:txBody>
      </p:sp>
      <p:pic>
        <p:nvPicPr>
          <p:cNvPr id="54" name="Google Shape;54;p12"/>
          <p:cNvPicPr preferRelativeResize="0"/>
          <p:nvPr/>
        </p:nvPicPr>
        <p:blipFill rotWithShape="1">
          <a:blip r:embed="rId2">
            <a:alphaModFix/>
          </a:blip>
          <a:srcRect/>
          <a:stretch/>
        </p:blipFill>
        <p:spPr>
          <a:xfrm>
            <a:off x="4958006" y="8933867"/>
            <a:ext cx="1814286" cy="972134"/>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472382" y="527405"/>
            <a:ext cx="5915025" cy="191470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3"/>
          <p:cNvSpPr txBox="1">
            <a:spLocks noGrp="1"/>
          </p:cNvSpPr>
          <p:nvPr>
            <p:ph type="body" idx="1"/>
          </p:nvPr>
        </p:nvSpPr>
        <p:spPr>
          <a:xfrm>
            <a:off x="472383" y="2428348"/>
            <a:ext cx="2901255" cy="1190095"/>
          </a:xfrm>
          <a:prstGeom prst="rect">
            <a:avLst/>
          </a:prstGeom>
          <a:noFill/>
          <a:ln>
            <a:noFill/>
          </a:ln>
        </p:spPr>
        <p:txBody>
          <a:bodyPr spcFirstLastPara="1" wrap="square" lIns="91425" tIns="45700" rIns="91425" bIns="45700" anchor="b" anchorCtr="0">
            <a:normAutofit/>
          </a:bodyPr>
          <a:lstStyle>
            <a:lvl1pPr marL="22975" lvl="0" indent="-11487" algn="l">
              <a:lnSpc>
                <a:spcPct val="90000"/>
              </a:lnSpc>
              <a:spcBef>
                <a:spcPts val="51"/>
              </a:spcBef>
              <a:spcAft>
                <a:spcPts val="0"/>
              </a:spcAft>
              <a:buClr>
                <a:schemeClr val="dk1"/>
              </a:buClr>
              <a:buSzPts val="2400"/>
              <a:buNone/>
              <a:defRPr sz="120" b="1"/>
            </a:lvl1pPr>
            <a:lvl2pPr marL="45950" lvl="1" indent="-11487" algn="l">
              <a:lnSpc>
                <a:spcPct val="90000"/>
              </a:lnSpc>
              <a:spcBef>
                <a:spcPts val="25"/>
              </a:spcBef>
              <a:spcAft>
                <a:spcPts val="0"/>
              </a:spcAft>
              <a:buClr>
                <a:schemeClr val="dk1"/>
              </a:buClr>
              <a:buSzPts val="2000"/>
              <a:buNone/>
              <a:defRPr sz="100" b="1"/>
            </a:lvl2pPr>
            <a:lvl3pPr marL="68925" lvl="2" indent="-11487" algn="l">
              <a:lnSpc>
                <a:spcPct val="90000"/>
              </a:lnSpc>
              <a:spcBef>
                <a:spcPts val="25"/>
              </a:spcBef>
              <a:spcAft>
                <a:spcPts val="0"/>
              </a:spcAft>
              <a:buClr>
                <a:schemeClr val="dk1"/>
              </a:buClr>
              <a:buSzPts val="1800"/>
              <a:buNone/>
              <a:defRPr sz="100" b="1"/>
            </a:lvl3pPr>
            <a:lvl4pPr marL="91900" lvl="3" indent="-11487" algn="l">
              <a:lnSpc>
                <a:spcPct val="90000"/>
              </a:lnSpc>
              <a:spcBef>
                <a:spcPts val="25"/>
              </a:spcBef>
              <a:spcAft>
                <a:spcPts val="0"/>
              </a:spcAft>
              <a:buClr>
                <a:schemeClr val="dk1"/>
              </a:buClr>
              <a:buSzPts val="1600"/>
              <a:buNone/>
              <a:defRPr sz="100" b="1"/>
            </a:lvl4pPr>
            <a:lvl5pPr marL="114875" lvl="4" indent="-11487" algn="l">
              <a:lnSpc>
                <a:spcPct val="90000"/>
              </a:lnSpc>
              <a:spcBef>
                <a:spcPts val="25"/>
              </a:spcBef>
              <a:spcAft>
                <a:spcPts val="0"/>
              </a:spcAft>
              <a:buClr>
                <a:schemeClr val="dk1"/>
              </a:buClr>
              <a:buSzPts val="1600"/>
              <a:buNone/>
              <a:defRPr sz="100" b="1"/>
            </a:lvl5pPr>
            <a:lvl6pPr marL="137850" lvl="5" indent="-11487" algn="l">
              <a:lnSpc>
                <a:spcPct val="90000"/>
              </a:lnSpc>
              <a:spcBef>
                <a:spcPts val="25"/>
              </a:spcBef>
              <a:spcAft>
                <a:spcPts val="0"/>
              </a:spcAft>
              <a:buClr>
                <a:schemeClr val="dk1"/>
              </a:buClr>
              <a:buSzPts val="1600"/>
              <a:buNone/>
              <a:defRPr sz="100" b="1"/>
            </a:lvl6pPr>
            <a:lvl7pPr marL="160825" lvl="6" indent="-11487" algn="l">
              <a:lnSpc>
                <a:spcPct val="90000"/>
              </a:lnSpc>
              <a:spcBef>
                <a:spcPts val="25"/>
              </a:spcBef>
              <a:spcAft>
                <a:spcPts val="0"/>
              </a:spcAft>
              <a:buClr>
                <a:schemeClr val="dk1"/>
              </a:buClr>
              <a:buSzPts val="1600"/>
              <a:buNone/>
              <a:defRPr sz="100" b="1"/>
            </a:lvl7pPr>
            <a:lvl8pPr marL="183799" lvl="7" indent="-11487" algn="l">
              <a:lnSpc>
                <a:spcPct val="90000"/>
              </a:lnSpc>
              <a:spcBef>
                <a:spcPts val="25"/>
              </a:spcBef>
              <a:spcAft>
                <a:spcPts val="0"/>
              </a:spcAft>
              <a:buClr>
                <a:schemeClr val="dk1"/>
              </a:buClr>
              <a:buSzPts val="1600"/>
              <a:buNone/>
              <a:defRPr sz="100" b="1"/>
            </a:lvl8pPr>
            <a:lvl9pPr marL="206775" lvl="8" indent="-11487" algn="l">
              <a:lnSpc>
                <a:spcPct val="90000"/>
              </a:lnSpc>
              <a:spcBef>
                <a:spcPts val="25"/>
              </a:spcBef>
              <a:spcAft>
                <a:spcPts val="0"/>
              </a:spcAft>
              <a:buClr>
                <a:schemeClr val="dk1"/>
              </a:buClr>
              <a:buSzPts val="1600"/>
              <a:buNone/>
              <a:defRPr sz="100" b="1"/>
            </a:lvl9pPr>
          </a:lstStyle>
          <a:p>
            <a:endParaRPr/>
          </a:p>
        </p:txBody>
      </p:sp>
      <p:sp>
        <p:nvSpPr>
          <p:cNvPr id="58" name="Google Shape;58;p13"/>
          <p:cNvSpPr txBox="1">
            <a:spLocks noGrp="1"/>
          </p:cNvSpPr>
          <p:nvPr>
            <p:ph type="body" idx="2"/>
          </p:nvPr>
        </p:nvSpPr>
        <p:spPr>
          <a:xfrm>
            <a:off x="472383" y="3618443"/>
            <a:ext cx="2901255" cy="5322183"/>
          </a:xfrm>
          <a:prstGeom prst="rect">
            <a:avLst/>
          </a:prstGeom>
          <a:noFill/>
          <a:ln>
            <a:noFill/>
          </a:ln>
        </p:spPr>
        <p:txBody>
          <a:bodyPr spcFirstLastPara="1" wrap="square" lIns="91425" tIns="45700" rIns="91425" bIns="45700" anchor="t" anchorCtr="0">
            <a:normAutofit/>
          </a:bodyPr>
          <a:lstStyle>
            <a:lvl1pPr marL="22975" lvl="0" indent="-17231" algn="l">
              <a:lnSpc>
                <a:spcPct val="90000"/>
              </a:lnSpc>
              <a:spcBef>
                <a:spcPts val="51"/>
              </a:spcBef>
              <a:spcAft>
                <a:spcPts val="0"/>
              </a:spcAft>
              <a:buClr>
                <a:schemeClr val="dk1"/>
              </a:buClr>
              <a:buSzPts val="1800"/>
              <a:buChar char="•"/>
              <a:defRPr/>
            </a:lvl1pPr>
            <a:lvl2pPr marL="45950" lvl="1" indent="-17231" algn="l">
              <a:lnSpc>
                <a:spcPct val="90000"/>
              </a:lnSpc>
              <a:spcBef>
                <a:spcPts val="25"/>
              </a:spcBef>
              <a:spcAft>
                <a:spcPts val="0"/>
              </a:spcAft>
              <a:buClr>
                <a:schemeClr val="dk1"/>
              </a:buClr>
              <a:buSzPts val="1800"/>
              <a:buChar char="•"/>
              <a:defRPr/>
            </a:lvl2pPr>
            <a:lvl3pPr marL="68925" lvl="2" indent="-17231" algn="l">
              <a:lnSpc>
                <a:spcPct val="90000"/>
              </a:lnSpc>
              <a:spcBef>
                <a:spcPts val="25"/>
              </a:spcBef>
              <a:spcAft>
                <a:spcPts val="0"/>
              </a:spcAft>
              <a:buClr>
                <a:schemeClr val="dk1"/>
              </a:buClr>
              <a:buSzPts val="1800"/>
              <a:buChar char="•"/>
              <a:defRPr/>
            </a:lvl3pPr>
            <a:lvl4pPr marL="91900" lvl="3" indent="-17231" algn="l">
              <a:lnSpc>
                <a:spcPct val="90000"/>
              </a:lnSpc>
              <a:spcBef>
                <a:spcPts val="25"/>
              </a:spcBef>
              <a:spcAft>
                <a:spcPts val="0"/>
              </a:spcAft>
              <a:buClr>
                <a:schemeClr val="dk1"/>
              </a:buClr>
              <a:buSzPts val="1800"/>
              <a:buChar char="•"/>
              <a:defRPr/>
            </a:lvl4pPr>
            <a:lvl5pPr marL="114875" lvl="4" indent="-17231" algn="l">
              <a:lnSpc>
                <a:spcPct val="90000"/>
              </a:lnSpc>
              <a:spcBef>
                <a:spcPts val="25"/>
              </a:spcBef>
              <a:spcAft>
                <a:spcPts val="0"/>
              </a:spcAft>
              <a:buClr>
                <a:schemeClr val="dk1"/>
              </a:buClr>
              <a:buSzPts val="1800"/>
              <a:buChar char="•"/>
              <a:defRPr/>
            </a:lvl5pPr>
            <a:lvl6pPr marL="137850" lvl="5" indent="-17231" algn="l">
              <a:lnSpc>
                <a:spcPct val="90000"/>
              </a:lnSpc>
              <a:spcBef>
                <a:spcPts val="25"/>
              </a:spcBef>
              <a:spcAft>
                <a:spcPts val="0"/>
              </a:spcAft>
              <a:buClr>
                <a:schemeClr val="dk1"/>
              </a:buClr>
              <a:buSzPts val="1800"/>
              <a:buChar char="•"/>
              <a:defRPr/>
            </a:lvl6pPr>
            <a:lvl7pPr marL="160825" lvl="6" indent="-17231" algn="l">
              <a:lnSpc>
                <a:spcPct val="90000"/>
              </a:lnSpc>
              <a:spcBef>
                <a:spcPts val="25"/>
              </a:spcBef>
              <a:spcAft>
                <a:spcPts val="0"/>
              </a:spcAft>
              <a:buClr>
                <a:schemeClr val="dk1"/>
              </a:buClr>
              <a:buSzPts val="1800"/>
              <a:buChar char="•"/>
              <a:defRPr/>
            </a:lvl7pPr>
            <a:lvl8pPr marL="183799" lvl="7" indent="-17231" algn="l">
              <a:lnSpc>
                <a:spcPct val="90000"/>
              </a:lnSpc>
              <a:spcBef>
                <a:spcPts val="25"/>
              </a:spcBef>
              <a:spcAft>
                <a:spcPts val="0"/>
              </a:spcAft>
              <a:buClr>
                <a:schemeClr val="dk1"/>
              </a:buClr>
              <a:buSzPts val="1800"/>
              <a:buChar char="•"/>
              <a:defRPr/>
            </a:lvl8pPr>
            <a:lvl9pPr marL="206775" lvl="8" indent="-17231" algn="l">
              <a:lnSpc>
                <a:spcPct val="90000"/>
              </a:lnSpc>
              <a:spcBef>
                <a:spcPts val="25"/>
              </a:spcBef>
              <a:spcAft>
                <a:spcPts val="0"/>
              </a:spcAft>
              <a:buClr>
                <a:schemeClr val="dk1"/>
              </a:buClr>
              <a:buSzPts val="1800"/>
              <a:buChar char="•"/>
              <a:defRPr/>
            </a:lvl9pPr>
          </a:lstStyle>
          <a:p>
            <a:endParaRPr/>
          </a:p>
        </p:txBody>
      </p:sp>
      <p:sp>
        <p:nvSpPr>
          <p:cNvPr id="59" name="Google Shape;59;p13"/>
          <p:cNvSpPr txBox="1">
            <a:spLocks noGrp="1"/>
          </p:cNvSpPr>
          <p:nvPr>
            <p:ph type="body" idx="3"/>
          </p:nvPr>
        </p:nvSpPr>
        <p:spPr>
          <a:xfrm>
            <a:off x="3471864" y="2428348"/>
            <a:ext cx="2915543" cy="1190095"/>
          </a:xfrm>
          <a:prstGeom prst="rect">
            <a:avLst/>
          </a:prstGeom>
          <a:noFill/>
          <a:ln>
            <a:noFill/>
          </a:ln>
        </p:spPr>
        <p:txBody>
          <a:bodyPr spcFirstLastPara="1" wrap="square" lIns="91425" tIns="45700" rIns="91425" bIns="45700" anchor="b" anchorCtr="0">
            <a:normAutofit/>
          </a:bodyPr>
          <a:lstStyle>
            <a:lvl1pPr marL="22975" lvl="0" indent="-11487" algn="l">
              <a:lnSpc>
                <a:spcPct val="90000"/>
              </a:lnSpc>
              <a:spcBef>
                <a:spcPts val="51"/>
              </a:spcBef>
              <a:spcAft>
                <a:spcPts val="0"/>
              </a:spcAft>
              <a:buClr>
                <a:schemeClr val="dk1"/>
              </a:buClr>
              <a:buSzPts val="2400"/>
              <a:buNone/>
              <a:defRPr sz="120" b="1"/>
            </a:lvl1pPr>
            <a:lvl2pPr marL="45950" lvl="1" indent="-11487" algn="l">
              <a:lnSpc>
                <a:spcPct val="90000"/>
              </a:lnSpc>
              <a:spcBef>
                <a:spcPts val="25"/>
              </a:spcBef>
              <a:spcAft>
                <a:spcPts val="0"/>
              </a:spcAft>
              <a:buClr>
                <a:schemeClr val="dk1"/>
              </a:buClr>
              <a:buSzPts val="2000"/>
              <a:buNone/>
              <a:defRPr sz="100" b="1"/>
            </a:lvl2pPr>
            <a:lvl3pPr marL="68925" lvl="2" indent="-11487" algn="l">
              <a:lnSpc>
                <a:spcPct val="90000"/>
              </a:lnSpc>
              <a:spcBef>
                <a:spcPts val="25"/>
              </a:spcBef>
              <a:spcAft>
                <a:spcPts val="0"/>
              </a:spcAft>
              <a:buClr>
                <a:schemeClr val="dk1"/>
              </a:buClr>
              <a:buSzPts val="1800"/>
              <a:buNone/>
              <a:defRPr sz="100" b="1"/>
            </a:lvl3pPr>
            <a:lvl4pPr marL="91900" lvl="3" indent="-11487" algn="l">
              <a:lnSpc>
                <a:spcPct val="90000"/>
              </a:lnSpc>
              <a:spcBef>
                <a:spcPts val="25"/>
              </a:spcBef>
              <a:spcAft>
                <a:spcPts val="0"/>
              </a:spcAft>
              <a:buClr>
                <a:schemeClr val="dk1"/>
              </a:buClr>
              <a:buSzPts val="1600"/>
              <a:buNone/>
              <a:defRPr sz="100" b="1"/>
            </a:lvl4pPr>
            <a:lvl5pPr marL="114875" lvl="4" indent="-11487" algn="l">
              <a:lnSpc>
                <a:spcPct val="90000"/>
              </a:lnSpc>
              <a:spcBef>
                <a:spcPts val="25"/>
              </a:spcBef>
              <a:spcAft>
                <a:spcPts val="0"/>
              </a:spcAft>
              <a:buClr>
                <a:schemeClr val="dk1"/>
              </a:buClr>
              <a:buSzPts val="1600"/>
              <a:buNone/>
              <a:defRPr sz="100" b="1"/>
            </a:lvl5pPr>
            <a:lvl6pPr marL="137850" lvl="5" indent="-11487" algn="l">
              <a:lnSpc>
                <a:spcPct val="90000"/>
              </a:lnSpc>
              <a:spcBef>
                <a:spcPts val="25"/>
              </a:spcBef>
              <a:spcAft>
                <a:spcPts val="0"/>
              </a:spcAft>
              <a:buClr>
                <a:schemeClr val="dk1"/>
              </a:buClr>
              <a:buSzPts val="1600"/>
              <a:buNone/>
              <a:defRPr sz="100" b="1"/>
            </a:lvl6pPr>
            <a:lvl7pPr marL="160825" lvl="6" indent="-11487" algn="l">
              <a:lnSpc>
                <a:spcPct val="90000"/>
              </a:lnSpc>
              <a:spcBef>
                <a:spcPts val="25"/>
              </a:spcBef>
              <a:spcAft>
                <a:spcPts val="0"/>
              </a:spcAft>
              <a:buClr>
                <a:schemeClr val="dk1"/>
              </a:buClr>
              <a:buSzPts val="1600"/>
              <a:buNone/>
              <a:defRPr sz="100" b="1"/>
            </a:lvl7pPr>
            <a:lvl8pPr marL="183799" lvl="7" indent="-11487" algn="l">
              <a:lnSpc>
                <a:spcPct val="90000"/>
              </a:lnSpc>
              <a:spcBef>
                <a:spcPts val="25"/>
              </a:spcBef>
              <a:spcAft>
                <a:spcPts val="0"/>
              </a:spcAft>
              <a:buClr>
                <a:schemeClr val="dk1"/>
              </a:buClr>
              <a:buSzPts val="1600"/>
              <a:buNone/>
              <a:defRPr sz="100" b="1"/>
            </a:lvl8pPr>
            <a:lvl9pPr marL="206775" lvl="8" indent="-11487" algn="l">
              <a:lnSpc>
                <a:spcPct val="90000"/>
              </a:lnSpc>
              <a:spcBef>
                <a:spcPts val="25"/>
              </a:spcBef>
              <a:spcAft>
                <a:spcPts val="0"/>
              </a:spcAft>
              <a:buClr>
                <a:schemeClr val="dk1"/>
              </a:buClr>
              <a:buSzPts val="1600"/>
              <a:buNone/>
              <a:defRPr sz="100" b="1"/>
            </a:lvl9pPr>
          </a:lstStyle>
          <a:p>
            <a:endParaRPr/>
          </a:p>
        </p:txBody>
      </p:sp>
      <p:sp>
        <p:nvSpPr>
          <p:cNvPr id="60" name="Google Shape;60;p13"/>
          <p:cNvSpPr txBox="1">
            <a:spLocks noGrp="1"/>
          </p:cNvSpPr>
          <p:nvPr>
            <p:ph type="body" idx="4"/>
          </p:nvPr>
        </p:nvSpPr>
        <p:spPr>
          <a:xfrm>
            <a:off x="3471864" y="3618443"/>
            <a:ext cx="2915543" cy="5322183"/>
          </a:xfrm>
          <a:prstGeom prst="rect">
            <a:avLst/>
          </a:prstGeom>
          <a:noFill/>
          <a:ln>
            <a:noFill/>
          </a:ln>
        </p:spPr>
        <p:txBody>
          <a:bodyPr spcFirstLastPara="1" wrap="square" lIns="91425" tIns="45700" rIns="91425" bIns="45700" anchor="t" anchorCtr="0">
            <a:normAutofit/>
          </a:bodyPr>
          <a:lstStyle>
            <a:lvl1pPr marL="22975" lvl="0" indent="-17231" algn="l">
              <a:lnSpc>
                <a:spcPct val="90000"/>
              </a:lnSpc>
              <a:spcBef>
                <a:spcPts val="51"/>
              </a:spcBef>
              <a:spcAft>
                <a:spcPts val="0"/>
              </a:spcAft>
              <a:buClr>
                <a:schemeClr val="dk1"/>
              </a:buClr>
              <a:buSzPts val="1800"/>
              <a:buChar char="•"/>
              <a:defRPr/>
            </a:lvl1pPr>
            <a:lvl2pPr marL="45950" lvl="1" indent="-17231" algn="l">
              <a:lnSpc>
                <a:spcPct val="90000"/>
              </a:lnSpc>
              <a:spcBef>
                <a:spcPts val="25"/>
              </a:spcBef>
              <a:spcAft>
                <a:spcPts val="0"/>
              </a:spcAft>
              <a:buClr>
                <a:schemeClr val="dk1"/>
              </a:buClr>
              <a:buSzPts val="1800"/>
              <a:buChar char="•"/>
              <a:defRPr/>
            </a:lvl2pPr>
            <a:lvl3pPr marL="68925" lvl="2" indent="-17231" algn="l">
              <a:lnSpc>
                <a:spcPct val="90000"/>
              </a:lnSpc>
              <a:spcBef>
                <a:spcPts val="25"/>
              </a:spcBef>
              <a:spcAft>
                <a:spcPts val="0"/>
              </a:spcAft>
              <a:buClr>
                <a:schemeClr val="dk1"/>
              </a:buClr>
              <a:buSzPts val="1800"/>
              <a:buChar char="•"/>
              <a:defRPr/>
            </a:lvl3pPr>
            <a:lvl4pPr marL="91900" lvl="3" indent="-17231" algn="l">
              <a:lnSpc>
                <a:spcPct val="90000"/>
              </a:lnSpc>
              <a:spcBef>
                <a:spcPts val="25"/>
              </a:spcBef>
              <a:spcAft>
                <a:spcPts val="0"/>
              </a:spcAft>
              <a:buClr>
                <a:schemeClr val="dk1"/>
              </a:buClr>
              <a:buSzPts val="1800"/>
              <a:buChar char="•"/>
              <a:defRPr/>
            </a:lvl4pPr>
            <a:lvl5pPr marL="114875" lvl="4" indent="-17231" algn="l">
              <a:lnSpc>
                <a:spcPct val="90000"/>
              </a:lnSpc>
              <a:spcBef>
                <a:spcPts val="25"/>
              </a:spcBef>
              <a:spcAft>
                <a:spcPts val="0"/>
              </a:spcAft>
              <a:buClr>
                <a:schemeClr val="dk1"/>
              </a:buClr>
              <a:buSzPts val="1800"/>
              <a:buChar char="•"/>
              <a:defRPr/>
            </a:lvl5pPr>
            <a:lvl6pPr marL="137850" lvl="5" indent="-17231" algn="l">
              <a:lnSpc>
                <a:spcPct val="90000"/>
              </a:lnSpc>
              <a:spcBef>
                <a:spcPts val="25"/>
              </a:spcBef>
              <a:spcAft>
                <a:spcPts val="0"/>
              </a:spcAft>
              <a:buClr>
                <a:schemeClr val="dk1"/>
              </a:buClr>
              <a:buSzPts val="1800"/>
              <a:buChar char="•"/>
              <a:defRPr/>
            </a:lvl6pPr>
            <a:lvl7pPr marL="160825" lvl="6" indent="-17231" algn="l">
              <a:lnSpc>
                <a:spcPct val="90000"/>
              </a:lnSpc>
              <a:spcBef>
                <a:spcPts val="25"/>
              </a:spcBef>
              <a:spcAft>
                <a:spcPts val="0"/>
              </a:spcAft>
              <a:buClr>
                <a:schemeClr val="dk1"/>
              </a:buClr>
              <a:buSzPts val="1800"/>
              <a:buChar char="•"/>
              <a:defRPr/>
            </a:lvl7pPr>
            <a:lvl8pPr marL="183799" lvl="7" indent="-17231" algn="l">
              <a:lnSpc>
                <a:spcPct val="90000"/>
              </a:lnSpc>
              <a:spcBef>
                <a:spcPts val="25"/>
              </a:spcBef>
              <a:spcAft>
                <a:spcPts val="0"/>
              </a:spcAft>
              <a:buClr>
                <a:schemeClr val="dk1"/>
              </a:buClr>
              <a:buSzPts val="1800"/>
              <a:buChar char="•"/>
              <a:defRPr/>
            </a:lvl8pPr>
            <a:lvl9pPr marL="206775" lvl="8" indent="-17231" algn="l">
              <a:lnSpc>
                <a:spcPct val="90000"/>
              </a:lnSpc>
              <a:spcBef>
                <a:spcPts val="25"/>
              </a:spcBef>
              <a:spcAft>
                <a:spcPts val="0"/>
              </a:spcAft>
              <a:buClr>
                <a:schemeClr val="dk1"/>
              </a:buClr>
              <a:buSzPts val="1800"/>
              <a:buChar char="•"/>
              <a:defRPr/>
            </a:lvl9pPr>
          </a:lstStyle>
          <a:p>
            <a:endParaRPr/>
          </a:p>
        </p:txBody>
      </p:sp>
      <p:sp>
        <p:nvSpPr>
          <p:cNvPr id="61" name="Google Shape;61;p13"/>
          <p:cNvSpPr txBox="1">
            <a:spLocks noGrp="1"/>
          </p:cNvSpPr>
          <p:nvPr>
            <p:ph type="dt" idx="10"/>
          </p:nvPr>
        </p:nvSpPr>
        <p:spPr>
          <a:xfrm>
            <a:off x="471489" y="9181398"/>
            <a:ext cx="1543050" cy="5274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3"/>
          <p:cNvSpPr txBox="1">
            <a:spLocks noGrp="1"/>
          </p:cNvSpPr>
          <p:nvPr>
            <p:ph type="ftr" idx="11"/>
          </p:nvPr>
        </p:nvSpPr>
        <p:spPr>
          <a:xfrm>
            <a:off x="2271714" y="9181398"/>
            <a:ext cx="2314575" cy="527401"/>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3"/>
          <p:cNvSpPr txBox="1">
            <a:spLocks noGrp="1"/>
          </p:cNvSpPr>
          <p:nvPr>
            <p:ph type="sldNum" idx="12"/>
          </p:nvPr>
        </p:nvSpPr>
        <p:spPr>
          <a:xfrm>
            <a:off x="4843464" y="9181398"/>
            <a:ext cx="1543050" cy="527401"/>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IN" smtClean="0"/>
              <a:pPr/>
              <a:t>‹#›</a:t>
            </a:fld>
            <a:endParaRPr lang="en-IN"/>
          </a:p>
        </p:txBody>
      </p:sp>
      <p:pic>
        <p:nvPicPr>
          <p:cNvPr id="64" name="Google Shape;64;p13"/>
          <p:cNvPicPr preferRelativeResize="0"/>
          <p:nvPr/>
        </p:nvPicPr>
        <p:blipFill rotWithShape="1">
          <a:blip r:embed="rId2">
            <a:alphaModFix/>
          </a:blip>
          <a:srcRect/>
          <a:stretch/>
        </p:blipFill>
        <p:spPr>
          <a:xfrm>
            <a:off x="4958006" y="8933867"/>
            <a:ext cx="1814286" cy="972134"/>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472382" y="660401"/>
            <a:ext cx="2211884" cy="23114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16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4"/>
          <p:cNvSpPr txBox="1">
            <a:spLocks noGrp="1"/>
          </p:cNvSpPr>
          <p:nvPr>
            <p:ph type="body" idx="1"/>
          </p:nvPr>
        </p:nvSpPr>
        <p:spPr>
          <a:xfrm>
            <a:off x="2915543" y="1426284"/>
            <a:ext cx="3471864" cy="7039681"/>
          </a:xfrm>
          <a:prstGeom prst="rect">
            <a:avLst/>
          </a:prstGeom>
          <a:noFill/>
          <a:ln>
            <a:noFill/>
          </a:ln>
        </p:spPr>
        <p:txBody>
          <a:bodyPr spcFirstLastPara="1" wrap="square" lIns="91425" tIns="45700" rIns="91425" bIns="45700" anchor="t" anchorCtr="0">
            <a:normAutofit/>
          </a:bodyPr>
          <a:lstStyle>
            <a:lvl1pPr marL="22975" lvl="0" indent="-21699" algn="l">
              <a:lnSpc>
                <a:spcPct val="90000"/>
              </a:lnSpc>
              <a:spcBef>
                <a:spcPts val="51"/>
              </a:spcBef>
              <a:spcAft>
                <a:spcPts val="0"/>
              </a:spcAft>
              <a:buClr>
                <a:schemeClr val="dk1"/>
              </a:buClr>
              <a:buSzPts val="3200"/>
              <a:buChar char="•"/>
              <a:defRPr sz="161"/>
            </a:lvl1pPr>
            <a:lvl2pPr marL="45950" lvl="1" indent="-20422" algn="l">
              <a:lnSpc>
                <a:spcPct val="90000"/>
              </a:lnSpc>
              <a:spcBef>
                <a:spcPts val="25"/>
              </a:spcBef>
              <a:spcAft>
                <a:spcPts val="0"/>
              </a:spcAft>
              <a:buClr>
                <a:schemeClr val="dk1"/>
              </a:buClr>
              <a:buSzPts val="2800"/>
              <a:buChar char="•"/>
              <a:defRPr sz="141"/>
            </a:lvl2pPr>
            <a:lvl3pPr marL="68925" lvl="2" indent="-19146" algn="l">
              <a:lnSpc>
                <a:spcPct val="90000"/>
              </a:lnSpc>
              <a:spcBef>
                <a:spcPts val="25"/>
              </a:spcBef>
              <a:spcAft>
                <a:spcPts val="0"/>
              </a:spcAft>
              <a:buClr>
                <a:schemeClr val="dk1"/>
              </a:buClr>
              <a:buSzPts val="2400"/>
              <a:buChar char="•"/>
              <a:defRPr sz="120"/>
            </a:lvl3pPr>
            <a:lvl4pPr marL="91900" lvl="3" indent="-17870" algn="l">
              <a:lnSpc>
                <a:spcPct val="90000"/>
              </a:lnSpc>
              <a:spcBef>
                <a:spcPts val="25"/>
              </a:spcBef>
              <a:spcAft>
                <a:spcPts val="0"/>
              </a:spcAft>
              <a:buClr>
                <a:schemeClr val="dk1"/>
              </a:buClr>
              <a:buSzPts val="2000"/>
              <a:buChar char="•"/>
              <a:defRPr sz="100"/>
            </a:lvl4pPr>
            <a:lvl5pPr marL="114875" lvl="4" indent="-17870" algn="l">
              <a:lnSpc>
                <a:spcPct val="90000"/>
              </a:lnSpc>
              <a:spcBef>
                <a:spcPts val="25"/>
              </a:spcBef>
              <a:spcAft>
                <a:spcPts val="0"/>
              </a:spcAft>
              <a:buClr>
                <a:schemeClr val="dk1"/>
              </a:buClr>
              <a:buSzPts val="2000"/>
              <a:buChar char="•"/>
              <a:defRPr sz="100"/>
            </a:lvl5pPr>
            <a:lvl6pPr marL="137850" lvl="5" indent="-17870" algn="l">
              <a:lnSpc>
                <a:spcPct val="90000"/>
              </a:lnSpc>
              <a:spcBef>
                <a:spcPts val="25"/>
              </a:spcBef>
              <a:spcAft>
                <a:spcPts val="0"/>
              </a:spcAft>
              <a:buClr>
                <a:schemeClr val="dk1"/>
              </a:buClr>
              <a:buSzPts val="2000"/>
              <a:buChar char="•"/>
              <a:defRPr sz="100"/>
            </a:lvl6pPr>
            <a:lvl7pPr marL="160825" lvl="6" indent="-17870" algn="l">
              <a:lnSpc>
                <a:spcPct val="90000"/>
              </a:lnSpc>
              <a:spcBef>
                <a:spcPts val="25"/>
              </a:spcBef>
              <a:spcAft>
                <a:spcPts val="0"/>
              </a:spcAft>
              <a:buClr>
                <a:schemeClr val="dk1"/>
              </a:buClr>
              <a:buSzPts val="2000"/>
              <a:buChar char="•"/>
              <a:defRPr sz="100"/>
            </a:lvl7pPr>
            <a:lvl8pPr marL="183799" lvl="7" indent="-17870" algn="l">
              <a:lnSpc>
                <a:spcPct val="90000"/>
              </a:lnSpc>
              <a:spcBef>
                <a:spcPts val="25"/>
              </a:spcBef>
              <a:spcAft>
                <a:spcPts val="0"/>
              </a:spcAft>
              <a:buClr>
                <a:schemeClr val="dk1"/>
              </a:buClr>
              <a:buSzPts val="2000"/>
              <a:buChar char="•"/>
              <a:defRPr sz="100"/>
            </a:lvl8pPr>
            <a:lvl9pPr marL="206775" lvl="8" indent="-17870" algn="l">
              <a:lnSpc>
                <a:spcPct val="90000"/>
              </a:lnSpc>
              <a:spcBef>
                <a:spcPts val="25"/>
              </a:spcBef>
              <a:spcAft>
                <a:spcPts val="0"/>
              </a:spcAft>
              <a:buClr>
                <a:schemeClr val="dk1"/>
              </a:buClr>
              <a:buSzPts val="2000"/>
              <a:buChar char="•"/>
              <a:defRPr sz="100"/>
            </a:lvl9pPr>
          </a:lstStyle>
          <a:p>
            <a:endParaRPr/>
          </a:p>
        </p:txBody>
      </p:sp>
      <p:sp>
        <p:nvSpPr>
          <p:cNvPr id="68" name="Google Shape;68;p14"/>
          <p:cNvSpPr txBox="1">
            <a:spLocks noGrp="1"/>
          </p:cNvSpPr>
          <p:nvPr>
            <p:ph type="body" idx="2"/>
          </p:nvPr>
        </p:nvSpPr>
        <p:spPr>
          <a:xfrm>
            <a:off x="472382" y="2971802"/>
            <a:ext cx="2211884" cy="5505627"/>
          </a:xfrm>
          <a:prstGeom prst="rect">
            <a:avLst/>
          </a:prstGeom>
          <a:noFill/>
          <a:ln>
            <a:noFill/>
          </a:ln>
        </p:spPr>
        <p:txBody>
          <a:bodyPr spcFirstLastPara="1" wrap="square" lIns="91425" tIns="45700" rIns="91425" bIns="45700" anchor="t" anchorCtr="0">
            <a:normAutofit/>
          </a:bodyPr>
          <a:lstStyle>
            <a:lvl1pPr marL="22975" lvl="0" indent="-11487" algn="l">
              <a:lnSpc>
                <a:spcPct val="90000"/>
              </a:lnSpc>
              <a:spcBef>
                <a:spcPts val="51"/>
              </a:spcBef>
              <a:spcAft>
                <a:spcPts val="0"/>
              </a:spcAft>
              <a:buClr>
                <a:schemeClr val="dk1"/>
              </a:buClr>
              <a:buSzPts val="1600"/>
              <a:buNone/>
              <a:defRPr sz="100"/>
            </a:lvl1pPr>
            <a:lvl2pPr marL="45950" lvl="1" indent="-11487" algn="l">
              <a:lnSpc>
                <a:spcPct val="90000"/>
              </a:lnSpc>
              <a:spcBef>
                <a:spcPts val="25"/>
              </a:spcBef>
              <a:spcAft>
                <a:spcPts val="0"/>
              </a:spcAft>
              <a:buClr>
                <a:schemeClr val="dk1"/>
              </a:buClr>
              <a:buSzPts val="1400"/>
              <a:buNone/>
              <a:defRPr sz="100"/>
            </a:lvl2pPr>
            <a:lvl3pPr marL="68925" lvl="2" indent="-11487" algn="l">
              <a:lnSpc>
                <a:spcPct val="90000"/>
              </a:lnSpc>
              <a:spcBef>
                <a:spcPts val="25"/>
              </a:spcBef>
              <a:spcAft>
                <a:spcPts val="0"/>
              </a:spcAft>
              <a:buClr>
                <a:schemeClr val="dk1"/>
              </a:buClr>
              <a:buSzPts val="1200"/>
              <a:buNone/>
              <a:defRPr sz="100"/>
            </a:lvl3pPr>
            <a:lvl4pPr marL="91900" lvl="3" indent="-11487" algn="l">
              <a:lnSpc>
                <a:spcPct val="90000"/>
              </a:lnSpc>
              <a:spcBef>
                <a:spcPts val="25"/>
              </a:spcBef>
              <a:spcAft>
                <a:spcPts val="0"/>
              </a:spcAft>
              <a:buClr>
                <a:schemeClr val="dk1"/>
              </a:buClr>
              <a:buSzPts val="1000"/>
              <a:buNone/>
              <a:defRPr sz="100"/>
            </a:lvl4pPr>
            <a:lvl5pPr marL="114875" lvl="4" indent="-11487" algn="l">
              <a:lnSpc>
                <a:spcPct val="90000"/>
              </a:lnSpc>
              <a:spcBef>
                <a:spcPts val="25"/>
              </a:spcBef>
              <a:spcAft>
                <a:spcPts val="0"/>
              </a:spcAft>
              <a:buClr>
                <a:schemeClr val="dk1"/>
              </a:buClr>
              <a:buSzPts val="1000"/>
              <a:buNone/>
              <a:defRPr sz="100"/>
            </a:lvl5pPr>
            <a:lvl6pPr marL="137850" lvl="5" indent="-11487" algn="l">
              <a:lnSpc>
                <a:spcPct val="90000"/>
              </a:lnSpc>
              <a:spcBef>
                <a:spcPts val="25"/>
              </a:spcBef>
              <a:spcAft>
                <a:spcPts val="0"/>
              </a:spcAft>
              <a:buClr>
                <a:schemeClr val="dk1"/>
              </a:buClr>
              <a:buSzPts val="1000"/>
              <a:buNone/>
              <a:defRPr sz="100"/>
            </a:lvl6pPr>
            <a:lvl7pPr marL="160825" lvl="6" indent="-11487" algn="l">
              <a:lnSpc>
                <a:spcPct val="90000"/>
              </a:lnSpc>
              <a:spcBef>
                <a:spcPts val="25"/>
              </a:spcBef>
              <a:spcAft>
                <a:spcPts val="0"/>
              </a:spcAft>
              <a:buClr>
                <a:schemeClr val="dk1"/>
              </a:buClr>
              <a:buSzPts val="1000"/>
              <a:buNone/>
              <a:defRPr sz="100"/>
            </a:lvl7pPr>
            <a:lvl8pPr marL="183799" lvl="7" indent="-11487" algn="l">
              <a:lnSpc>
                <a:spcPct val="90000"/>
              </a:lnSpc>
              <a:spcBef>
                <a:spcPts val="25"/>
              </a:spcBef>
              <a:spcAft>
                <a:spcPts val="0"/>
              </a:spcAft>
              <a:buClr>
                <a:schemeClr val="dk1"/>
              </a:buClr>
              <a:buSzPts val="1000"/>
              <a:buNone/>
              <a:defRPr sz="100"/>
            </a:lvl8pPr>
            <a:lvl9pPr marL="206775" lvl="8" indent="-11487" algn="l">
              <a:lnSpc>
                <a:spcPct val="90000"/>
              </a:lnSpc>
              <a:spcBef>
                <a:spcPts val="25"/>
              </a:spcBef>
              <a:spcAft>
                <a:spcPts val="0"/>
              </a:spcAft>
              <a:buClr>
                <a:schemeClr val="dk1"/>
              </a:buClr>
              <a:buSzPts val="1000"/>
              <a:buNone/>
              <a:defRPr sz="100"/>
            </a:lvl9pPr>
          </a:lstStyle>
          <a:p>
            <a:endParaRPr/>
          </a:p>
        </p:txBody>
      </p:sp>
      <p:sp>
        <p:nvSpPr>
          <p:cNvPr id="69" name="Google Shape;69;p14"/>
          <p:cNvSpPr txBox="1">
            <a:spLocks noGrp="1"/>
          </p:cNvSpPr>
          <p:nvPr>
            <p:ph type="dt" idx="10"/>
          </p:nvPr>
        </p:nvSpPr>
        <p:spPr>
          <a:xfrm>
            <a:off x="471489" y="9181398"/>
            <a:ext cx="1543050" cy="5274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2271714" y="9181398"/>
            <a:ext cx="2314575" cy="527401"/>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4843464" y="9181398"/>
            <a:ext cx="1543050" cy="527401"/>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IN" smtClean="0"/>
              <a:pPr/>
              <a:t>‹#›</a:t>
            </a:fld>
            <a:endParaRPr lang="en-IN"/>
          </a:p>
        </p:txBody>
      </p:sp>
      <p:pic>
        <p:nvPicPr>
          <p:cNvPr id="72" name="Google Shape;72;p14"/>
          <p:cNvPicPr preferRelativeResize="0"/>
          <p:nvPr/>
        </p:nvPicPr>
        <p:blipFill rotWithShape="1">
          <a:blip r:embed="rId2">
            <a:alphaModFix/>
          </a:blip>
          <a:srcRect/>
          <a:stretch/>
        </p:blipFill>
        <p:spPr>
          <a:xfrm>
            <a:off x="4958006" y="8933867"/>
            <a:ext cx="1814286" cy="972134"/>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472382" y="660401"/>
            <a:ext cx="2211884" cy="23114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16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5"/>
          <p:cNvSpPr>
            <a:spLocks noGrp="1"/>
          </p:cNvSpPr>
          <p:nvPr>
            <p:ph type="pic" idx="2"/>
          </p:nvPr>
        </p:nvSpPr>
        <p:spPr>
          <a:xfrm>
            <a:off x="2915543" y="1426284"/>
            <a:ext cx="3471864" cy="7039681"/>
          </a:xfrm>
          <a:prstGeom prst="rect">
            <a:avLst/>
          </a:prstGeom>
          <a:noFill/>
          <a:ln>
            <a:noFill/>
          </a:ln>
        </p:spPr>
      </p:sp>
      <p:sp>
        <p:nvSpPr>
          <p:cNvPr id="76" name="Google Shape;76;p15"/>
          <p:cNvSpPr txBox="1">
            <a:spLocks noGrp="1"/>
          </p:cNvSpPr>
          <p:nvPr>
            <p:ph type="body" idx="1"/>
          </p:nvPr>
        </p:nvSpPr>
        <p:spPr>
          <a:xfrm>
            <a:off x="472382" y="2971802"/>
            <a:ext cx="2211884" cy="5505627"/>
          </a:xfrm>
          <a:prstGeom prst="rect">
            <a:avLst/>
          </a:prstGeom>
          <a:noFill/>
          <a:ln>
            <a:noFill/>
          </a:ln>
        </p:spPr>
        <p:txBody>
          <a:bodyPr spcFirstLastPara="1" wrap="square" lIns="91425" tIns="45700" rIns="91425" bIns="45700" anchor="t" anchorCtr="0">
            <a:normAutofit/>
          </a:bodyPr>
          <a:lstStyle>
            <a:lvl1pPr marL="22975" lvl="0" indent="-11487" algn="l">
              <a:lnSpc>
                <a:spcPct val="90000"/>
              </a:lnSpc>
              <a:spcBef>
                <a:spcPts val="51"/>
              </a:spcBef>
              <a:spcAft>
                <a:spcPts val="0"/>
              </a:spcAft>
              <a:buClr>
                <a:schemeClr val="dk1"/>
              </a:buClr>
              <a:buSzPts val="1600"/>
              <a:buNone/>
              <a:defRPr sz="100"/>
            </a:lvl1pPr>
            <a:lvl2pPr marL="45950" lvl="1" indent="-11487" algn="l">
              <a:lnSpc>
                <a:spcPct val="90000"/>
              </a:lnSpc>
              <a:spcBef>
                <a:spcPts val="25"/>
              </a:spcBef>
              <a:spcAft>
                <a:spcPts val="0"/>
              </a:spcAft>
              <a:buClr>
                <a:schemeClr val="dk1"/>
              </a:buClr>
              <a:buSzPts val="1400"/>
              <a:buNone/>
              <a:defRPr sz="100"/>
            </a:lvl2pPr>
            <a:lvl3pPr marL="68925" lvl="2" indent="-11487" algn="l">
              <a:lnSpc>
                <a:spcPct val="90000"/>
              </a:lnSpc>
              <a:spcBef>
                <a:spcPts val="25"/>
              </a:spcBef>
              <a:spcAft>
                <a:spcPts val="0"/>
              </a:spcAft>
              <a:buClr>
                <a:schemeClr val="dk1"/>
              </a:buClr>
              <a:buSzPts val="1200"/>
              <a:buNone/>
              <a:defRPr sz="100"/>
            </a:lvl3pPr>
            <a:lvl4pPr marL="91900" lvl="3" indent="-11487" algn="l">
              <a:lnSpc>
                <a:spcPct val="90000"/>
              </a:lnSpc>
              <a:spcBef>
                <a:spcPts val="25"/>
              </a:spcBef>
              <a:spcAft>
                <a:spcPts val="0"/>
              </a:spcAft>
              <a:buClr>
                <a:schemeClr val="dk1"/>
              </a:buClr>
              <a:buSzPts val="1000"/>
              <a:buNone/>
              <a:defRPr sz="100"/>
            </a:lvl4pPr>
            <a:lvl5pPr marL="114875" lvl="4" indent="-11487" algn="l">
              <a:lnSpc>
                <a:spcPct val="90000"/>
              </a:lnSpc>
              <a:spcBef>
                <a:spcPts val="25"/>
              </a:spcBef>
              <a:spcAft>
                <a:spcPts val="0"/>
              </a:spcAft>
              <a:buClr>
                <a:schemeClr val="dk1"/>
              </a:buClr>
              <a:buSzPts val="1000"/>
              <a:buNone/>
              <a:defRPr sz="100"/>
            </a:lvl5pPr>
            <a:lvl6pPr marL="137850" lvl="5" indent="-11487" algn="l">
              <a:lnSpc>
                <a:spcPct val="90000"/>
              </a:lnSpc>
              <a:spcBef>
                <a:spcPts val="25"/>
              </a:spcBef>
              <a:spcAft>
                <a:spcPts val="0"/>
              </a:spcAft>
              <a:buClr>
                <a:schemeClr val="dk1"/>
              </a:buClr>
              <a:buSzPts val="1000"/>
              <a:buNone/>
              <a:defRPr sz="100"/>
            </a:lvl6pPr>
            <a:lvl7pPr marL="160825" lvl="6" indent="-11487" algn="l">
              <a:lnSpc>
                <a:spcPct val="90000"/>
              </a:lnSpc>
              <a:spcBef>
                <a:spcPts val="25"/>
              </a:spcBef>
              <a:spcAft>
                <a:spcPts val="0"/>
              </a:spcAft>
              <a:buClr>
                <a:schemeClr val="dk1"/>
              </a:buClr>
              <a:buSzPts val="1000"/>
              <a:buNone/>
              <a:defRPr sz="100"/>
            </a:lvl7pPr>
            <a:lvl8pPr marL="183799" lvl="7" indent="-11487" algn="l">
              <a:lnSpc>
                <a:spcPct val="90000"/>
              </a:lnSpc>
              <a:spcBef>
                <a:spcPts val="25"/>
              </a:spcBef>
              <a:spcAft>
                <a:spcPts val="0"/>
              </a:spcAft>
              <a:buClr>
                <a:schemeClr val="dk1"/>
              </a:buClr>
              <a:buSzPts val="1000"/>
              <a:buNone/>
              <a:defRPr sz="100"/>
            </a:lvl8pPr>
            <a:lvl9pPr marL="206775" lvl="8" indent="-11487" algn="l">
              <a:lnSpc>
                <a:spcPct val="90000"/>
              </a:lnSpc>
              <a:spcBef>
                <a:spcPts val="25"/>
              </a:spcBef>
              <a:spcAft>
                <a:spcPts val="0"/>
              </a:spcAft>
              <a:buClr>
                <a:schemeClr val="dk1"/>
              </a:buClr>
              <a:buSzPts val="1000"/>
              <a:buNone/>
              <a:defRPr sz="100"/>
            </a:lvl9pPr>
          </a:lstStyle>
          <a:p>
            <a:endParaRPr/>
          </a:p>
        </p:txBody>
      </p:sp>
      <p:sp>
        <p:nvSpPr>
          <p:cNvPr id="77" name="Google Shape;77;p15"/>
          <p:cNvSpPr txBox="1">
            <a:spLocks noGrp="1"/>
          </p:cNvSpPr>
          <p:nvPr>
            <p:ph type="dt" idx="10"/>
          </p:nvPr>
        </p:nvSpPr>
        <p:spPr>
          <a:xfrm>
            <a:off x="471489" y="9181398"/>
            <a:ext cx="1543050" cy="5274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2271714" y="9181398"/>
            <a:ext cx="2314575" cy="527401"/>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4843464" y="9181398"/>
            <a:ext cx="1543050" cy="527401"/>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IN" smtClean="0"/>
              <a:pPr/>
              <a:t>‹#›</a:t>
            </a:fld>
            <a:endParaRPr lang="en-IN"/>
          </a:p>
        </p:txBody>
      </p:sp>
      <p:pic>
        <p:nvPicPr>
          <p:cNvPr id="80" name="Google Shape;80;p15"/>
          <p:cNvPicPr preferRelativeResize="0"/>
          <p:nvPr/>
        </p:nvPicPr>
        <p:blipFill rotWithShape="1">
          <a:blip r:embed="rId2">
            <a:alphaModFix/>
          </a:blip>
          <a:srcRect/>
          <a:stretch/>
        </p:blipFill>
        <p:spPr>
          <a:xfrm>
            <a:off x="4958006" y="8933867"/>
            <a:ext cx="1814286" cy="972134"/>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471489" y="527405"/>
            <a:ext cx="5915025" cy="1914702"/>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471489" y="2637015"/>
            <a:ext cx="5915025" cy="6285266"/>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471489" y="9181398"/>
            <a:ext cx="1543050" cy="527401"/>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2271714" y="9181398"/>
            <a:ext cx="2314575" cy="527401"/>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4843464" y="9181398"/>
            <a:ext cx="1543050" cy="527401"/>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0" b="0" i="0" u="none" strike="noStrike" cap="none">
                <a:solidFill>
                  <a:srgbClr val="888888"/>
                </a:solidFill>
                <a:latin typeface="Calibri"/>
                <a:ea typeface="Calibri"/>
                <a:cs typeface="Calibri"/>
                <a:sym typeface="Calibri"/>
              </a:defRPr>
            </a:lvl1pPr>
            <a:lvl2pPr marL="0" marR="0" lvl="1" indent="0" algn="r" rtl="0">
              <a:spcBef>
                <a:spcPts val="0"/>
              </a:spcBef>
              <a:buNone/>
              <a:defRPr sz="100" b="0" i="0" u="none" strike="noStrike" cap="none">
                <a:solidFill>
                  <a:srgbClr val="888888"/>
                </a:solidFill>
                <a:latin typeface="Calibri"/>
                <a:ea typeface="Calibri"/>
                <a:cs typeface="Calibri"/>
                <a:sym typeface="Calibri"/>
              </a:defRPr>
            </a:lvl2pPr>
            <a:lvl3pPr marL="0" marR="0" lvl="2" indent="0" algn="r" rtl="0">
              <a:spcBef>
                <a:spcPts val="0"/>
              </a:spcBef>
              <a:buNone/>
              <a:defRPr sz="100" b="0" i="0" u="none" strike="noStrike" cap="none">
                <a:solidFill>
                  <a:srgbClr val="888888"/>
                </a:solidFill>
                <a:latin typeface="Calibri"/>
                <a:ea typeface="Calibri"/>
                <a:cs typeface="Calibri"/>
                <a:sym typeface="Calibri"/>
              </a:defRPr>
            </a:lvl3pPr>
            <a:lvl4pPr marL="0" marR="0" lvl="3" indent="0" algn="r" rtl="0">
              <a:spcBef>
                <a:spcPts val="0"/>
              </a:spcBef>
              <a:buNone/>
              <a:defRPr sz="100" b="0" i="0" u="none" strike="noStrike" cap="none">
                <a:solidFill>
                  <a:srgbClr val="888888"/>
                </a:solidFill>
                <a:latin typeface="Calibri"/>
                <a:ea typeface="Calibri"/>
                <a:cs typeface="Calibri"/>
                <a:sym typeface="Calibri"/>
              </a:defRPr>
            </a:lvl4pPr>
            <a:lvl5pPr marL="0" marR="0" lvl="4" indent="0" algn="r" rtl="0">
              <a:spcBef>
                <a:spcPts val="0"/>
              </a:spcBef>
              <a:buNone/>
              <a:defRPr sz="100" b="0" i="0" u="none" strike="noStrike" cap="none">
                <a:solidFill>
                  <a:srgbClr val="888888"/>
                </a:solidFill>
                <a:latin typeface="Calibri"/>
                <a:ea typeface="Calibri"/>
                <a:cs typeface="Calibri"/>
                <a:sym typeface="Calibri"/>
              </a:defRPr>
            </a:lvl5pPr>
            <a:lvl6pPr marL="0" marR="0" lvl="5" indent="0" algn="r" rtl="0">
              <a:spcBef>
                <a:spcPts val="0"/>
              </a:spcBef>
              <a:buNone/>
              <a:defRPr sz="100" b="0" i="0" u="none" strike="noStrike" cap="none">
                <a:solidFill>
                  <a:srgbClr val="888888"/>
                </a:solidFill>
                <a:latin typeface="Calibri"/>
                <a:ea typeface="Calibri"/>
                <a:cs typeface="Calibri"/>
                <a:sym typeface="Calibri"/>
              </a:defRPr>
            </a:lvl6pPr>
            <a:lvl7pPr marL="0" marR="0" lvl="6" indent="0" algn="r" rtl="0">
              <a:spcBef>
                <a:spcPts val="0"/>
              </a:spcBef>
              <a:buNone/>
              <a:defRPr sz="100" b="0" i="0" u="none" strike="noStrike" cap="none">
                <a:solidFill>
                  <a:srgbClr val="888888"/>
                </a:solidFill>
                <a:latin typeface="Calibri"/>
                <a:ea typeface="Calibri"/>
                <a:cs typeface="Calibri"/>
                <a:sym typeface="Calibri"/>
              </a:defRPr>
            </a:lvl7pPr>
            <a:lvl8pPr marL="0" marR="0" lvl="7" indent="0" algn="r" rtl="0">
              <a:spcBef>
                <a:spcPts val="0"/>
              </a:spcBef>
              <a:buNone/>
              <a:defRPr sz="100" b="0" i="0" u="none" strike="noStrike" cap="none">
                <a:solidFill>
                  <a:srgbClr val="888888"/>
                </a:solidFill>
                <a:latin typeface="Calibri"/>
                <a:ea typeface="Calibri"/>
                <a:cs typeface="Calibri"/>
                <a:sym typeface="Calibri"/>
              </a:defRPr>
            </a:lvl8pPr>
            <a:lvl9pPr marL="0" marR="0" lvl="8" indent="0" algn="r" rtl="0">
              <a:spcBef>
                <a:spcPts val="0"/>
              </a:spcBef>
              <a:buNone/>
              <a:defRPr sz="100" b="0" i="0" u="none" strike="noStrike" cap="none">
                <a:solidFill>
                  <a:srgbClr val="888888"/>
                </a:solidFill>
                <a:latin typeface="Calibri"/>
                <a:ea typeface="Calibri"/>
                <a:cs typeface="Calibri"/>
                <a:sym typeface="Calibri"/>
              </a:defRPr>
            </a:lvl9pPr>
          </a:lstStyle>
          <a:p>
            <a:fld id="{00000000-1234-1234-1234-123412341234}" type="slidenum">
              <a:rPr lang="en-IN" smtClean="0"/>
              <a:pPr/>
              <a:t>‹#›</a:t>
            </a:fld>
            <a:endParaRPr lang="en-IN"/>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fouzia2305" TargetMode="External"/><Relationship Id="rId2" Type="http://schemas.openxmlformats.org/officeDocument/2006/relationships/hyperlink" Target="https://www.linkedin.com/in/fouzia-kouser"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553452" y="986589"/>
            <a:ext cx="5751095" cy="7772400"/>
          </a:xfrm>
          <a:prstGeom prst="rect">
            <a:avLst/>
          </a:prstGeom>
          <a:noFill/>
          <a:ln>
            <a:noFill/>
          </a:ln>
        </p:spPr>
      </p:pic>
      <p:sp>
        <p:nvSpPr>
          <p:cNvPr id="3" name="TextBox 2">
            <a:extLst>
              <a:ext uri="{FF2B5EF4-FFF2-40B4-BE49-F238E27FC236}">
                <a16:creationId xmlns:a16="http://schemas.microsoft.com/office/drawing/2014/main" id="{61FD248B-37D4-D4C9-06EF-A69262A82051}"/>
              </a:ext>
            </a:extLst>
          </p:cNvPr>
          <p:cNvSpPr txBox="1"/>
          <p:nvPr/>
        </p:nvSpPr>
        <p:spPr>
          <a:xfrm flipH="1">
            <a:off x="986589" y="5402179"/>
            <a:ext cx="4704348" cy="830997"/>
          </a:xfrm>
          <a:prstGeom prst="rect">
            <a:avLst/>
          </a:prstGeom>
          <a:noFill/>
        </p:spPr>
        <p:txBody>
          <a:bodyPr wrap="square" rtlCol="0">
            <a:spAutoFit/>
          </a:bodyPr>
          <a:lstStyle/>
          <a:p>
            <a:pPr marL="5743" indent="0" algn="ctr">
              <a:buNone/>
            </a:pPr>
            <a:r>
              <a:rPr lang="en-IN" sz="2400" dirty="0"/>
              <a:t>Exploratory Data Analysis on AMCAT Data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2F4DD45-1124-F6D0-6632-D5526DD52FD5}"/>
              </a:ext>
            </a:extLst>
          </p:cNvPr>
          <p:cNvSpPr>
            <a:spLocks noGrp="1"/>
          </p:cNvSpPr>
          <p:nvPr>
            <p:ph type="body" idx="1"/>
          </p:nvPr>
        </p:nvSpPr>
        <p:spPr>
          <a:xfrm>
            <a:off x="809897" y="901338"/>
            <a:ext cx="5199017" cy="7746274"/>
          </a:xfrm>
        </p:spPr>
        <p:txBody>
          <a:bodyPr/>
          <a:lstStyle/>
          <a:p>
            <a:pPr marL="5743" indent="0">
              <a:buNone/>
            </a:pPr>
            <a:r>
              <a:rPr lang="en-IN" sz="2000" b="1" dirty="0"/>
              <a:t>4. </a:t>
            </a:r>
            <a:r>
              <a:rPr lang="en-IN" sz="2000" b="1" u="sng" dirty="0"/>
              <a:t>English , Logical , Quantitative Scores</a:t>
            </a:r>
            <a:r>
              <a:rPr lang="en-IN" sz="1266" b="1" u="sng" dirty="0"/>
              <a:t>:</a:t>
            </a:r>
          </a:p>
          <a:p>
            <a:pPr marL="5743" indent="0">
              <a:buNone/>
            </a:pPr>
            <a:endParaRPr lang="en-IN" sz="1583" b="1" u="sng" dirty="0"/>
          </a:p>
          <a:p>
            <a:pPr>
              <a:buSzPct val="100000"/>
              <a:buFont typeface="Arial" panose="020B0604020202020204" pitchFamily="34" charset="0"/>
              <a:buChar char="•"/>
            </a:pPr>
            <a:r>
              <a:rPr lang="en-IN" sz="1800" dirty="0"/>
              <a:t>The average scores in English , Logical , Quantitative sections of the AMCAT exam are approximately 502,502, and 513, respectively.</a:t>
            </a:r>
          </a:p>
          <a:p>
            <a:pPr marL="5743" indent="0">
              <a:buSzPct val="100000"/>
              <a:buNone/>
            </a:pPr>
            <a:endParaRPr lang="en-IN" sz="1800" dirty="0"/>
          </a:p>
          <a:p>
            <a:pPr>
              <a:buSzPct val="100000"/>
              <a:buFont typeface="Arial" panose="020B0604020202020204" pitchFamily="34" charset="0"/>
              <a:buChar char="•"/>
            </a:pPr>
            <a:r>
              <a:rPr lang="en-IN" sz="1800" dirty="0"/>
              <a:t>Most , engineering graduates scored between 425 and 570 in the English section,445 and 565 in Logical section and 430 and 565 in Quants.</a:t>
            </a:r>
          </a:p>
          <a:p>
            <a:pPr marL="5743" indent="0">
              <a:buSzPct val="100000"/>
              <a:buNone/>
            </a:pPr>
            <a:endParaRPr lang="en-IN" sz="1800" dirty="0"/>
          </a:p>
          <a:p>
            <a:pPr>
              <a:buSzPct val="100000"/>
              <a:buFont typeface="Arial" panose="020B0604020202020204" pitchFamily="34" charset="0"/>
              <a:buChar char="•"/>
            </a:pPr>
            <a:r>
              <a:rPr lang="en-IN" sz="1800" dirty="0"/>
              <a:t>Overall, most candidates performed moderately well in these sections.</a:t>
            </a:r>
          </a:p>
          <a:p>
            <a:pPr marL="5743" indent="0">
              <a:buSzPct val="100000"/>
              <a:buNone/>
            </a:pPr>
            <a:endParaRPr lang="en-IN" sz="1266" dirty="0"/>
          </a:p>
          <a:p>
            <a:pPr marL="5743" indent="0">
              <a:buNone/>
            </a:pPr>
            <a:r>
              <a:rPr lang="en-IN" sz="2000" b="1" dirty="0"/>
              <a:t>5. </a:t>
            </a:r>
            <a:r>
              <a:rPr lang="en-IN" sz="2000" b="1" u="sng" dirty="0"/>
              <a:t>Domain Score:</a:t>
            </a:r>
          </a:p>
          <a:p>
            <a:pPr marL="5743" indent="0">
              <a:buNone/>
            </a:pPr>
            <a:endParaRPr lang="en-IN" sz="1266" dirty="0"/>
          </a:p>
          <a:p>
            <a:pPr>
              <a:buSzPct val="100000"/>
              <a:buFont typeface="Arial" panose="020B0604020202020204" pitchFamily="34" charset="0"/>
              <a:buChar char="•"/>
            </a:pPr>
            <a:r>
              <a:rPr lang="en-IN" sz="1800" dirty="0"/>
              <a:t>The domain scores, representing the overall performance in various skill areas , have no outliers according to the IQR method.</a:t>
            </a:r>
          </a:p>
          <a:p>
            <a:pPr marL="5743" indent="0">
              <a:buSzPct val="100000"/>
              <a:buNone/>
            </a:pPr>
            <a:endParaRPr lang="en-IN" sz="1800" dirty="0"/>
          </a:p>
          <a:p>
            <a:pPr>
              <a:buSzPct val="100000"/>
              <a:buFont typeface="Arial" panose="020B0604020202020204" pitchFamily="34" charset="0"/>
              <a:buChar char="•"/>
            </a:pPr>
            <a:r>
              <a:rPr lang="en-IN" sz="1800" dirty="0"/>
              <a:t>The average domain score is around 1 , indicating a moderate level of proficiency.</a:t>
            </a:r>
          </a:p>
          <a:p>
            <a:pPr marL="5743" indent="0">
              <a:buNone/>
            </a:pPr>
            <a:endParaRPr lang="en-IN" sz="1800" dirty="0"/>
          </a:p>
          <a:p>
            <a:pPr marL="5743" indent="0">
              <a:buNone/>
            </a:pPr>
            <a:endParaRPr lang="en-IN" sz="1266" dirty="0"/>
          </a:p>
        </p:txBody>
      </p:sp>
    </p:spTree>
    <p:extLst>
      <p:ext uri="{BB962C8B-B14F-4D97-AF65-F5344CB8AC3E}">
        <p14:creationId xmlns:p14="http://schemas.microsoft.com/office/powerpoint/2010/main" val="32043810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9D558858-0E62-216F-E21C-0E49966FD0E6}"/>
              </a:ext>
            </a:extLst>
          </p:cNvPr>
          <p:cNvPicPr>
            <a:picLocks noChangeAspect="1"/>
          </p:cNvPicPr>
          <p:nvPr/>
        </p:nvPicPr>
        <p:blipFill>
          <a:blip r:embed="rId2"/>
          <a:stretch>
            <a:fillRect/>
          </a:stretch>
        </p:blipFill>
        <p:spPr>
          <a:xfrm>
            <a:off x="339634" y="5316583"/>
            <a:ext cx="6152606" cy="3449763"/>
          </a:xfrm>
          <a:prstGeom prst="rect">
            <a:avLst/>
          </a:prstGeom>
        </p:spPr>
      </p:pic>
      <p:pic>
        <p:nvPicPr>
          <p:cNvPr id="13" name="Picture 12">
            <a:extLst>
              <a:ext uri="{FF2B5EF4-FFF2-40B4-BE49-F238E27FC236}">
                <a16:creationId xmlns:a16="http://schemas.microsoft.com/office/drawing/2014/main" id="{AF0C05D7-AD60-3DED-5B05-0C9FF79CBFE7}"/>
              </a:ext>
            </a:extLst>
          </p:cNvPr>
          <p:cNvPicPr>
            <a:picLocks noChangeAspect="1"/>
          </p:cNvPicPr>
          <p:nvPr/>
        </p:nvPicPr>
        <p:blipFill>
          <a:blip r:embed="rId3"/>
          <a:stretch>
            <a:fillRect/>
          </a:stretch>
        </p:blipFill>
        <p:spPr>
          <a:xfrm>
            <a:off x="339634" y="786956"/>
            <a:ext cx="6152606" cy="4166043"/>
          </a:xfrm>
          <a:prstGeom prst="rect">
            <a:avLst/>
          </a:prstGeom>
        </p:spPr>
      </p:pic>
    </p:spTree>
    <p:extLst>
      <p:ext uri="{BB962C8B-B14F-4D97-AF65-F5344CB8AC3E}">
        <p14:creationId xmlns:p14="http://schemas.microsoft.com/office/powerpoint/2010/main" val="1532943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67791F1-741D-9634-1A1E-2786C4E6207C}"/>
              </a:ext>
            </a:extLst>
          </p:cNvPr>
          <p:cNvSpPr>
            <a:spLocks noGrp="1"/>
          </p:cNvSpPr>
          <p:nvPr>
            <p:ph type="body" idx="1"/>
          </p:nvPr>
        </p:nvSpPr>
        <p:spPr>
          <a:xfrm>
            <a:off x="770709" y="979714"/>
            <a:ext cx="5316582" cy="7720149"/>
          </a:xfrm>
        </p:spPr>
        <p:txBody>
          <a:bodyPr>
            <a:normAutofit/>
          </a:bodyPr>
          <a:lstStyle/>
          <a:p>
            <a:pPr marL="5743" indent="0">
              <a:buNone/>
            </a:pPr>
            <a:r>
              <a:rPr lang="en-IN" sz="2000" b="1" dirty="0"/>
              <a:t>6. </a:t>
            </a:r>
            <a:r>
              <a:rPr lang="en-IN" sz="2000" b="1" u="sng" dirty="0"/>
              <a:t>Computer Programming Scores:</a:t>
            </a:r>
          </a:p>
          <a:p>
            <a:pPr marL="5743" indent="0">
              <a:buNone/>
            </a:pPr>
            <a:endParaRPr lang="en-IN" sz="1583" b="1" dirty="0"/>
          </a:p>
          <a:p>
            <a:pPr>
              <a:buSzPct val="100000"/>
              <a:buFont typeface="Arial" panose="020B0604020202020204" pitchFamily="34" charset="0"/>
              <a:buChar char="•"/>
            </a:pPr>
            <a:r>
              <a:rPr lang="en-IN" sz="1800" dirty="0"/>
              <a:t>The Computer Programming scores range from 105 to 840 , with an average score around 452 and a standard deviation of approximately 86 suggesting there is considerable variability in scores.</a:t>
            </a:r>
          </a:p>
          <a:p>
            <a:pPr marL="5743" indent="0">
              <a:buSzPct val="100000"/>
              <a:buNone/>
            </a:pPr>
            <a:endParaRPr lang="en-IN" sz="1800" dirty="0"/>
          </a:p>
          <a:p>
            <a:pPr>
              <a:buSzPct val="100000"/>
              <a:buFont typeface="Arial" panose="020B0604020202020204" pitchFamily="34" charset="0"/>
              <a:buChar char="•"/>
            </a:pPr>
            <a:r>
              <a:rPr lang="en-IN" sz="1800" dirty="0"/>
              <a:t>There are significant number of outliers , with values below 270 and above 630. These outliers may represent candidates with exceptional programming skills or those who struggled significantly in this area. </a:t>
            </a:r>
          </a:p>
          <a:p>
            <a:pPr marL="5743" indent="0">
              <a:buSzPct val="100000"/>
              <a:buNone/>
            </a:pPr>
            <a:endParaRPr lang="en-IN" sz="1800" dirty="0"/>
          </a:p>
          <a:p>
            <a:pPr marL="5743" indent="0">
              <a:buSzPct val="100000"/>
              <a:buNone/>
            </a:pPr>
            <a:endParaRPr lang="en-IN" sz="1160" dirty="0"/>
          </a:p>
          <a:p>
            <a:pPr marL="5743" indent="0">
              <a:buNone/>
            </a:pPr>
            <a:r>
              <a:rPr lang="en-IN" sz="2000" b="1" dirty="0"/>
              <a:t>7. </a:t>
            </a:r>
            <a:r>
              <a:rPr lang="en-IN" sz="2000" b="1" u="sng" dirty="0"/>
              <a:t>Computer Science Scores:</a:t>
            </a:r>
          </a:p>
          <a:p>
            <a:pPr marL="5743" indent="0">
              <a:buNone/>
            </a:pPr>
            <a:endParaRPr lang="en-IN" sz="2000" b="1" dirty="0"/>
          </a:p>
          <a:p>
            <a:pPr>
              <a:buSzPct val="100000"/>
              <a:buFont typeface="Arial" panose="020B0604020202020204" pitchFamily="34" charset="0"/>
              <a:buChar char="•"/>
            </a:pPr>
            <a:r>
              <a:rPr lang="en-IN" sz="1800" dirty="0"/>
              <a:t>The Computer Science scores range from 130 to 715 , with an average score around 406 and a standard deviation of approximately 43 suggesting there is less variability in scores compared to computer programming scores.</a:t>
            </a:r>
          </a:p>
          <a:p>
            <a:pPr>
              <a:buSzPct val="100000"/>
              <a:buFont typeface="Arial" panose="020B0604020202020204" pitchFamily="34" charset="0"/>
              <a:buChar char="•"/>
            </a:pPr>
            <a:endParaRPr lang="en-IN" sz="1800" dirty="0"/>
          </a:p>
          <a:p>
            <a:pPr>
              <a:buSzPct val="100000"/>
              <a:buFont typeface="Arial" panose="020B0604020202020204" pitchFamily="34" charset="0"/>
              <a:buChar char="•"/>
            </a:pPr>
            <a:r>
              <a:rPr lang="en-IN" sz="1800" dirty="0"/>
              <a:t>There are outliers with values below 409 and above 474 .These outliers indicate candidates with exceptionally low or high performance in computer science relative to the majority.</a:t>
            </a:r>
          </a:p>
          <a:p>
            <a:pPr marL="5743" indent="0">
              <a:buSzPct val="100000"/>
              <a:buNone/>
            </a:pPr>
            <a:endParaRPr lang="en-IN" sz="1160" dirty="0"/>
          </a:p>
          <a:p>
            <a:pPr>
              <a:buSzPct val="100000"/>
              <a:buFont typeface="Arial" panose="020B0604020202020204" pitchFamily="34" charset="0"/>
              <a:buChar char="•"/>
            </a:pPr>
            <a:endParaRPr lang="en-IN" sz="1160" b="1" dirty="0"/>
          </a:p>
          <a:p>
            <a:pPr marL="5743" indent="0">
              <a:buNone/>
            </a:pPr>
            <a:endParaRPr lang="en-IN" sz="1583" b="1" dirty="0"/>
          </a:p>
        </p:txBody>
      </p:sp>
    </p:spTree>
    <p:extLst>
      <p:ext uri="{BB962C8B-B14F-4D97-AF65-F5344CB8AC3E}">
        <p14:creationId xmlns:p14="http://schemas.microsoft.com/office/powerpoint/2010/main" val="12470519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2F4913A-F2DF-E8FC-AF70-359A8E80A2AF}"/>
              </a:ext>
            </a:extLst>
          </p:cNvPr>
          <p:cNvPicPr>
            <a:picLocks noChangeAspect="1"/>
          </p:cNvPicPr>
          <p:nvPr/>
        </p:nvPicPr>
        <p:blipFill>
          <a:blip r:embed="rId2"/>
          <a:stretch>
            <a:fillRect/>
          </a:stretch>
        </p:blipFill>
        <p:spPr>
          <a:xfrm>
            <a:off x="359228" y="643621"/>
            <a:ext cx="6139543" cy="4583699"/>
          </a:xfrm>
          <a:prstGeom prst="rect">
            <a:avLst/>
          </a:prstGeom>
        </p:spPr>
      </p:pic>
      <p:pic>
        <p:nvPicPr>
          <p:cNvPr id="7" name="Picture 6">
            <a:extLst>
              <a:ext uri="{FF2B5EF4-FFF2-40B4-BE49-F238E27FC236}">
                <a16:creationId xmlns:a16="http://schemas.microsoft.com/office/drawing/2014/main" id="{F72EAFF0-4A4F-C49B-E3CA-3EF87EEABDFE}"/>
              </a:ext>
            </a:extLst>
          </p:cNvPr>
          <p:cNvPicPr>
            <a:picLocks noChangeAspect="1"/>
          </p:cNvPicPr>
          <p:nvPr/>
        </p:nvPicPr>
        <p:blipFill>
          <a:blip r:embed="rId3"/>
          <a:stretch>
            <a:fillRect/>
          </a:stretch>
        </p:blipFill>
        <p:spPr>
          <a:xfrm>
            <a:off x="359228" y="5227320"/>
            <a:ext cx="6139543" cy="3890554"/>
          </a:xfrm>
          <a:prstGeom prst="rect">
            <a:avLst/>
          </a:prstGeom>
        </p:spPr>
      </p:pic>
    </p:spTree>
    <p:extLst>
      <p:ext uri="{BB962C8B-B14F-4D97-AF65-F5344CB8AC3E}">
        <p14:creationId xmlns:p14="http://schemas.microsoft.com/office/powerpoint/2010/main" val="14655105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1D1CFD8-5879-1F3E-AE86-DC2952C60FB6}"/>
              </a:ext>
            </a:extLst>
          </p:cNvPr>
          <p:cNvSpPr>
            <a:spLocks noGrp="1"/>
          </p:cNvSpPr>
          <p:nvPr>
            <p:ph type="body" idx="1"/>
          </p:nvPr>
        </p:nvSpPr>
        <p:spPr>
          <a:xfrm>
            <a:off x="471489" y="613954"/>
            <a:ext cx="5915025" cy="8308327"/>
          </a:xfrm>
        </p:spPr>
        <p:txBody>
          <a:bodyPr>
            <a:normAutofit/>
          </a:bodyPr>
          <a:lstStyle/>
          <a:p>
            <a:pPr marL="5744" indent="0">
              <a:buNone/>
            </a:pPr>
            <a:r>
              <a:rPr lang="en-IN" sz="2400" b="1" dirty="0"/>
              <a:t>8</a:t>
            </a:r>
            <a:r>
              <a:rPr lang="en-IN" sz="2400" b="1"/>
              <a:t>. </a:t>
            </a:r>
            <a:r>
              <a:rPr lang="en-IN" sz="2400" b="1" u="sng" dirty="0"/>
              <a:t>Salary:</a:t>
            </a:r>
          </a:p>
          <a:p>
            <a:pPr marL="5744" indent="0">
              <a:buNone/>
            </a:pPr>
            <a:endParaRPr lang="en-IN" sz="2400" b="1" dirty="0"/>
          </a:p>
          <a:p>
            <a:r>
              <a:rPr lang="en-US" sz="1800" dirty="0"/>
              <a:t>The Salary distribution among engineering graduates shows a wide range, with salaries ranging from 35,000 INR to 4,000,000 INR.</a:t>
            </a:r>
          </a:p>
          <a:p>
            <a:endParaRPr lang="en-US" sz="1800" dirty="0"/>
          </a:p>
          <a:p>
            <a:r>
              <a:rPr lang="en-US" sz="1800" dirty="0"/>
              <a:t>The average salary offered to engineering r=graduates is approximately 308,256 INR, with a standard deviation of 211,763 INR.</a:t>
            </a:r>
          </a:p>
          <a:p>
            <a:pPr marL="5744" indent="0">
              <a:buNone/>
            </a:pPr>
            <a:endParaRPr lang="en-US" sz="1800" dirty="0"/>
          </a:p>
          <a:p>
            <a:r>
              <a:rPr lang="en-US" sz="1800" dirty="0"/>
              <a:t>The presence of outliers is observed, with 104 data points falling above the upper bound. These outliers may represent usually high salary offers compared to the majority of the data.</a:t>
            </a:r>
          </a:p>
          <a:p>
            <a:pPr marL="5744" indent="0">
              <a:buNone/>
            </a:pPr>
            <a:endParaRPr lang="en-US" sz="2400" b="1" dirty="0"/>
          </a:p>
          <a:p>
            <a:pPr marL="5744" indent="0">
              <a:buNone/>
            </a:pPr>
            <a:endParaRPr lang="en-IN" sz="2400" b="1" dirty="0"/>
          </a:p>
        </p:txBody>
      </p:sp>
    </p:spTree>
    <p:extLst>
      <p:ext uri="{BB962C8B-B14F-4D97-AF65-F5344CB8AC3E}">
        <p14:creationId xmlns:p14="http://schemas.microsoft.com/office/powerpoint/2010/main" val="37288619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408BB53-FC07-9B3A-F496-A93CC585399D}"/>
              </a:ext>
            </a:extLst>
          </p:cNvPr>
          <p:cNvSpPr>
            <a:spLocks noGrp="1"/>
          </p:cNvSpPr>
          <p:nvPr>
            <p:ph type="body" idx="1"/>
          </p:nvPr>
        </p:nvSpPr>
        <p:spPr>
          <a:xfrm>
            <a:off x="666206" y="744583"/>
            <a:ext cx="5486400" cy="8072845"/>
          </a:xfrm>
        </p:spPr>
        <p:txBody>
          <a:bodyPr>
            <a:normAutofit/>
          </a:bodyPr>
          <a:lstStyle/>
          <a:p>
            <a:pPr marL="5743" indent="0">
              <a:buNone/>
            </a:pPr>
            <a:r>
              <a:rPr lang="en-IN" sz="2400" b="1" dirty="0"/>
              <a:t> UNIVARIATE ANALYSIS ON CATEGORICAL COLUMNS:</a:t>
            </a:r>
          </a:p>
          <a:p>
            <a:pPr marL="5743" indent="0">
              <a:buNone/>
            </a:pPr>
            <a:endParaRPr lang="en-IN" sz="2400" b="1" dirty="0"/>
          </a:p>
          <a:p>
            <a:pPr marL="5743" indent="0">
              <a:buNone/>
            </a:pPr>
            <a:r>
              <a:rPr lang="en-IN" sz="2400" b="1" dirty="0"/>
              <a:t>1. </a:t>
            </a:r>
            <a:r>
              <a:rPr lang="en-IN" sz="2400" b="1" u="sng" dirty="0"/>
              <a:t>JobCity</a:t>
            </a:r>
          </a:p>
          <a:p>
            <a:pPr marL="5743" indent="0">
              <a:buNone/>
            </a:pPr>
            <a:endParaRPr lang="en-IN" sz="1583" b="1" dirty="0"/>
          </a:p>
          <a:p>
            <a:pPr marL="5743" indent="0">
              <a:buNone/>
            </a:pPr>
            <a:endParaRPr lang="en-IN" sz="1583" dirty="0"/>
          </a:p>
        </p:txBody>
      </p:sp>
      <p:pic>
        <p:nvPicPr>
          <p:cNvPr id="5" name="Picture 4">
            <a:extLst>
              <a:ext uri="{FF2B5EF4-FFF2-40B4-BE49-F238E27FC236}">
                <a16:creationId xmlns:a16="http://schemas.microsoft.com/office/drawing/2014/main" id="{B0E48409-B896-3D0B-0A0A-062F27E2A72C}"/>
              </a:ext>
            </a:extLst>
          </p:cNvPr>
          <p:cNvPicPr>
            <a:picLocks noChangeAspect="1"/>
          </p:cNvPicPr>
          <p:nvPr/>
        </p:nvPicPr>
        <p:blipFill>
          <a:blip r:embed="rId2"/>
          <a:stretch>
            <a:fillRect/>
          </a:stretch>
        </p:blipFill>
        <p:spPr>
          <a:xfrm>
            <a:off x="666207" y="2194559"/>
            <a:ext cx="5525588" cy="4950823"/>
          </a:xfrm>
          <a:prstGeom prst="rect">
            <a:avLst/>
          </a:prstGeom>
        </p:spPr>
      </p:pic>
      <p:sp>
        <p:nvSpPr>
          <p:cNvPr id="6" name="TextBox 5">
            <a:extLst>
              <a:ext uri="{FF2B5EF4-FFF2-40B4-BE49-F238E27FC236}">
                <a16:creationId xmlns:a16="http://schemas.microsoft.com/office/drawing/2014/main" id="{14753762-E197-5CAA-9572-8DDA8EB7D8D6}"/>
              </a:ext>
            </a:extLst>
          </p:cNvPr>
          <p:cNvSpPr txBox="1"/>
          <p:nvPr/>
        </p:nvSpPr>
        <p:spPr>
          <a:xfrm>
            <a:off x="666205" y="7014754"/>
            <a:ext cx="5486399" cy="2486065"/>
          </a:xfrm>
          <a:prstGeom prst="rect">
            <a:avLst/>
          </a:prstGeom>
          <a:noFill/>
        </p:spPr>
        <p:txBody>
          <a:bodyPr wrap="square" rtlCol="0">
            <a:spAutoFit/>
          </a:bodyPr>
          <a:lstStyle/>
          <a:p>
            <a:endParaRPr lang="en-US" sz="1055" dirty="0"/>
          </a:p>
          <a:p>
            <a:pPr marL="150743" indent="-150743">
              <a:buFont typeface="Arial" panose="020B0604020202020204" pitchFamily="34" charset="0"/>
              <a:buChar char="•"/>
            </a:pPr>
            <a:r>
              <a:rPr lang="en-US" sz="1800" dirty="0"/>
              <a:t>The majority of engineering graduates are employed in metropolitan cities such as Bangalore, Noida, Hyderabad, and Pune. </a:t>
            </a:r>
          </a:p>
          <a:p>
            <a:endParaRPr lang="en-US" sz="1800" dirty="0"/>
          </a:p>
          <a:p>
            <a:pPr marL="150743" indent="-150743">
              <a:buFont typeface="Arial" panose="020B0604020202020204" pitchFamily="34" charset="0"/>
              <a:buChar char="•"/>
            </a:pPr>
            <a:r>
              <a:rPr lang="en-US" sz="1800" dirty="0"/>
              <a:t>Around 21% of the data falls under the category "others" , indicating a diverse range of job locations.</a:t>
            </a:r>
          </a:p>
          <a:p>
            <a:endParaRPr lang="en-US" sz="1800" dirty="0"/>
          </a:p>
          <a:p>
            <a:endParaRPr lang="en-US" sz="100" dirty="0"/>
          </a:p>
        </p:txBody>
      </p:sp>
    </p:spTree>
    <p:extLst>
      <p:ext uri="{BB962C8B-B14F-4D97-AF65-F5344CB8AC3E}">
        <p14:creationId xmlns:p14="http://schemas.microsoft.com/office/powerpoint/2010/main" val="13956195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003DA99-80C1-32DA-3E0A-189AC5920ACF}"/>
              </a:ext>
            </a:extLst>
          </p:cNvPr>
          <p:cNvSpPr>
            <a:spLocks noGrp="1"/>
          </p:cNvSpPr>
          <p:nvPr>
            <p:ph type="body" idx="1"/>
          </p:nvPr>
        </p:nvSpPr>
        <p:spPr>
          <a:xfrm>
            <a:off x="796835" y="574766"/>
            <a:ext cx="5225142" cy="8151223"/>
          </a:xfrm>
        </p:spPr>
        <p:txBody>
          <a:bodyPr>
            <a:normAutofit/>
          </a:bodyPr>
          <a:lstStyle/>
          <a:p>
            <a:pPr marL="5743" indent="0">
              <a:buNone/>
            </a:pPr>
            <a:r>
              <a:rPr lang="en-IN" sz="2400" b="1" dirty="0"/>
              <a:t>2. </a:t>
            </a:r>
            <a:r>
              <a:rPr lang="en-IN" sz="2400" b="1" u="sng" dirty="0"/>
              <a:t>10</a:t>
            </a:r>
            <a:r>
              <a:rPr lang="en-IN" sz="2400" b="1" u="sng" baseline="30000" dirty="0"/>
              <a:t>th</a:t>
            </a:r>
            <a:r>
              <a:rPr lang="en-IN" sz="2400" b="1" u="sng" dirty="0"/>
              <a:t> board and 12</a:t>
            </a:r>
            <a:r>
              <a:rPr lang="en-IN" sz="2400" b="1" u="sng" baseline="30000" dirty="0"/>
              <a:t>th</a:t>
            </a:r>
            <a:r>
              <a:rPr lang="en-IN" sz="2400" b="1" u="sng" dirty="0"/>
              <a:t> board </a:t>
            </a:r>
          </a:p>
          <a:p>
            <a:pPr marL="5743" indent="0">
              <a:buNone/>
            </a:pPr>
            <a:r>
              <a:rPr lang="en-IN" sz="2400" b="1" u="sng" dirty="0"/>
              <a:t>  </a:t>
            </a:r>
          </a:p>
          <a:p>
            <a:pPr marL="5743" indent="0">
              <a:buNone/>
            </a:pPr>
            <a:endParaRPr lang="en-IN" sz="1424" b="1" dirty="0"/>
          </a:p>
          <a:p>
            <a:pPr marL="5743" indent="0">
              <a:buNone/>
            </a:pPr>
            <a:endParaRPr lang="en-IN" sz="1424" b="1" dirty="0"/>
          </a:p>
        </p:txBody>
      </p:sp>
      <p:pic>
        <p:nvPicPr>
          <p:cNvPr id="6" name="Picture 5">
            <a:extLst>
              <a:ext uri="{FF2B5EF4-FFF2-40B4-BE49-F238E27FC236}">
                <a16:creationId xmlns:a16="http://schemas.microsoft.com/office/drawing/2014/main" id="{42A7F1C8-C146-5139-115A-B41C897B1769}"/>
              </a:ext>
            </a:extLst>
          </p:cNvPr>
          <p:cNvPicPr>
            <a:picLocks noChangeAspect="1"/>
          </p:cNvPicPr>
          <p:nvPr/>
        </p:nvPicPr>
        <p:blipFill>
          <a:blip r:embed="rId2"/>
          <a:stretch>
            <a:fillRect/>
          </a:stretch>
        </p:blipFill>
        <p:spPr>
          <a:xfrm>
            <a:off x="365760" y="1352425"/>
            <a:ext cx="6048104" cy="7373563"/>
          </a:xfrm>
          <a:prstGeom prst="rect">
            <a:avLst/>
          </a:prstGeom>
        </p:spPr>
      </p:pic>
    </p:spTree>
    <p:extLst>
      <p:ext uri="{BB962C8B-B14F-4D97-AF65-F5344CB8AC3E}">
        <p14:creationId xmlns:p14="http://schemas.microsoft.com/office/powerpoint/2010/main" val="2890604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F9607B5-C73E-D040-0E51-FCEB4DD30F15}"/>
              </a:ext>
            </a:extLst>
          </p:cNvPr>
          <p:cNvSpPr>
            <a:spLocks noGrp="1"/>
          </p:cNvSpPr>
          <p:nvPr>
            <p:ph type="body" idx="1"/>
          </p:nvPr>
        </p:nvSpPr>
        <p:spPr>
          <a:xfrm>
            <a:off x="796834" y="783771"/>
            <a:ext cx="5264332" cy="7981405"/>
          </a:xfrm>
        </p:spPr>
        <p:txBody>
          <a:bodyPr>
            <a:normAutofit/>
          </a:bodyPr>
          <a:lstStyle/>
          <a:p>
            <a:pPr marL="5743" indent="0">
              <a:buNone/>
            </a:pPr>
            <a:r>
              <a:rPr lang="en-IN" sz="2000" b="1" dirty="0"/>
              <a:t>OBSERVATIONS:</a:t>
            </a:r>
          </a:p>
          <a:p>
            <a:pPr marL="5743" indent="0">
              <a:buNone/>
            </a:pPr>
            <a:endParaRPr lang="en-IN" sz="1055" dirty="0"/>
          </a:p>
          <a:p>
            <a:pPr>
              <a:buSzPct val="100000"/>
              <a:buFont typeface="Arial" panose="020B0604020202020204" pitchFamily="34" charset="0"/>
              <a:buChar char="•"/>
            </a:pPr>
            <a:r>
              <a:rPr lang="en-IN" sz="1800" dirty="0"/>
              <a:t>Most candidates completed their 10</a:t>
            </a:r>
            <a:r>
              <a:rPr lang="en-IN" sz="1800" baseline="30000" dirty="0"/>
              <a:t>th</a:t>
            </a:r>
            <a:r>
              <a:rPr lang="en-IN" sz="1800" dirty="0"/>
              <a:t>  and 12</a:t>
            </a:r>
            <a:r>
              <a:rPr lang="en-IN" sz="1800" baseline="30000" dirty="0"/>
              <a:t>th</a:t>
            </a:r>
            <a:r>
              <a:rPr lang="en-IN" sz="1800" dirty="0"/>
              <a:t> education under the CBSE and state boards.</a:t>
            </a:r>
          </a:p>
          <a:p>
            <a:pPr>
              <a:buSzPct val="100000"/>
              <a:buFont typeface="Arial" panose="020B0604020202020204" pitchFamily="34" charset="0"/>
              <a:buChar char="•"/>
            </a:pPr>
            <a:endParaRPr lang="en-IN" sz="1800" dirty="0"/>
          </a:p>
          <a:p>
            <a:pPr>
              <a:buSzPct val="100000"/>
              <a:buFont typeface="Arial" panose="020B0604020202020204" pitchFamily="34" charset="0"/>
              <a:buChar char="•"/>
            </a:pPr>
            <a:r>
              <a:rPr lang="en-IN" sz="1800" dirty="0"/>
              <a:t>A significant portion of the data falls under the ‘others’ category which includes various other educational backgrounds.</a:t>
            </a:r>
          </a:p>
          <a:p>
            <a:pPr>
              <a:buSzPct val="100000"/>
              <a:buFont typeface="Arial" panose="020B0604020202020204" pitchFamily="34" charset="0"/>
              <a:buChar char="•"/>
            </a:pPr>
            <a:endParaRPr lang="en-IN" sz="1800" dirty="0"/>
          </a:p>
          <a:p>
            <a:pPr>
              <a:buSzPct val="100000"/>
              <a:buFont typeface="Arial" panose="020B0604020202020204" pitchFamily="34" charset="0"/>
              <a:buChar char="•"/>
            </a:pPr>
            <a:r>
              <a:rPr lang="en-IN" sz="1800" dirty="0"/>
              <a:t>The distribution of candidates across different board suggests a diverse educational backgrounds</a:t>
            </a:r>
            <a:r>
              <a:rPr lang="en-IN" sz="1055" dirty="0"/>
              <a:t>.</a:t>
            </a:r>
          </a:p>
          <a:p>
            <a:pPr>
              <a:buSzPct val="100000"/>
              <a:buFont typeface="Arial" panose="020B0604020202020204" pitchFamily="34" charset="0"/>
              <a:buChar char="•"/>
            </a:pPr>
            <a:endParaRPr lang="en-IN" sz="1055" dirty="0"/>
          </a:p>
          <a:p>
            <a:pPr>
              <a:buSzPct val="100000"/>
              <a:buFont typeface="Arial" panose="020B0604020202020204" pitchFamily="34" charset="0"/>
              <a:buChar char="•"/>
            </a:pPr>
            <a:endParaRPr lang="en-IN" sz="1055" dirty="0"/>
          </a:p>
          <a:p>
            <a:pPr marL="5743" indent="0">
              <a:buSzPct val="100000"/>
              <a:buNone/>
            </a:pPr>
            <a:r>
              <a:rPr lang="en-IN" sz="2000" b="1" dirty="0"/>
              <a:t>3.</a:t>
            </a:r>
            <a:r>
              <a:rPr lang="en-IN" sz="2000" b="1" u="sng" dirty="0"/>
              <a:t>Degree:</a:t>
            </a:r>
          </a:p>
          <a:p>
            <a:pPr marL="5743" indent="0">
              <a:buSzPct val="100000"/>
              <a:buNone/>
            </a:pPr>
            <a:endParaRPr lang="en-IN" sz="2000" b="1" dirty="0"/>
          </a:p>
          <a:p>
            <a:pPr marL="5743" indent="0">
              <a:buSzPct val="100000"/>
              <a:buNone/>
            </a:pPr>
            <a:endParaRPr lang="en-IN" sz="1424" b="1" dirty="0"/>
          </a:p>
          <a:p>
            <a:pPr marL="5743" indent="0">
              <a:buSzPct val="100000"/>
              <a:buNone/>
            </a:pPr>
            <a:endParaRPr lang="en-IN" sz="1424" b="1" dirty="0"/>
          </a:p>
          <a:p>
            <a:pPr>
              <a:buFont typeface="Arial" panose="020B0604020202020204" pitchFamily="34" charset="0"/>
              <a:buChar char="•"/>
            </a:pPr>
            <a:endParaRPr lang="en-IN" sz="1055" dirty="0"/>
          </a:p>
          <a:p>
            <a:pPr marL="5743" indent="0">
              <a:buSzPct val="100000"/>
              <a:buNone/>
            </a:pPr>
            <a:endParaRPr lang="en-IN" sz="1055" dirty="0"/>
          </a:p>
        </p:txBody>
      </p:sp>
      <p:pic>
        <p:nvPicPr>
          <p:cNvPr id="7" name="Picture 6">
            <a:extLst>
              <a:ext uri="{FF2B5EF4-FFF2-40B4-BE49-F238E27FC236}">
                <a16:creationId xmlns:a16="http://schemas.microsoft.com/office/drawing/2014/main" id="{038EB43D-FE1B-F469-0083-74311E88E44F}"/>
              </a:ext>
            </a:extLst>
          </p:cNvPr>
          <p:cNvPicPr>
            <a:picLocks noChangeAspect="1"/>
          </p:cNvPicPr>
          <p:nvPr/>
        </p:nvPicPr>
        <p:blipFill>
          <a:blip r:embed="rId2"/>
          <a:stretch>
            <a:fillRect/>
          </a:stretch>
        </p:blipFill>
        <p:spPr>
          <a:xfrm>
            <a:off x="692331" y="4453260"/>
            <a:ext cx="5734595" cy="4311916"/>
          </a:xfrm>
          <a:prstGeom prst="rect">
            <a:avLst/>
          </a:prstGeom>
        </p:spPr>
      </p:pic>
    </p:spTree>
    <p:extLst>
      <p:ext uri="{BB962C8B-B14F-4D97-AF65-F5344CB8AC3E}">
        <p14:creationId xmlns:p14="http://schemas.microsoft.com/office/powerpoint/2010/main" val="38393441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69D5224-D205-18AC-9ADC-716CAE9CFE42}"/>
              </a:ext>
            </a:extLst>
          </p:cNvPr>
          <p:cNvSpPr>
            <a:spLocks noGrp="1"/>
          </p:cNvSpPr>
          <p:nvPr>
            <p:ph type="body" idx="1"/>
          </p:nvPr>
        </p:nvSpPr>
        <p:spPr>
          <a:xfrm>
            <a:off x="587830" y="574766"/>
            <a:ext cx="5695404" cy="7837715"/>
          </a:xfrm>
        </p:spPr>
        <p:txBody>
          <a:bodyPr>
            <a:normAutofit/>
          </a:bodyPr>
          <a:lstStyle/>
          <a:p>
            <a:pPr marL="5743" indent="0">
              <a:buNone/>
            </a:pPr>
            <a:r>
              <a:rPr lang="en-IN" sz="2000" b="1" dirty="0"/>
              <a:t>OBSERVATIONS:</a:t>
            </a:r>
          </a:p>
          <a:p>
            <a:pPr marL="5743" indent="0">
              <a:buNone/>
            </a:pPr>
            <a:endParaRPr lang="en-IN" sz="1160" b="1" dirty="0"/>
          </a:p>
          <a:p>
            <a:pPr marL="291493" indent="-285750"/>
            <a:r>
              <a:rPr lang="en-IN" sz="1800" dirty="0"/>
              <a:t>The vast majority of candidates pursued a Bachelor of Technology (B.TECH/B.E.)</a:t>
            </a:r>
          </a:p>
          <a:p>
            <a:pPr marL="5743" indent="0">
              <a:buNone/>
            </a:pPr>
            <a:r>
              <a:rPr lang="en-IN" sz="1800" dirty="0"/>
              <a:t> </a:t>
            </a:r>
          </a:p>
          <a:p>
            <a:pPr marL="291493" indent="-285750"/>
            <a:r>
              <a:rPr lang="en-IN" sz="1800" dirty="0"/>
              <a:t>A small percentage of candidates pursued other degrees such as MCA , M.Tech. /M.E. and M.Sc.(Tech.).</a:t>
            </a:r>
          </a:p>
          <a:p>
            <a:pPr marL="5743" indent="0">
              <a:buNone/>
            </a:pPr>
            <a:endParaRPr lang="en-IN" sz="1160" b="1" dirty="0"/>
          </a:p>
          <a:p>
            <a:pPr marL="5743" indent="0">
              <a:buNone/>
            </a:pPr>
            <a:endParaRPr lang="en-IN" sz="1160" b="1" dirty="0"/>
          </a:p>
          <a:p>
            <a:pPr marL="5743" indent="0">
              <a:buNone/>
            </a:pPr>
            <a:endParaRPr lang="en-IN" sz="1160" b="1" dirty="0"/>
          </a:p>
          <a:p>
            <a:pPr marL="5743" indent="0">
              <a:buNone/>
            </a:pPr>
            <a:r>
              <a:rPr lang="en-IN" sz="2400" b="1" dirty="0"/>
              <a:t>4</a:t>
            </a:r>
            <a:r>
              <a:rPr lang="en-IN" sz="2400" b="1" u="sng" dirty="0"/>
              <a:t>. Graduation Year</a:t>
            </a:r>
            <a:r>
              <a:rPr lang="en-IN" sz="2400" b="1" dirty="0"/>
              <a:t>:</a:t>
            </a:r>
          </a:p>
          <a:p>
            <a:pPr marL="5743" indent="0">
              <a:buNone/>
            </a:pPr>
            <a:endParaRPr lang="en-IN" sz="2400" b="1" dirty="0"/>
          </a:p>
          <a:p>
            <a:pPr marL="5743" indent="0">
              <a:buNone/>
            </a:pPr>
            <a:endParaRPr lang="en-IN" sz="2400" b="1" dirty="0"/>
          </a:p>
          <a:p>
            <a:pPr marL="5743" indent="0">
              <a:buNone/>
            </a:pPr>
            <a:endParaRPr lang="en-IN" sz="2400" b="1" dirty="0"/>
          </a:p>
        </p:txBody>
      </p:sp>
      <p:pic>
        <p:nvPicPr>
          <p:cNvPr id="4" name="Picture 3">
            <a:extLst>
              <a:ext uri="{FF2B5EF4-FFF2-40B4-BE49-F238E27FC236}">
                <a16:creationId xmlns:a16="http://schemas.microsoft.com/office/drawing/2014/main" id="{4B9CED97-ED73-2E54-C527-F459CB8FBBAF}"/>
              </a:ext>
            </a:extLst>
          </p:cNvPr>
          <p:cNvPicPr>
            <a:picLocks noChangeAspect="1"/>
          </p:cNvPicPr>
          <p:nvPr/>
        </p:nvPicPr>
        <p:blipFill>
          <a:blip r:embed="rId2"/>
          <a:stretch>
            <a:fillRect/>
          </a:stretch>
        </p:blipFill>
        <p:spPr>
          <a:xfrm>
            <a:off x="195942" y="3239590"/>
            <a:ext cx="6544491" cy="4196018"/>
          </a:xfrm>
          <a:prstGeom prst="rect">
            <a:avLst/>
          </a:prstGeom>
        </p:spPr>
      </p:pic>
      <p:sp>
        <p:nvSpPr>
          <p:cNvPr id="6" name="TextBox 5">
            <a:extLst>
              <a:ext uri="{FF2B5EF4-FFF2-40B4-BE49-F238E27FC236}">
                <a16:creationId xmlns:a16="http://schemas.microsoft.com/office/drawing/2014/main" id="{6D50A413-5526-DD89-69BF-2956476CC9D2}"/>
              </a:ext>
            </a:extLst>
          </p:cNvPr>
          <p:cNvSpPr txBox="1"/>
          <p:nvPr/>
        </p:nvSpPr>
        <p:spPr>
          <a:xfrm rot="10800000" flipV="1">
            <a:off x="574766" y="7435608"/>
            <a:ext cx="5917474" cy="1877437"/>
          </a:xfrm>
          <a:prstGeom prst="rect">
            <a:avLst/>
          </a:prstGeom>
          <a:noFill/>
        </p:spPr>
        <p:txBody>
          <a:bodyPr wrap="square" rtlCol="0">
            <a:spAutoFit/>
          </a:bodyPr>
          <a:lstStyle/>
          <a:p>
            <a:pPr marL="285750" indent="-285750">
              <a:buFont typeface="Arial" panose="020B0604020202020204" pitchFamily="34" charset="0"/>
              <a:buChar char="•"/>
            </a:pPr>
            <a:r>
              <a:rPr lang="en-IN" sz="1800" dirty="0"/>
              <a:t>The most common graduation years are 2013 and 2014.</a:t>
            </a:r>
          </a:p>
          <a:p>
            <a:pPr marL="285750" indent="-285750">
              <a:buFont typeface="Arial" panose="020B0604020202020204" pitchFamily="34" charset="0"/>
              <a:buChar char="•"/>
            </a:pPr>
            <a:endParaRPr lang="en-IN" sz="1800" dirty="0"/>
          </a:p>
          <a:p>
            <a:pPr marL="285750" indent="-285750">
              <a:buFont typeface="Arial" panose="020B0604020202020204" pitchFamily="34" charset="0"/>
              <a:buChar char="•"/>
            </a:pPr>
            <a:r>
              <a:rPr lang="en-IN" sz="1800" dirty="0"/>
              <a:t>There is small number of graduates from earlier years, such as 2007 and 2009, indicating a more recent dataset.</a:t>
            </a:r>
          </a:p>
          <a:p>
            <a:endParaRPr lang="en-IN" sz="800" dirty="0"/>
          </a:p>
        </p:txBody>
      </p:sp>
    </p:spTree>
    <p:extLst>
      <p:ext uri="{BB962C8B-B14F-4D97-AF65-F5344CB8AC3E}">
        <p14:creationId xmlns:p14="http://schemas.microsoft.com/office/powerpoint/2010/main" val="29044084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1E46420-22F5-5F1B-DF56-4FA9C6AAEFC2}"/>
              </a:ext>
            </a:extLst>
          </p:cNvPr>
          <p:cNvSpPr>
            <a:spLocks noGrp="1"/>
          </p:cNvSpPr>
          <p:nvPr>
            <p:ph type="body" idx="1"/>
          </p:nvPr>
        </p:nvSpPr>
        <p:spPr>
          <a:xfrm>
            <a:off x="471489" y="679269"/>
            <a:ext cx="5915025" cy="8243012"/>
          </a:xfrm>
        </p:spPr>
        <p:txBody>
          <a:bodyPr/>
          <a:lstStyle/>
          <a:p>
            <a:pPr marL="5744" indent="0">
              <a:buNone/>
            </a:pPr>
            <a:r>
              <a:rPr lang="en-IN" sz="2400" b="1" dirty="0"/>
              <a:t>5</a:t>
            </a:r>
            <a:r>
              <a:rPr lang="en-IN" sz="2400" b="1" u="sng" dirty="0"/>
              <a:t>. Designation: </a:t>
            </a:r>
          </a:p>
          <a:p>
            <a:pPr marL="5744" indent="0">
              <a:buNone/>
            </a:pPr>
            <a:endParaRPr lang="en-IN" sz="2400" b="1" u="sng" dirty="0"/>
          </a:p>
          <a:p>
            <a:pPr marL="5744" indent="0">
              <a:buNone/>
            </a:pPr>
            <a:endParaRPr lang="en-IN" dirty="0"/>
          </a:p>
        </p:txBody>
      </p:sp>
      <p:pic>
        <p:nvPicPr>
          <p:cNvPr id="5" name="Picture 4">
            <a:extLst>
              <a:ext uri="{FF2B5EF4-FFF2-40B4-BE49-F238E27FC236}">
                <a16:creationId xmlns:a16="http://schemas.microsoft.com/office/drawing/2014/main" id="{78E39F8F-CD03-A546-E7C6-344ABE86C934}"/>
              </a:ext>
            </a:extLst>
          </p:cNvPr>
          <p:cNvPicPr>
            <a:picLocks noChangeAspect="1"/>
          </p:cNvPicPr>
          <p:nvPr/>
        </p:nvPicPr>
        <p:blipFill>
          <a:blip r:embed="rId2"/>
          <a:stretch>
            <a:fillRect/>
          </a:stretch>
        </p:blipFill>
        <p:spPr>
          <a:xfrm>
            <a:off x="471486" y="1319349"/>
            <a:ext cx="6138319" cy="4715691"/>
          </a:xfrm>
          <a:prstGeom prst="rect">
            <a:avLst/>
          </a:prstGeom>
        </p:spPr>
      </p:pic>
      <p:sp>
        <p:nvSpPr>
          <p:cNvPr id="7" name="TextBox 6">
            <a:extLst>
              <a:ext uri="{FF2B5EF4-FFF2-40B4-BE49-F238E27FC236}">
                <a16:creationId xmlns:a16="http://schemas.microsoft.com/office/drawing/2014/main" id="{A743830F-E10C-F2CE-34AE-BE7FC0FF14D0}"/>
              </a:ext>
            </a:extLst>
          </p:cNvPr>
          <p:cNvSpPr txBox="1"/>
          <p:nvPr/>
        </p:nvSpPr>
        <p:spPr>
          <a:xfrm rot="10800000" flipH="1" flipV="1">
            <a:off x="692331" y="5619539"/>
            <a:ext cx="5694180" cy="3466462"/>
          </a:xfrm>
          <a:prstGeom prst="rect">
            <a:avLst/>
          </a:prstGeom>
          <a:noFill/>
        </p:spPr>
        <p:txBody>
          <a:bodyPr wrap="square" rtlCol="0">
            <a:spAutoFit/>
          </a:bodyPr>
          <a:lstStyle/>
          <a:p>
            <a:endParaRPr lang="en-US" sz="1800" dirty="0"/>
          </a:p>
          <a:p>
            <a:pPr marL="285750" indent="-285750">
              <a:buFont typeface="Arial" panose="020B0604020202020204" pitchFamily="34" charset="0"/>
              <a:buChar char="•"/>
            </a:pPr>
            <a:r>
              <a:rPr lang="en-US" sz="1800" dirty="0"/>
              <a:t>The most common designation among engineering graduates is "Software Engineer", followed by "Software Developer" and "System Engineer".</a:t>
            </a:r>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r>
              <a:rPr lang="en-US" sz="1800" dirty="0"/>
              <a:t>The "Others“ category encompasses a wide range of designations, suggesting diversity in job roles and responsibilities.</a:t>
            </a:r>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r>
              <a:rPr lang="en-US" sz="1800" dirty="0"/>
              <a:t>This indicates that engineering graduates are employed in various roles across different sectors, primarily in the software industry.</a:t>
            </a:r>
          </a:p>
          <a:p>
            <a:endParaRPr lang="en-US" dirty="0"/>
          </a:p>
        </p:txBody>
      </p:sp>
    </p:spTree>
    <p:extLst>
      <p:ext uri="{BB962C8B-B14F-4D97-AF65-F5344CB8AC3E}">
        <p14:creationId xmlns:p14="http://schemas.microsoft.com/office/powerpoint/2010/main" val="15239835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6078D-4DE2-B672-D9D3-3A726F5F76CD}"/>
              </a:ext>
            </a:extLst>
          </p:cNvPr>
          <p:cNvSpPr>
            <a:spLocks noGrp="1"/>
          </p:cNvSpPr>
          <p:nvPr>
            <p:ph type="ctrTitle"/>
          </p:nvPr>
        </p:nvSpPr>
        <p:spPr>
          <a:xfrm>
            <a:off x="857251" y="1621195"/>
            <a:ext cx="5143500" cy="1350605"/>
          </a:xfrm>
        </p:spPr>
        <p:txBody>
          <a:bodyPr/>
          <a:lstStyle/>
          <a:p>
            <a:r>
              <a:rPr lang="en-IN" dirty="0"/>
              <a:t>A</a:t>
            </a:r>
          </a:p>
        </p:txBody>
      </p:sp>
      <p:sp>
        <p:nvSpPr>
          <p:cNvPr id="7" name="Subtitle 4">
            <a:extLst>
              <a:ext uri="{FF2B5EF4-FFF2-40B4-BE49-F238E27FC236}">
                <a16:creationId xmlns:a16="http://schemas.microsoft.com/office/drawing/2014/main" id="{395985E8-A85C-2E97-BEB8-41B6C6C45CF7}"/>
              </a:ext>
            </a:extLst>
          </p:cNvPr>
          <p:cNvSpPr>
            <a:spLocks noGrp="1"/>
          </p:cNvSpPr>
          <p:nvPr>
            <p:ph type="subTitle" idx="1"/>
          </p:nvPr>
        </p:nvSpPr>
        <p:spPr>
          <a:xfrm>
            <a:off x="216567" y="1167063"/>
            <a:ext cx="6256421" cy="5510462"/>
          </a:xfrm>
        </p:spPr>
        <p:txBody>
          <a:bodyPr>
            <a:noAutofit/>
          </a:bodyPr>
          <a:lstStyle/>
          <a:p>
            <a:pPr algn="l"/>
            <a:r>
              <a:rPr lang="en-US" sz="2200" dirty="0"/>
              <a:t>      </a:t>
            </a:r>
            <a:r>
              <a:rPr lang="en-US" sz="2800" b="1" dirty="0"/>
              <a:t>ABOUT ME:</a:t>
            </a:r>
          </a:p>
          <a:p>
            <a:pPr algn="l"/>
            <a:endParaRPr lang="en-US" sz="2200" dirty="0"/>
          </a:p>
          <a:p>
            <a:pPr algn="l"/>
            <a:r>
              <a:rPr lang="en-US" sz="2200" dirty="0"/>
              <a:t>       I have completed my graduation in B.Sc  Mathematics, Statistics and Computer Science, which has equipped me wit a diverse skill set essential for Data Science . I'm passionate about Data Science because I enjoy solving problems and uncovering valuable insights from Data . The prospect of diving into large datasets, identifying patterns, and making informed decisions excites me. As a fresher in the field of Data Science, I am motivated to apply my skills and learn continuously in this dynamic field.</a:t>
            </a:r>
          </a:p>
          <a:p>
            <a:pPr algn="l"/>
            <a:endParaRPr lang="en-US" sz="2200" dirty="0"/>
          </a:p>
          <a:p>
            <a:pPr algn="l"/>
            <a:r>
              <a:rPr lang="en-IN" sz="2200" dirty="0"/>
              <a:t>	LinkedIn:</a:t>
            </a:r>
            <a:endParaRPr lang="en-US" sz="2200" dirty="0"/>
          </a:p>
        </p:txBody>
      </p:sp>
      <p:sp>
        <p:nvSpPr>
          <p:cNvPr id="12" name="TextBox 11">
            <a:extLst>
              <a:ext uri="{FF2B5EF4-FFF2-40B4-BE49-F238E27FC236}">
                <a16:creationId xmlns:a16="http://schemas.microsoft.com/office/drawing/2014/main" id="{4A6215FC-26E0-BB3A-F8D2-BFC298927235}"/>
              </a:ext>
            </a:extLst>
          </p:cNvPr>
          <p:cNvSpPr txBox="1"/>
          <p:nvPr/>
        </p:nvSpPr>
        <p:spPr>
          <a:xfrm rot="10800000" flipH="1" flipV="1">
            <a:off x="770021" y="6068696"/>
            <a:ext cx="5230729" cy="369332"/>
          </a:xfrm>
          <a:prstGeom prst="rect">
            <a:avLst/>
          </a:prstGeom>
          <a:noFill/>
        </p:spPr>
        <p:txBody>
          <a:bodyPr wrap="square" rtlCol="0">
            <a:spAutoFit/>
          </a:bodyPr>
          <a:lstStyle/>
          <a:p>
            <a:r>
              <a:rPr lang="en-IN" sz="1800" dirty="0">
                <a:hlinkClick r:id="rId2"/>
              </a:rPr>
              <a:t>https://www.linkedin.com/in/fouzia-kouser</a:t>
            </a:r>
            <a:r>
              <a:rPr lang="en-IN" dirty="0"/>
              <a:t>/</a:t>
            </a:r>
          </a:p>
        </p:txBody>
      </p:sp>
      <p:sp>
        <p:nvSpPr>
          <p:cNvPr id="15" name="TextBox 14">
            <a:extLst>
              <a:ext uri="{FF2B5EF4-FFF2-40B4-BE49-F238E27FC236}">
                <a16:creationId xmlns:a16="http://schemas.microsoft.com/office/drawing/2014/main" id="{61EA5019-C181-ECFA-0480-13C4C62BEBB4}"/>
              </a:ext>
            </a:extLst>
          </p:cNvPr>
          <p:cNvSpPr txBox="1"/>
          <p:nvPr/>
        </p:nvSpPr>
        <p:spPr>
          <a:xfrm>
            <a:off x="770021" y="6918158"/>
            <a:ext cx="1496173" cy="369332"/>
          </a:xfrm>
          <a:prstGeom prst="rect">
            <a:avLst/>
          </a:prstGeom>
          <a:noFill/>
        </p:spPr>
        <p:txBody>
          <a:bodyPr wrap="square" rtlCol="0">
            <a:spAutoFit/>
          </a:bodyPr>
          <a:lstStyle/>
          <a:p>
            <a:r>
              <a:rPr lang="en-IN" sz="1800" dirty="0"/>
              <a:t>GitHub:</a:t>
            </a:r>
          </a:p>
        </p:txBody>
      </p:sp>
      <p:sp>
        <p:nvSpPr>
          <p:cNvPr id="16" name="TextBox 15">
            <a:extLst>
              <a:ext uri="{FF2B5EF4-FFF2-40B4-BE49-F238E27FC236}">
                <a16:creationId xmlns:a16="http://schemas.microsoft.com/office/drawing/2014/main" id="{19C517C5-966C-95D6-72A0-24A42A2C2453}"/>
              </a:ext>
            </a:extLst>
          </p:cNvPr>
          <p:cNvSpPr txBox="1"/>
          <p:nvPr/>
        </p:nvSpPr>
        <p:spPr>
          <a:xfrm>
            <a:off x="836197" y="7343457"/>
            <a:ext cx="4427622" cy="369332"/>
          </a:xfrm>
          <a:prstGeom prst="rect">
            <a:avLst/>
          </a:prstGeom>
          <a:noFill/>
        </p:spPr>
        <p:txBody>
          <a:bodyPr wrap="square" rtlCol="0">
            <a:spAutoFit/>
          </a:bodyPr>
          <a:lstStyle/>
          <a:p>
            <a:r>
              <a:rPr lang="en-IN" sz="1800" dirty="0">
                <a:hlinkClick r:id="rId3"/>
              </a:rPr>
              <a:t>https://github.com/fouzia2305</a:t>
            </a:r>
            <a:endParaRPr lang="en-IN" sz="1800" dirty="0"/>
          </a:p>
        </p:txBody>
      </p:sp>
    </p:spTree>
    <p:extLst>
      <p:ext uri="{BB962C8B-B14F-4D97-AF65-F5344CB8AC3E}">
        <p14:creationId xmlns:p14="http://schemas.microsoft.com/office/powerpoint/2010/main" val="34409571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D6E989-7DB5-B5CC-FC46-0D246EBB9165}"/>
              </a:ext>
            </a:extLst>
          </p:cNvPr>
          <p:cNvSpPr>
            <a:spLocks noGrp="1"/>
          </p:cNvSpPr>
          <p:nvPr>
            <p:ph type="body" idx="1"/>
          </p:nvPr>
        </p:nvSpPr>
        <p:spPr>
          <a:xfrm>
            <a:off x="471489" y="613954"/>
            <a:ext cx="5915025" cy="8308327"/>
          </a:xfrm>
        </p:spPr>
        <p:txBody>
          <a:bodyPr/>
          <a:lstStyle/>
          <a:p>
            <a:pPr marL="5744" indent="0">
              <a:buNone/>
            </a:pPr>
            <a:r>
              <a:rPr lang="en-IN" b="1" dirty="0"/>
              <a:t>6.</a:t>
            </a:r>
            <a:r>
              <a:rPr lang="en-IN" b="1" u="sng" dirty="0"/>
              <a:t>Gender:</a:t>
            </a:r>
          </a:p>
          <a:p>
            <a:pPr marL="5744" indent="0">
              <a:buNone/>
            </a:pPr>
            <a:endParaRPr lang="en-IN" b="1" u="sng" dirty="0"/>
          </a:p>
          <a:p>
            <a:pPr marL="5744" indent="0">
              <a:buNone/>
            </a:pPr>
            <a:endParaRPr lang="en-IN" b="1" u="sng" dirty="0"/>
          </a:p>
          <a:p>
            <a:pPr marL="5744" indent="0">
              <a:buNone/>
            </a:pPr>
            <a:endParaRPr lang="en-IN" b="1" u="sng" dirty="0"/>
          </a:p>
        </p:txBody>
      </p:sp>
      <p:pic>
        <p:nvPicPr>
          <p:cNvPr id="5" name="Picture 4">
            <a:extLst>
              <a:ext uri="{FF2B5EF4-FFF2-40B4-BE49-F238E27FC236}">
                <a16:creationId xmlns:a16="http://schemas.microsoft.com/office/drawing/2014/main" id="{FCD8BB70-AC17-A260-10AA-D00A82FCA2A0}"/>
              </a:ext>
            </a:extLst>
          </p:cNvPr>
          <p:cNvPicPr>
            <a:picLocks noChangeAspect="1"/>
          </p:cNvPicPr>
          <p:nvPr/>
        </p:nvPicPr>
        <p:blipFill>
          <a:blip r:embed="rId2"/>
          <a:stretch>
            <a:fillRect/>
          </a:stretch>
        </p:blipFill>
        <p:spPr>
          <a:xfrm>
            <a:off x="953589" y="1201782"/>
            <a:ext cx="5264332" cy="4376057"/>
          </a:xfrm>
          <a:prstGeom prst="rect">
            <a:avLst/>
          </a:prstGeom>
        </p:spPr>
      </p:pic>
      <p:sp>
        <p:nvSpPr>
          <p:cNvPr id="7" name="TextBox 6">
            <a:extLst>
              <a:ext uri="{FF2B5EF4-FFF2-40B4-BE49-F238E27FC236}">
                <a16:creationId xmlns:a16="http://schemas.microsoft.com/office/drawing/2014/main" id="{CFE2A604-EC8F-E822-EF62-2A55149C8D39}"/>
              </a:ext>
            </a:extLst>
          </p:cNvPr>
          <p:cNvSpPr txBox="1"/>
          <p:nvPr/>
        </p:nvSpPr>
        <p:spPr>
          <a:xfrm flipH="1">
            <a:off x="731519" y="6165667"/>
            <a:ext cx="5486401" cy="1854610"/>
          </a:xfrm>
          <a:prstGeom prst="rect">
            <a:avLst/>
          </a:prstGeom>
          <a:noFill/>
        </p:spPr>
        <p:txBody>
          <a:bodyPr wrap="square" rtlCol="0">
            <a:spAutoFit/>
          </a:bodyPr>
          <a:lstStyle/>
          <a:p>
            <a:endParaRPr lang="en-US" dirty="0"/>
          </a:p>
          <a:p>
            <a:pPr marL="285750" indent="-285750">
              <a:buFont typeface="Arial" panose="020B0604020202020204" pitchFamily="34" charset="0"/>
              <a:buChar char="•"/>
            </a:pPr>
            <a:r>
              <a:rPr lang="en-US" sz="1800" dirty="0"/>
              <a:t>There are significantly more male (2998) engineering graduates compared to female (945) engineering graduates.</a:t>
            </a:r>
          </a:p>
          <a:p>
            <a:pPr marL="285750" indent="-285750">
              <a:buFont typeface="Arial" panose="020B0604020202020204" pitchFamily="34" charset="0"/>
              <a:buChar char="•"/>
            </a:pPr>
            <a:r>
              <a:rPr lang="en-US" sz="1800" dirty="0"/>
              <a:t>This indicates a gender imbalance in the engineering field, with a higher representation of males.</a:t>
            </a:r>
          </a:p>
          <a:p>
            <a:endParaRPr lang="en-US" dirty="0"/>
          </a:p>
        </p:txBody>
      </p:sp>
    </p:spTree>
    <p:extLst>
      <p:ext uri="{BB962C8B-B14F-4D97-AF65-F5344CB8AC3E}">
        <p14:creationId xmlns:p14="http://schemas.microsoft.com/office/powerpoint/2010/main" val="37568657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EC518A6-AC2F-220B-EAE8-1FC0EB3FAC8A}"/>
              </a:ext>
            </a:extLst>
          </p:cNvPr>
          <p:cNvSpPr>
            <a:spLocks noGrp="1"/>
          </p:cNvSpPr>
          <p:nvPr>
            <p:ph type="body" idx="1"/>
          </p:nvPr>
        </p:nvSpPr>
        <p:spPr>
          <a:xfrm>
            <a:off x="471489" y="640080"/>
            <a:ext cx="5915025" cy="8282201"/>
          </a:xfrm>
        </p:spPr>
        <p:txBody>
          <a:bodyPr/>
          <a:lstStyle/>
          <a:p>
            <a:pPr marL="5744" indent="0">
              <a:buNone/>
            </a:pPr>
            <a:r>
              <a:rPr lang="en-IN" b="1" dirty="0"/>
              <a:t>BIVARIATE ANALYSIS:</a:t>
            </a:r>
          </a:p>
          <a:p>
            <a:pPr marL="5744" indent="0">
              <a:buNone/>
            </a:pPr>
            <a:endParaRPr lang="en-IN" b="1" dirty="0"/>
          </a:p>
          <a:p>
            <a:pPr marL="5744" indent="0">
              <a:buNone/>
            </a:pPr>
            <a:endParaRPr lang="en-IN" b="1" dirty="0"/>
          </a:p>
        </p:txBody>
      </p:sp>
      <p:pic>
        <p:nvPicPr>
          <p:cNvPr id="13" name="Picture 12">
            <a:extLst>
              <a:ext uri="{FF2B5EF4-FFF2-40B4-BE49-F238E27FC236}">
                <a16:creationId xmlns:a16="http://schemas.microsoft.com/office/drawing/2014/main" id="{A13A93B3-C626-8266-C914-84F10FE346D5}"/>
              </a:ext>
            </a:extLst>
          </p:cNvPr>
          <p:cNvPicPr>
            <a:picLocks noChangeAspect="1"/>
          </p:cNvPicPr>
          <p:nvPr/>
        </p:nvPicPr>
        <p:blipFill>
          <a:blip r:embed="rId2"/>
          <a:stretch>
            <a:fillRect/>
          </a:stretch>
        </p:blipFill>
        <p:spPr>
          <a:xfrm>
            <a:off x="640080" y="1254034"/>
            <a:ext cx="5746431" cy="3698966"/>
          </a:xfrm>
          <a:prstGeom prst="rect">
            <a:avLst/>
          </a:prstGeom>
        </p:spPr>
      </p:pic>
      <p:sp>
        <p:nvSpPr>
          <p:cNvPr id="14" name="TextBox 13">
            <a:extLst>
              <a:ext uri="{FF2B5EF4-FFF2-40B4-BE49-F238E27FC236}">
                <a16:creationId xmlns:a16="http://schemas.microsoft.com/office/drawing/2014/main" id="{6744A13B-130E-1A24-CDA4-6758711C07DD}"/>
              </a:ext>
            </a:extLst>
          </p:cNvPr>
          <p:cNvSpPr txBox="1"/>
          <p:nvPr/>
        </p:nvSpPr>
        <p:spPr>
          <a:xfrm>
            <a:off x="471485" y="5185955"/>
            <a:ext cx="6151383" cy="3189463"/>
          </a:xfrm>
          <a:prstGeom prst="rect">
            <a:avLst/>
          </a:prstGeom>
          <a:noFill/>
        </p:spPr>
        <p:txBody>
          <a:bodyPr wrap="square" rtlCol="0">
            <a:spAutoFit/>
          </a:bodyPr>
          <a:lstStyle/>
          <a:p>
            <a:pPr marL="285750" indent="-285750">
              <a:buFont typeface="Arial" panose="020B0604020202020204" pitchFamily="34" charset="0"/>
              <a:buChar char="•"/>
            </a:pPr>
            <a:r>
              <a:rPr lang="en-US" sz="1800" dirty="0"/>
              <a:t>10th-grade and 12th-grade percentages exhibit moderate positive correlations with 'Salary', with coefficients of approximately 0.642 and 0.168.This suggests that higher percentages in these grades tend to be associated with higher salaries.</a:t>
            </a:r>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r>
              <a:rPr lang="en-US" sz="1800" dirty="0"/>
              <a:t>College GPA also shows  moderate positive correlations with 'Salary', with coefficients of approximately 0.13.This indicates that candidates with higher GPAs receive slightly higher salaries.</a:t>
            </a:r>
          </a:p>
          <a:p>
            <a:pPr marL="285750" indent="-285750">
              <a:buFont typeface="Arial" panose="020B0604020202020204" pitchFamily="34" charset="0"/>
              <a:buChar char="•"/>
            </a:pPr>
            <a:endParaRPr lang="en-US" sz="1800" dirty="0"/>
          </a:p>
          <a:p>
            <a:endParaRPr lang="en-US" dirty="0"/>
          </a:p>
        </p:txBody>
      </p:sp>
    </p:spTree>
    <p:extLst>
      <p:ext uri="{BB962C8B-B14F-4D97-AF65-F5344CB8AC3E}">
        <p14:creationId xmlns:p14="http://schemas.microsoft.com/office/powerpoint/2010/main" val="27362427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C3819E3-A6DA-2DF3-A20F-49F455917B4F}"/>
              </a:ext>
            </a:extLst>
          </p:cNvPr>
          <p:cNvPicPr>
            <a:picLocks noChangeAspect="1"/>
          </p:cNvPicPr>
          <p:nvPr/>
        </p:nvPicPr>
        <p:blipFill>
          <a:blip r:embed="rId2"/>
          <a:stretch>
            <a:fillRect/>
          </a:stretch>
        </p:blipFill>
        <p:spPr>
          <a:xfrm>
            <a:off x="352697" y="640080"/>
            <a:ext cx="6152606" cy="4493623"/>
          </a:xfrm>
          <a:prstGeom prst="rect">
            <a:avLst/>
          </a:prstGeom>
        </p:spPr>
      </p:pic>
      <p:sp>
        <p:nvSpPr>
          <p:cNvPr id="8" name="TextBox 7">
            <a:extLst>
              <a:ext uri="{FF2B5EF4-FFF2-40B4-BE49-F238E27FC236}">
                <a16:creationId xmlns:a16="http://schemas.microsoft.com/office/drawing/2014/main" id="{203AA64A-A796-9981-22D4-3E8343792743}"/>
              </a:ext>
            </a:extLst>
          </p:cNvPr>
          <p:cNvSpPr txBox="1"/>
          <p:nvPr/>
        </p:nvSpPr>
        <p:spPr>
          <a:xfrm rot="10800000" flipH="1" flipV="1">
            <a:off x="352698" y="5123619"/>
            <a:ext cx="6152606" cy="4801314"/>
          </a:xfrm>
          <a:prstGeom prst="rect">
            <a:avLst/>
          </a:prstGeom>
          <a:noFill/>
        </p:spPr>
        <p:txBody>
          <a:bodyPr wrap="square" rtlCol="0">
            <a:spAutoFit/>
          </a:bodyPr>
          <a:lstStyle/>
          <a:p>
            <a:pPr marL="285750" indent="-285750">
              <a:buFont typeface="Arial" panose="020B0604020202020204" pitchFamily="34" charset="0"/>
              <a:buChar char="•"/>
            </a:pPr>
            <a:r>
              <a:rPr lang="en-US" sz="1800" dirty="0">
                <a:effectLst/>
              </a:rPr>
              <a:t>English and Logical scores have weak positive correlations with salary, with coefficients around 0.182 and 0.180 , respectively.</a:t>
            </a:r>
          </a:p>
          <a:p>
            <a:pPr marL="285750" indent="-285750">
              <a:buFont typeface="Arial" panose="020B0604020202020204" pitchFamily="34" charset="0"/>
              <a:buChar char="•"/>
            </a:pPr>
            <a:endParaRPr lang="en-US" sz="1800" dirty="0">
              <a:effectLst/>
            </a:endParaRPr>
          </a:p>
          <a:p>
            <a:pPr marL="285750" indent="-285750">
              <a:buFont typeface="Arial" panose="020B0604020202020204" pitchFamily="34" charset="0"/>
              <a:buChar char="•"/>
            </a:pPr>
            <a:r>
              <a:rPr lang="en-US" sz="1800" dirty="0">
                <a:effectLst/>
              </a:rPr>
              <a:t>Quantitative scores show a slightly stronger but still weak correlation with salary, with a coefficient of approximately 0.233.</a:t>
            </a:r>
          </a:p>
          <a:p>
            <a:pPr marL="285750" indent="-285750">
              <a:buFont typeface="Arial" panose="020B0604020202020204" pitchFamily="34" charset="0"/>
              <a:buChar char="•"/>
            </a:pPr>
            <a:endParaRPr lang="en-US" sz="1800" dirty="0">
              <a:effectLst/>
            </a:endParaRPr>
          </a:p>
          <a:p>
            <a:pPr marL="285750" indent="-285750">
              <a:buFont typeface="Arial" panose="020B0604020202020204" pitchFamily="34" charset="0"/>
              <a:buChar char="•"/>
            </a:pPr>
            <a:r>
              <a:rPr lang="en-US" sz="1800" dirty="0">
                <a:effectLst/>
              </a:rPr>
              <a:t>These correlations suggest that language and aptitude scores have limited predictive power for determining salary levels.</a:t>
            </a:r>
          </a:p>
          <a:p>
            <a:pPr marL="285750" indent="-285750">
              <a:buFont typeface="Arial" panose="020B0604020202020204" pitchFamily="34" charset="0"/>
              <a:buChar char="•"/>
            </a:pPr>
            <a:endParaRPr lang="en-US" sz="1800" dirty="0">
              <a:effectLst/>
            </a:endParaRPr>
          </a:p>
          <a:p>
            <a:pPr marL="285750" indent="-285750">
              <a:buFont typeface="Arial" panose="020B0604020202020204" pitchFamily="34" charset="0"/>
              <a:buChar char="•"/>
            </a:pPr>
            <a:r>
              <a:rPr lang="en-US" sz="1800" dirty="0">
                <a:effectLst/>
              </a:rPr>
              <a:t>Computer programming skills exhibit a weak positive correlation with salary, with a coefficient of around 0.163.</a:t>
            </a:r>
          </a:p>
          <a:p>
            <a:br>
              <a:rPr lang="en-US" sz="1800" dirty="0">
                <a:effectLst/>
              </a:rPr>
            </a:br>
            <a:endParaRPr lang="en-IN" sz="1800" dirty="0"/>
          </a:p>
        </p:txBody>
      </p:sp>
    </p:spTree>
    <p:extLst>
      <p:ext uri="{BB962C8B-B14F-4D97-AF65-F5344CB8AC3E}">
        <p14:creationId xmlns:p14="http://schemas.microsoft.com/office/powerpoint/2010/main" val="20329528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D306F22-2E87-38C8-033D-C2847C7B906B}"/>
              </a:ext>
            </a:extLst>
          </p:cNvPr>
          <p:cNvSpPr>
            <a:spLocks noGrp="1"/>
          </p:cNvSpPr>
          <p:nvPr>
            <p:ph type="body" idx="1"/>
          </p:nvPr>
        </p:nvSpPr>
        <p:spPr>
          <a:xfrm>
            <a:off x="471489" y="653143"/>
            <a:ext cx="5915025" cy="8269138"/>
          </a:xfrm>
        </p:spPr>
        <p:txBody>
          <a:bodyPr/>
          <a:lstStyle/>
          <a:p>
            <a:pPr marL="5744" indent="0">
              <a:buNone/>
            </a:pPr>
            <a:r>
              <a:rPr lang="en-IN" b="1" dirty="0"/>
              <a:t>Average Salary </a:t>
            </a:r>
            <a:r>
              <a:rPr lang="en-IN" b="1"/>
              <a:t>for each </a:t>
            </a:r>
            <a:r>
              <a:rPr lang="en-IN" b="1" dirty="0"/>
              <a:t>Designation:</a:t>
            </a:r>
          </a:p>
        </p:txBody>
      </p:sp>
      <p:pic>
        <p:nvPicPr>
          <p:cNvPr id="6" name="Picture 5">
            <a:extLst>
              <a:ext uri="{FF2B5EF4-FFF2-40B4-BE49-F238E27FC236}">
                <a16:creationId xmlns:a16="http://schemas.microsoft.com/office/drawing/2014/main" id="{E81B3E2D-EB5F-ACA5-490F-87F9C28CAA2F}"/>
              </a:ext>
            </a:extLst>
          </p:cNvPr>
          <p:cNvPicPr>
            <a:picLocks noChangeAspect="1"/>
          </p:cNvPicPr>
          <p:nvPr/>
        </p:nvPicPr>
        <p:blipFill>
          <a:blip r:embed="rId2"/>
          <a:stretch>
            <a:fillRect/>
          </a:stretch>
        </p:blipFill>
        <p:spPr>
          <a:xfrm>
            <a:off x="471486" y="1559732"/>
            <a:ext cx="5744326" cy="3947082"/>
          </a:xfrm>
          <a:prstGeom prst="rect">
            <a:avLst/>
          </a:prstGeom>
        </p:spPr>
      </p:pic>
      <p:sp>
        <p:nvSpPr>
          <p:cNvPr id="8" name="TextBox 7">
            <a:extLst>
              <a:ext uri="{FF2B5EF4-FFF2-40B4-BE49-F238E27FC236}">
                <a16:creationId xmlns:a16="http://schemas.microsoft.com/office/drawing/2014/main" id="{3AFC8899-F574-8EE4-1819-8F90F411BB06}"/>
              </a:ext>
            </a:extLst>
          </p:cNvPr>
          <p:cNvSpPr txBox="1"/>
          <p:nvPr/>
        </p:nvSpPr>
        <p:spPr>
          <a:xfrm rot="10800000" flipV="1">
            <a:off x="671513" y="5775617"/>
            <a:ext cx="5544300" cy="3139321"/>
          </a:xfrm>
          <a:prstGeom prst="rect">
            <a:avLst/>
          </a:prstGeom>
          <a:noFill/>
        </p:spPr>
        <p:txBody>
          <a:bodyPr wrap="square" rtlCol="0">
            <a:spAutoFit/>
          </a:bodyPr>
          <a:lstStyle/>
          <a:p>
            <a:pPr marL="285750" indent="-285750">
              <a:buFont typeface="Arial" panose="020B0604020202020204" pitchFamily="34" charset="0"/>
              <a:buChar char="•"/>
            </a:pPr>
            <a:r>
              <a:rPr lang="en-US" sz="1800" dirty="0"/>
              <a:t>Employees with the designation "senior software engineer" have the highest mean salary, followed by "assistant manager" and "system engineer".</a:t>
            </a:r>
          </a:p>
          <a:p>
            <a:endParaRPr lang="en-US" sz="1800" dirty="0"/>
          </a:p>
          <a:p>
            <a:pPr marL="285750" indent="-285750">
              <a:buFont typeface="Arial" panose="020B0604020202020204" pitchFamily="34" charset="0"/>
              <a:buChar char="•"/>
            </a:pPr>
            <a:r>
              <a:rPr lang="en-US" sz="1800" dirty="0"/>
              <a:t>Employees with the designation "web developer" have the lowest mean salary among the listed designations.</a:t>
            </a:r>
          </a:p>
          <a:p>
            <a:endParaRPr lang="en-US" sz="1800" dirty="0"/>
          </a:p>
          <a:p>
            <a:pPr marL="285750" indent="-285750">
              <a:buFont typeface="Arial" panose="020B0604020202020204" pitchFamily="34" charset="0"/>
              <a:buChar char="•"/>
            </a:pPr>
            <a:r>
              <a:rPr lang="en-US" sz="1800" dirty="0"/>
              <a:t>There is a wide range of salaries across different designations, indicating variations in roles and responsibilities.</a:t>
            </a:r>
            <a:endParaRPr lang="en-IN" sz="1800" dirty="0"/>
          </a:p>
        </p:txBody>
      </p:sp>
    </p:spTree>
    <p:extLst>
      <p:ext uri="{BB962C8B-B14F-4D97-AF65-F5344CB8AC3E}">
        <p14:creationId xmlns:p14="http://schemas.microsoft.com/office/powerpoint/2010/main" val="26861844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2B9FA7C-F92A-9810-3D17-29AE451B7951}"/>
              </a:ext>
            </a:extLst>
          </p:cNvPr>
          <p:cNvSpPr>
            <a:spLocks noGrp="1"/>
          </p:cNvSpPr>
          <p:nvPr>
            <p:ph type="body" idx="1"/>
          </p:nvPr>
        </p:nvSpPr>
        <p:spPr>
          <a:xfrm>
            <a:off x="471489" y="589547"/>
            <a:ext cx="5915025" cy="8332733"/>
          </a:xfrm>
        </p:spPr>
        <p:txBody>
          <a:bodyPr>
            <a:normAutofit/>
          </a:bodyPr>
          <a:lstStyle/>
          <a:p>
            <a:pPr marL="5744" indent="0">
              <a:buNone/>
            </a:pPr>
            <a:r>
              <a:rPr lang="en-IN" sz="2000" b="1" dirty="0"/>
              <a:t>Average Salary for each Degree:</a:t>
            </a:r>
          </a:p>
        </p:txBody>
      </p:sp>
      <p:pic>
        <p:nvPicPr>
          <p:cNvPr id="5" name="Picture 4">
            <a:extLst>
              <a:ext uri="{FF2B5EF4-FFF2-40B4-BE49-F238E27FC236}">
                <a16:creationId xmlns:a16="http://schemas.microsoft.com/office/drawing/2014/main" id="{1674BBDE-BCCE-0D30-F76C-186DBDA97C54}"/>
              </a:ext>
            </a:extLst>
          </p:cNvPr>
          <p:cNvPicPr>
            <a:picLocks noChangeAspect="1"/>
          </p:cNvPicPr>
          <p:nvPr/>
        </p:nvPicPr>
        <p:blipFill>
          <a:blip r:embed="rId2"/>
          <a:stretch>
            <a:fillRect/>
          </a:stretch>
        </p:blipFill>
        <p:spPr>
          <a:xfrm>
            <a:off x="776036" y="983721"/>
            <a:ext cx="5305925" cy="3504312"/>
          </a:xfrm>
          <a:prstGeom prst="rect">
            <a:avLst/>
          </a:prstGeom>
        </p:spPr>
      </p:pic>
      <p:sp>
        <p:nvSpPr>
          <p:cNvPr id="8" name="TextBox 7">
            <a:extLst>
              <a:ext uri="{FF2B5EF4-FFF2-40B4-BE49-F238E27FC236}">
                <a16:creationId xmlns:a16="http://schemas.microsoft.com/office/drawing/2014/main" id="{933EC829-606E-D9D1-176A-61E920BBE309}"/>
              </a:ext>
            </a:extLst>
          </p:cNvPr>
          <p:cNvSpPr txBox="1"/>
          <p:nvPr/>
        </p:nvSpPr>
        <p:spPr>
          <a:xfrm rot="10800000" flipV="1">
            <a:off x="471483" y="4506198"/>
            <a:ext cx="5915024" cy="1323439"/>
          </a:xfrm>
          <a:prstGeom prst="rect">
            <a:avLst/>
          </a:prstGeom>
          <a:noFill/>
        </p:spPr>
        <p:txBody>
          <a:bodyPr wrap="square" rtlCol="0">
            <a:spAutoFit/>
          </a:bodyPr>
          <a:lstStyle/>
          <a:p>
            <a:pPr marL="285750" indent="-285750">
              <a:buFont typeface="Arial" panose="020B0604020202020204" pitchFamily="34" charset="0"/>
              <a:buChar char="•"/>
            </a:pPr>
            <a:r>
              <a:rPr lang="en-US" sz="1600" dirty="0"/>
              <a:t>The highest mean salary is for M.Tech./M.E. degree holders, followed by B.Tech/B.E. and M.Sc. (Tech.).</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MCA degree holders have a lower mean salary compared to other degrees.</a:t>
            </a:r>
            <a:endParaRPr lang="en-IN" sz="1600" dirty="0"/>
          </a:p>
        </p:txBody>
      </p:sp>
      <p:sp>
        <p:nvSpPr>
          <p:cNvPr id="10" name="TextBox 9">
            <a:extLst>
              <a:ext uri="{FF2B5EF4-FFF2-40B4-BE49-F238E27FC236}">
                <a16:creationId xmlns:a16="http://schemas.microsoft.com/office/drawing/2014/main" id="{0DF87F68-1D62-0CB9-4D65-EAC771B79508}"/>
              </a:ext>
            </a:extLst>
          </p:cNvPr>
          <p:cNvSpPr txBox="1"/>
          <p:nvPr/>
        </p:nvSpPr>
        <p:spPr>
          <a:xfrm rot="10800000" flipV="1">
            <a:off x="471481" y="5888156"/>
            <a:ext cx="4774281" cy="400110"/>
          </a:xfrm>
          <a:prstGeom prst="rect">
            <a:avLst/>
          </a:prstGeom>
          <a:noFill/>
        </p:spPr>
        <p:txBody>
          <a:bodyPr wrap="square" rtlCol="0">
            <a:spAutoFit/>
          </a:bodyPr>
          <a:lstStyle/>
          <a:p>
            <a:pPr marL="5744" indent="0">
              <a:buNone/>
            </a:pPr>
            <a:r>
              <a:rPr lang="en-IN" sz="2000" b="1" dirty="0"/>
              <a:t>Average Salary per Gender :</a:t>
            </a:r>
          </a:p>
        </p:txBody>
      </p:sp>
      <p:pic>
        <p:nvPicPr>
          <p:cNvPr id="11" name="Picture 10">
            <a:extLst>
              <a:ext uri="{FF2B5EF4-FFF2-40B4-BE49-F238E27FC236}">
                <a16:creationId xmlns:a16="http://schemas.microsoft.com/office/drawing/2014/main" id="{BF852960-C717-A74E-F7D0-77D7AEB82A04}"/>
              </a:ext>
            </a:extLst>
          </p:cNvPr>
          <p:cNvPicPr>
            <a:picLocks noChangeAspect="1"/>
          </p:cNvPicPr>
          <p:nvPr/>
        </p:nvPicPr>
        <p:blipFill>
          <a:blip r:embed="rId3"/>
          <a:stretch>
            <a:fillRect/>
          </a:stretch>
        </p:blipFill>
        <p:spPr>
          <a:xfrm>
            <a:off x="288758" y="6346786"/>
            <a:ext cx="4608089" cy="3429530"/>
          </a:xfrm>
          <a:prstGeom prst="rect">
            <a:avLst/>
          </a:prstGeom>
        </p:spPr>
      </p:pic>
      <p:sp>
        <p:nvSpPr>
          <p:cNvPr id="14" name="TextBox 13">
            <a:extLst>
              <a:ext uri="{FF2B5EF4-FFF2-40B4-BE49-F238E27FC236}">
                <a16:creationId xmlns:a16="http://schemas.microsoft.com/office/drawing/2014/main" id="{19155A11-E59C-6D5A-3B33-A7D0B55BE379}"/>
              </a:ext>
            </a:extLst>
          </p:cNvPr>
          <p:cNvSpPr txBox="1"/>
          <p:nvPr/>
        </p:nvSpPr>
        <p:spPr>
          <a:xfrm>
            <a:off x="4981074" y="6629400"/>
            <a:ext cx="1405434" cy="1569660"/>
          </a:xfrm>
          <a:prstGeom prst="rect">
            <a:avLst/>
          </a:prstGeom>
          <a:noFill/>
        </p:spPr>
        <p:txBody>
          <a:bodyPr wrap="square" rtlCol="0">
            <a:spAutoFit/>
          </a:bodyPr>
          <a:lstStyle/>
          <a:p>
            <a:r>
              <a:rPr lang="en-US" sz="1600" dirty="0"/>
              <a:t>On average, males tend to have higher salaries compared to females</a:t>
            </a:r>
            <a:r>
              <a:rPr lang="en-US" dirty="0"/>
              <a:t>…</a:t>
            </a:r>
          </a:p>
        </p:txBody>
      </p:sp>
    </p:spTree>
    <p:extLst>
      <p:ext uri="{BB962C8B-B14F-4D97-AF65-F5344CB8AC3E}">
        <p14:creationId xmlns:p14="http://schemas.microsoft.com/office/powerpoint/2010/main" val="17357464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6ED1F52-60C7-9F40-66A1-960F7FCBFB2E}"/>
              </a:ext>
            </a:extLst>
          </p:cNvPr>
          <p:cNvSpPr>
            <a:spLocks noGrp="1"/>
          </p:cNvSpPr>
          <p:nvPr>
            <p:ph type="body" idx="1"/>
          </p:nvPr>
        </p:nvSpPr>
        <p:spPr>
          <a:xfrm>
            <a:off x="471489" y="673768"/>
            <a:ext cx="5915025" cy="8248513"/>
          </a:xfrm>
        </p:spPr>
        <p:txBody>
          <a:bodyPr/>
          <a:lstStyle/>
          <a:p>
            <a:pPr marL="5744" indent="0">
              <a:buNone/>
            </a:pPr>
            <a:r>
              <a:rPr lang="en-IN" b="1" dirty="0"/>
              <a:t>Average Salary for each State:</a:t>
            </a:r>
          </a:p>
        </p:txBody>
      </p:sp>
      <p:pic>
        <p:nvPicPr>
          <p:cNvPr id="7" name="Picture 6">
            <a:extLst>
              <a:ext uri="{FF2B5EF4-FFF2-40B4-BE49-F238E27FC236}">
                <a16:creationId xmlns:a16="http://schemas.microsoft.com/office/drawing/2014/main" id="{7D03321D-473C-E147-7052-5321180FA76F}"/>
              </a:ext>
            </a:extLst>
          </p:cNvPr>
          <p:cNvPicPr>
            <a:picLocks noChangeAspect="1"/>
          </p:cNvPicPr>
          <p:nvPr/>
        </p:nvPicPr>
        <p:blipFill>
          <a:blip r:embed="rId2"/>
          <a:stretch>
            <a:fillRect/>
          </a:stretch>
        </p:blipFill>
        <p:spPr>
          <a:xfrm>
            <a:off x="596691" y="1520540"/>
            <a:ext cx="5664617" cy="4322247"/>
          </a:xfrm>
          <a:prstGeom prst="rect">
            <a:avLst/>
          </a:prstGeom>
        </p:spPr>
      </p:pic>
      <p:sp>
        <p:nvSpPr>
          <p:cNvPr id="8" name="TextBox 7">
            <a:extLst>
              <a:ext uri="{FF2B5EF4-FFF2-40B4-BE49-F238E27FC236}">
                <a16:creationId xmlns:a16="http://schemas.microsoft.com/office/drawing/2014/main" id="{FF7F2738-F3DA-0FD0-B6CC-95970814720D}"/>
              </a:ext>
            </a:extLst>
          </p:cNvPr>
          <p:cNvSpPr txBox="1"/>
          <p:nvPr/>
        </p:nvSpPr>
        <p:spPr>
          <a:xfrm rot="10800000" flipV="1">
            <a:off x="721893" y="6452936"/>
            <a:ext cx="5664617" cy="2031325"/>
          </a:xfrm>
          <a:prstGeom prst="rect">
            <a:avLst/>
          </a:prstGeom>
          <a:noFill/>
        </p:spPr>
        <p:txBody>
          <a:bodyPr wrap="square" rtlCol="0">
            <a:spAutoFit/>
          </a:bodyPr>
          <a:lstStyle/>
          <a:p>
            <a:pPr marL="285750" indent="-285750">
              <a:buFont typeface="Arial" panose="020B0604020202020204" pitchFamily="34" charset="0"/>
              <a:buChar char="•"/>
            </a:pPr>
            <a:r>
              <a:rPr lang="en-US" sz="1800" dirty="0"/>
              <a:t>Delhi has the highest mean salary among the listed states, followed by Karnataka and Andhra Pradesh.</a:t>
            </a:r>
          </a:p>
          <a:p>
            <a:pPr marL="285750" indent="-285750">
              <a:buFont typeface="Arial" panose="020B0604020202020204" pitchFamily="34" charset="0"/>
              <a:buChar char="•"/>
            </a:pPr>
            <a:r>
              <a:rPr lang="en-US" sz="1800" dirty="0"/>
              <a:t>Kerala, Tamil Nadu, and West Bengal have relatively lower mean salaries compared to other states, indicating potential regional disparities in salary levels.</a:t>
            </a:r>
            <a:endParaRPr lang="en-US" dirty="0"/>
          </a:p>
        </p:txBody>
      </p:sp>
    </p:spTree>
    <p:extLst>
      <p:ext uri="{BB962C8B-B14F-4D97-AF65-F5344CB8AC3E}">
        <p14:creationId xmlns:p14="http://schemas.microsoft.com/office/powerpoint/2010/main" val="16915538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58C11B4-1F7D-94E6-52BF-8784B7367FD2}"/>
              </a:ext>
            </a:extLst>
          </p:cNvPr>
          <p:cNvSpPr>
            <a:spLocks noGrp="1"/>
          </p:cNvSpPr>
          <p:nvPr>
            <p:ph type="body" idx="1"/>
          </p:nvPr>
        </p:nvSpPr>
        <p:spPr>
          <a:xfrm>
            <a:off x="471489" y="661737"/>
            <a:ext cx="5915025" cy="8260544"/>
          </a:xfrm>
        </p:spPr>
        <p:txBody>
          <a:bodyPr>
            <a:normAutofit/>
          </a:bodyPr>
          <a:lstStyle/>
          <a:p>
            <a:pPr marL="5744" indent="0">
              <a:buNone/>
            </a:pPr>
            <a:r>
              <a:rPr lang="en-IN" b="1" dirty="0"/>
              <a:t>Average Salary per College Tier:</a:t>
            </a:r>
          </a:p>
        </p:txBody>
      </p:sp>
      <p:pic>
        <p:nvPicPr>
          <p:cNvPr id="5" name="Picture 4">
            <a:extLst>
              <a:ext uri="{FF2B5EF4-FFF2-40B4-BE49-F238E27FC236}">
                <a16:creationId xmlns:a16="http://schemas.microsoft.com/office/drawing/2014/main" id="{36D35F9F-9A7F-860A-9790-EC1B659474E4}"/>
              </a:ext>
            </a:extLst>
          </p:cNvPr>
          <p:cNvPicPr>
            <a:picLocks noChangeAspect="1"/>
          </p:cNvPicPr>
          <p:nvPr/>
        </p:nvPicPr>
        <p:blipFill>
          <a:blip r:embed="rId2"/>
          <a:stretch>
            <a:fillRect/>
          </a:stretch>
        </p:blipFill>
        <p:spPr>
          <a:xfrm>
            <a:off x="803860" y="1136985"/>
            <a:ext cx="5197642" cy="4620126"/>
          </a:xfrm>
          <a:prstGeom prst="rect">
            <a:avLst/>
          </a:prstGeom>
        </p:spPr>
      </p:pic>
      <p:sp>
        <p:nvSpPr>
          <p:cNvPr id="6" name="TextBox 5">
            <a:extLst>
              <a:ext uri="{FF2B5EF4-FFF2-40B4-BE49-F238E27FC236}">
                <a16:creationId xmlns:a16="http://schemas.microsoft.com/office/drawing/2014/main" id="{978E19F5-50D8-4334-FAF4-2B4E3FB30DF4}"/>
              </a:ext>
            </a:extLst>
          </p:cNvPr>
          <p:cNvSpPr txBox="1"/>
          <p:nvPr/>
        </p:nvSpPr>
        <p:spPr>
          <a:xfrm flipH="1">
            <a:off x="649705" y="5757111"/>
            <a:ext cx="5758608" cy="3416320"/>
          </a:xfrm>
          <a:prstGeom prst="rect">
            <a:avLst/>
          </a:prstGeom>
          <a:noFill/>
        </p:spPr>
        <p:txBody>
          <a:bodyPr wrap="square" rtlCol="0">
            <a:spAutoFit/>
          </a:bodyPr>
          <a:lstStyle/>
          <a:p>
            <a:pPr marL="285750" indent="-285750">
              <a:buFont typeface="Arial" panose="020B0604020202020204" pitchFamily="34" charset="0"/>
              <a:buChar char="•"/>
            </a:pPr>
            <a:r>
              <a:rPr lang="en-US" sz="1800" dirty="0"/>
              <a:t>Tier 1 colleges have a higher average and median salary compared to those from Tier 2 colleges.</a:t>
            </a:r>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r>
              <a:rPr lang="en-US" sz="1800" dirty="0"/>
              <a:t>Additionally, Tier 2 colleges have a wider salary range from a minimum of 35,000 to a maximum of 660,000 with a larger count of candidates.</a:t>
            </a:r>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r>
              <a:rPr lang="en-US" sz="1800" dirty="0"/>
              <a:t>This indicates that while Tier1 college graduates tend to earn more on average, Tier 2 colleges have a wider range of salary outcomes, possibly reflecting a wider diversity of educational backgrounds and skillsets among their graduates. </a:t>
            </a:r>
            <a:endParaRPr lang="en-IN" sz="1800" dirty="0"/>
          </a:p>
        </p:txBody>
      </p:sp>
    </p:spTree>
    <p:extLst>
      <p:ext uri="{BB962C8B-B14F-4D97-AF65-F5344CB8AC3E}">
        <p14:creationId xmlns:p14="http://schemas.microsoft.com/office/powerpoint/2010/main" val="27909688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44FD64-806B-A318-CA19-F17FD9823819}"/>
            </a:ext>
          </a:extLst>
        </p:cNvPr>
        <p:cNvGrpSpPr/>
        <p:nvPr/>
      </p:nvGrpSpPr>
      <p:grpSpPr>
        <a:xfrm>
          <a:off x="0" y="0"/>
          <a:ext cx="0" cy="0"/>
          <a:chOff x="0" y="0"/>
          <a:chExt cx="0" cy="0"/>
        </a:xfrm>
      </p:grpSpPr>
      <p:sp>
        <p:nvSpPr>
          <p:cNvPr id="3" name="Text Placeholder 2">
            <a:extLst>
              <a:ext uri="{FF2B5EF4-FFF2-40B4-BE49-F238E27FC236}">
                <a16:creationId xmlns:a16="http://schemas.microsoft.com/office/drawing/2014/main" id="{C96C823C-10B5-B3BA-7D86-14A93352A851}"/>
              </a:ext>
            </a:extLst>
          </p:cNvPr>
          <p:cNvSpPr>
            <a:spLocks noGrp="1"/>
          </p:cNvSpPr>
          <p:nvPr>
            <p:ph type="body" idx="1"/>
          </p:nvPr>
        </p:nvSpPr>
        <p:spPr>
          <a:xfrm>
            <a:off x="471489" y="685800"/>
            <a:ext cx="5915025" cy="8236481"/>
          </a:xfrm>
        </p:spPr>
        <p:txBody>
          <a:bodyPr/>
          <a:lstStyle/>
          <a:p>
            <a:pPr algn="l"/>
            <a:r>
              <a:rPr lang="en-US" sz="2400" b="1" i="0" dirty="0">
                <a:solidFill>
                  <a:srgbClr val="000000"/>
                </a:solidFill>
                <a:effectLst/>
                <a:latin typeface="Helvetica Neue"/>
              </a:rPr>
              <a:t>Research Questions:</a:t>
            </a:r>
          </a:p>
          <a:p>
            <a:pPr marL="5744" indent="0" algn="l">
              <a:buNone/>
            </a:pPr>
            <a:endParaRPr lang="en-US" sz="2400" b="1" i="0" dirty="0">
              <a:solidFill>
                <a:srgbClr val="000000"/>
              </a:solidFill>
              <a:effectLst/>
              <a:latin typeface="Helvetica Neue"/>
            </a:endParaRPr>
          </a:p>
          <a:p>
            <a:pPr marL="5744" indent="0" algn="l">
              <a:buNone/>
            </a:pPr>
            <a:r>
              <a:rPr lang="en-US" sz="1800" i="0" dirty="0">
                <a:solidFill>
                  <a:srgbClr val="000000"/>
                </a:solidFill>
                <a:effectLst/>
                <a:latin typeface="Helvetica Neue"/>
              </a:rPr>
              <a:t>Times of India article dated Jan 18, 2019 states that “After doing your Computer Science Engineering if you take up jobs as a Programming Analyst, Software Engineer, Hardware Engineer and Associate Engineer you can earn up to 2.5-3 lakhs as a fresh graduate.” Test this claim with the data given to you.</a:t>
            </a:r>
          </a:p>
          <a:p>
            <a:pPr marL="5744" indent="0" algn="l">
              <a:buNone/>
            </a:pPr>
            <a:endParaRPr lang="en-US" sz="1800" i="0" dirty="0">
              <a:solidFill>
                <a:srgbClr val="000000"/>
              </a:solidFill>
              <a:effectLst/>
              <a:latin typeface="Helvetica Neue"/>
            </a:endParaRPr>
          </a:p>
          <a:p>
            <a:pPr marL="5744" indent="0" algn="l">
              <a:buNone/>
            </a:pPr>
            <a:r>
              <a:rPr lang="en-US" sz="1800" i="0" dirty="0">
                <a:solidFill>
                  <a:srgbClr val="000000"/>
                </a:solidFill>
                <a:effectLst/>
                <a:latin typeface="Helvetica Neue"/>
              </a:rPr>
              <a:t>Is there a relationship between gender and specialization? (i.e. Does the preference of </a:t>
            </a:r>
            <a:r>
              <a:rPr lang="en-US" sz="1800" dirty="0">
                <a:solidFill>
                  <a:srgbClr val="000000"/>
                </a:solidFill>
                <a:latin typeface="Helvetica Neue"/>
              </a:rPr>
              <a:t>s</a:t>
            </a:r>
            <a:r>
              <a:rPr lang="en-US" sz="1800" i="0" dirty="0">
                <a:solidFill>
                  <a:srgbClr val="000000"/>
                </a:solidFill>
                <a:effectLst/>
                <a:latin typeface="Helvetica Neue"/>
              </a:rPr>
              <a:t>pecialization depend on the Gender?)</a:t>
            </a:r>
          </a:p>
          <a:p>
            <a:pPr marL="5744" indent="0" algn="l">
              <a:buNone/>
            </a:pPr>
            <a:endParaRPr lang="en-US" sz="2000" b="1" dirty="0">
              <a:solidFill>
                <a:srgbClr val="000000"/>
              </a:solidFill>
              <a:latin typeface="Helvetica Neue"/>
            </a:endParaRPr>
          </a:p>
          <a:p>
            <a:pPr marL="5744" indent="0" algn="l">
              <a:buNone/>
            </a:pPr>
            <a:r>
              <a:rPr lang="en-US" sz="2400" b="1" dirty="0">
                <a:solidFill>
                  <a:srgbClr val="000000"/>
                </a:solidFill>
                <a:latin typeface="Helvetica Neue"/>
              </a:rPr>
              <a:t>Solution:</a:t>
            </a:r>
            <a:endParaRPr lang="en-US" sz="2400" b="1" i="0" dirty="0">
              <a:solidFill>
                <a:srgbClr val="000000"/>
              </a:solidFill>
              <a:effectLst/>
              <a:latin typeface="Helvetica Neue"/>
            </a:endParaRPr>
          </a:p>
          <a:p>
            <a:pPr marL="5744" indent="0">
              <a:buNone/>
            </a:pPr>
            <a:endParaRPr lang="en-IN" dirty="0"/>
          </a:p>
        </p:txBody>
      </p:sp>
      <p:pic>
        <p:nvPicPr>
          <p:cNvPr id="5" name="Picture 4">
            <a:extLst>
              <a:ext uri="{FF2B5EF4-FFF2-40B4-BE49-F238E27FC236}">
                <a16:creationId xmlns:a16="http://schemas.microsoft.com/office/drawing/2014/main" id="{7AFF2000-0F5D-3683-2C59-E67BF9131869}"/>
              </a:ext>
            </a:extLst>
          </p:cNvPr>
          <p:cNvPicPr>
            <a:picLocks noChangeAspect="1"/>
          </p:cNvPicPr>
          <p:nvPr/>
        </p:nvPicPr>
        <p:blipFill rotWithShape="1">
          <a:blip r:embed="rId2"/>
          <a:srcRect l="15964" t="38623" r="13510" b="33678"/>
          <a:stretch/>
        </p:blipFill>
        <p:spPr>
          <a:xfrm>
            <a:off x="471487" y="4668253"/>
            <a:ext cx="5915025" cy="3910261"/>
          </a:xfrm>
          <a:prstGeom prst="rect">
            <a:avLst/>
          </a:prstGeom>
        </p:spPr>
      </p:pic>
    </p:spTree>
    <p:extLst>
      <p:ext uri="{BB962C8B-B14F-4D97-AF65-F5344CB8AC3E}">
        <p14:creationId xmlns:p14="http://schemas.microsoft.com/office/powerpoint/2010/main" val="4526418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4EAAB1-2125-9A0C-A981-236C6DE64625}"/>
            </a:ext>
          </a:extLst>
        </p:cNvPr>
        <p:cNvGrpSpPr/>
        <p:nvPr/>
      </p:nvGrpSpPr>
      <p:grpSpPr>
        <a:xfrm>
          <a:off x="0" y="0"/>
          <a:ext cx="0" cy="0"/>
          <a:chOff x="0" y="0"/>
          <a:chExt cx="0" cy="0"/>
        </a:xfrm>
      </p:grpSpPr>
      <p:sp>
        <p:nvSpPr>
          <p:cNvPr id="3" name="Text Placeholder 2">
            <a:extLst>
              <a:ext uri="{FF2B5EF4-FFF2-40B4-BE49-F238E27FC236}">
                <a16:creationId xmlns:a16="http://schemas.microsoft.com/office/drawing/2014/main" id="{4BBD1DB6-B5F4-9C65-2694-202891C46C72}"/>
              </a:ext>
            </a:extLst>
          </p:cNvPr>
          <p:cNvSpPr>
            <a:spLocks noGrp="1"/>
          </p:cNvSpPr>
          <p:nvPr>
            <p:ph type="body" idx="1"/>
          </p:nvPr>
        </p:nvSpPr>
        <p:spPr>
          <a:xfrm>
            <a:off x="471489" y="782053"/>
            <a:ext cx="5915025" cy="8140228"/>
          </a:xfrm>
        </p:spPr>
        <p:txBody>
          <a:bodyPr>
            <a:normAutofit/>
          </a:bodyPr>
          <a:lstStyle/>
          <a:p>
            <a:pPr marL="5744" indent="0">
              <a:buNone/>
            </a:pPr>
            <a:endParaRPr lang="en-US" sz="2000" dirty="0"/>
          </a:p>
          <a:p>
            <a:pPr marL="5744" indent="0">
              <a:buNone/>
            </a:pPr>
            <a:endParaRPr lang="en-US" sz="2000" dirty="0"/>
          </a:p>
          <a:p>
            <a:pPr marL="5744" indent="0">
              <a:buNone/>
            </a:pPr>
            <a:endParaRPr lang="en-US" sz="2000" dirty="0"/>
          </a:p>
          <a:p>
            <a:pPr marL="5744" indent="0">
              <a:buNone/>
            </a:pPr>
            <a:endParaRPr lang="en-US" sz="2000" dirty="0"/>
          </a:p>
          <a:p>
            <a:pPr marL="5744" indent="0">
              <a:buNone/>
            </a:pPr>
            <a:endParaRPr lang="en-US" sz="2000" dirty="0"/>
          </a:p>
          <a:p>
            <a:pPr marL="5744" indent="0">
              <a:buNone/>
            </a:pPr>
            <a:endParaRPr lang="en-US" sz="2000" dirty="0"/>
          </a:p>
          <a:p>
            <a:pPr marL="5744" indent="0">
              <a:buNone/>
            </a:pPr>
            <a:endParaRPr lang="en-US" sz="2000" dirty="0"/>
          </a:p>
          <a:p>
            <a:pPr marL="5744" indent="0">
              <a:buNone/>
            </a:pPr>
            <a:endParaRPr lang="en-US" sz="2000" dirty="0"/>
          </a:p>
          <a:p>
            <a:pPr marL="5744" indent="0">
              <a:buNone/>
            </a:pPr>
            <a:endParaRPr lang="en-US" sz="2000" dirty="0"/>
          </a:p>
          <a:p>
            <a:pPr marL="5744" indent="0">
              <a:buNone/>
            </a:pPr>
            <a:endParaRPr lang="en-US" sz="2000" dirty="0"/>
          </a:p>
          <a:p>
            <a:pPr marL="5744" indent="0">
              <a:buNone/>
            </a:pPr>
            <a:endParaRPr lang="en-US" sz="2000" dirty="0"/>
          </a:p>
          <a:p>
            <a:pPr marL="5744" indent="0">
              <a:buNone/>
            </a:pPr>
            <a:endParaRPr lang="en-US" sz="2000" dirty="0"/>
          </a:p>
          <a:p>
            <a:pPr marL="5744" indent="0">
              <a:buNone/>
            </a:pPr>
            <a:endParaRPr lang="en-US" sz="2000" dirty="0"/>
          </a:p>
          <a:p>
            <a:pPr marL="5744" indent="0">
              <a:buNone/>
            </a:pPr>
            <a:endParaRPr lang="en-US" sz="2000" dirty="0"/>
          </a:p>
          <a:p>
            <a:pPr marL="5744" indent="0">
              <a:buNone/>
            </a:pPr>
            <a:endParaRPr lang="en-US" sz="2000" dirty="0"/>
          </a:p>
          <a:p>
            <a:pPr marL="5744" indent="0">
              <a:buNone/>
            </a:pPr>
            <a:endParaRPr lang="en-US" sz="2000" dirty="0"/>
          </a:p>
          <a:p>
            <a:pPr marL="5744" indent="0">
              <a:buNone/>
            </a:pPr>
            <a:endParaRPr lang="en-US" sz="2000" dirty="0"/>
          </a:p>
          <a:p>
            <a:pPr marL="5744" indent="0">
              <a:buNone/>
            </a:pPr>
            <a:endParaRPr lang="en-US" sz="2000" dirty="0"/>
          </a:p>
          <a:p>
            <a:pPr marL="5744" indent="0">
              <a:buNone/>
            </a:pPr>
            <a:r>
              <a:rPr lang="en-US" sz="2000" dirty="0"/>
              <a:t>Based on the analysis, the claim suggesting a salary range of 2.5-3 lakhs for Computer Science Engineering graduates in specific job roles is not supported by the data. Additionally, the statistical test results indicate that there is no significant relationship between gender and specialization preference among graduates, as per the </a:t>
            </a:r>
            <a:r>
              <a:rPr lang="en-US" sz="2000"/>
              <a:t>AMCAT dataset.</a:t>
            </a:r>
            <a:endParaRPr lang="en-US" sz="2000" dirty="0"/>
          </a:p>
        </p:txBody>
      </p:sp>
      <p:pic>
        <p:nvPicPr>
          <p:cNvPr id="7" name="Picture 6">
            <a:extLst>
              <a:ext uri="{FF2B5EF4-FFF2-40B4-BE49-F238E27FC236}">
                <a16:creationId xmlns:a16="http://schemas.microsoft.com/office/drawing/2014/main" id="{8763C157-C52C-54F9-2DAA-965813753A13}"/>
              </a:ext>
            </a:extLst>
          </p:cNvPr>
          <p:cNvPicPr>
            <a:picLocks noChangeAspect="1"/>
          </p:cNvPicPr>
          <p:nvPr/>
        </p:nvPicPr>
        <p:blipFill rotWithShape="1">
          <a:blip r:embed="rId2"/>
          <a:srcRect l="15263" t="65074" r="11579" b="9663"/>
          <a:stretch/>
        </p:blipFill>
        <p:spPr>
          <a:xfrm>
            <a:off x="603832" y="577516"/>
            <a:ext cx="5676651" cy="5366084"/>
          </a:xfrm>
          <a:prstGeom prst="rect">
            <a:avLst/>
          </a:prstGeom>
        </p:spPr>
      </p:pic>
    </p:spTree>
    <p:extLst>
      <p:ext uri="{BB962C8B-B14F-4D97-AF65-F5344CB8AC3E}">
        <p14:creationId xmlns:p14="http://schemas.microsoft.com/office/powerpoint/2010/main" val="36720105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B5237B-EA50-EE72-DCFA-ED8D54F0E18B}"/>
              </a:ext>
            </a:extLst>
          </p:cNvPr>
          <p:cNvSpPr>
            <a:spLocks noGrp="1"/>
          </p:cNvSpPr>
          <p:nvPr>
            <p:ph type="body" idx="1"/>
          </p:nvPr>
        </p:nvSpPr>
        <p:spPr>
          <a:xfrm>
            <a:off x="471488" y="806116"/>
            <a:ext cx="5915025" cy="8115634"/>
          </a:xfrm>
        </p:spPr>
        <p:txBody>
          <a:bodyPr>
            <a:normAutofit fontScale="62500" lnSpcReduction="20000"/>
          </a:bodyPr>
          <a:lstStyle/>
          <a:p>
            <a:pPr marL="5744" indent="0">
              <a:buNone/>
            </a:pPr>
            <a:r>
              <a:rPr lang="en-IN" sz="3200" b="1" dirty="0"/>
              <a:t>CONCLUSIONS:</a:t>
            </a:r>
          </a:p>
          <a:p>
            <a:endParaRPr lang="en-IN" dirty="0"/>
          </a:p>
          <a:p>
            <a:pPr marL="5744" indent="0">
              <a:buNone/>
            </a:pPr>
            <a:r>
              <a:rPr lang="en-US" sz="2900" dirty="0"/>
              <a:t>From the data provided by A spiring Mind Employment Outcome 2015 (AMEO) , several significant conclusions can be drawn . Firstly, in terms of academic performance, there are outliers in various metrics such as 10th and 12th percentages , college GPA, and English, Logical, and Quantitative scores, suggesting diverse educational backgrounds among candidates. Notably, there are outliers in computer programming and computer science scores as well, indicating variations in technical skills. Moreover, the salary distribution displays outliers,  particularly in the highest salary range, which may indicate higher positions or exceptional talent.</a:t>
            </a:r>
          </a:p>
          <a:p>
            <a:pPr marL="5744" indent="0">
              <a:buNone/>
            </a:pPr>
            <a:endParaRPr lang="en-US" sz="2900" dirty="0"/>
          </a:p>
          <a:p>
            <a:pPr marL="5744" indent="0">
              <a:buNone/>
            </a:pPr>
            <a:r>
              <a:rPr lang="en-US" sz="2900" dirty="0"/>
              <a:t>Examining demographic factors, the distribution of candidates across genders shows a higher count for males, suggesting a gender imbalance in the dataset. Additionally, while the majority of candidates hold B.Tech/B.E. degrees, there are also candidates with M.Sc. (Tech.),</a:t>
            </a:r>
          </a:p>
          <a:p>
            <a:pPr marL="5744" indent="0">
              <a:buNone/>
            </a:pPr>
            <a:r>
              <a:rPr lang="en-US" sz="2900" dirty="0"/>
              <a:t>M.Tech./M.E., and MCA degrees, showcasing diversity in educational qualifications.</a:t>
            </a:r>
          </a:p>
          <a:p>
            <a:pPr marL="5744" indent="0">
              <a:buNone/>
            </a:pPr>
            <a:endParaRPr lang="en-US" sz="2900" dirty="0"/>
          </a:p>
          <a:p>
            <a:pPr marL="5744" indent="0">
              <a:buNone/>
            </a:pPr>
            <a:r>
              <a:rPr lang="en-US" sz="2900" dirty="0"/>
              <a:t>Looking at job-related factors, the average salary varies significantly across different designations, with senior software engineers commanding the highest average salary, followed by system engineers and assistant engineers. Furthermore , candidates from different college tiers and states exhibit variations in mean salaries, with candidates from tier 1 college and those from Delhi and Karnataka having higher mean salaries compared to others.</a:t>
            </a:r>
          </a:p>
          <a:p>
            <a:pPr marL="5744" indent="0">
              <a:buNone/>
            </a:pPr>
            <a:endParaRPr lang="en-US" sz="2900" dirty="0"/>
          </a:p>
          <a:p>
            <a:pPr marL="5744" indent="0">
              <a:buNone/>
            </a:pPr>
            <a:r>
              <a:rPr lang="en-US" sz="2900" dirty="0"/>
              <a:t>Overall this project’s insights highlight the complexity of factors influencing job placement and salary outcomes, including educational background, technical skills, demographic attributes, and geographic location.</a:t>
            </a:r>
            <a:endParaRPr lang="en-IN" sz="2900" dirty="0"/>
          </a:p>
        </p:txBody>
      </p:sp>
    </p:spTree>
    <p:extLst>
      <p:ext uri="{BB962C8B-B14F-4D97-AF65-F5344CB8AC3E}">
        <p14:creationId xmlns:p14="http://schemas.microsoft.com/office/powerpoint/2010/main" val="25251258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31F6D1C-47A5-4AA4-6C9E-42FA1BC11E93}"/>
              </a:ext>
            </a:extLst>
          </p:cNvPr>
          <p:cNvSpPr>
            <a:spLocks noGrp="1"/>
          </p:cNvSpPr>
          <p:nvPr>
            <p:ph type="body" idx="1"/>
          </p:nvPr>
        </p:nvSpPr>
        <p:spPr>
          <a:xfrm>
            <a:off x="875211" y="914400"/>
            <a:ext cx="4937760" cy="7824651"/>
          </a:xfrm>
        </p:spPr>
        <p:txBody>
          <a:bodyPr>
            <a:normAutofit lnSpcReduction="10000"/>
          </a:bodyPr>
          <a:lstStyle/>
          <a:p>
            <a:pPr marL="5743" indent="0">
              <a:buNone/>
            </a:pPr>
            <a:r>
              <a:rPr lang="en-IN" b="1" dirty="0"/>
              <a:t>OBJECTIVE OF PROJECT:</a:t>
            </a:r>
          </a:p>
          <a:p>
            <a:pPr marL="5743" indent="0">
              <a:buNone/>
            </a:pPr>
            <a:endParaRPr lang="en-IN" sz="3600" b="1" dirty="0"/>
          </a:p>
          <a:p>
            <a:pPr marL="5743" indent="0">
              <a:buNone/>
            </a:pPr>
            <a:r>
              <a:rPr lang="en-IN" sz="1800" dirty="0"/>
              <a:t>The objective of this project is to conduct a comprehensive Exploratory Data Analysis (EDA) on the A spiring Mind Employment Outcome 2015 (AMEO) dataset . Through this  analysis, our goal is to gain deep understanding of the employment outcomes . By exploring variables such as salary, job titles ,job locations ,cognitive skills ,technical skills , personality traits, and demographic features, we aim to uncover valuable insights and patterns hidden within the data.</a:t>
            </a:r>
          </a:p>
          <a:p>
            <a:endParaRPr lang="en-IN" sz="1800" dirty="0"/>
          </a:p>
          <a:p>
            <a:endParaRPr lang="en-IN" dirty="0"/>
          </a:p>
          <a:p>
            <a:endParaRPr lang="en-IN" dirty="0"/>
          </a:p>
          <a:p>
            <a:pPr marL="5743" indent="0">
              <a:buNone/>
            </a:pPr>
            <a:r>
              <a:rPr lang="en-IN" b="1" dirty="0"/>
              <a:t>SUMMARY OF DATA:</a:t>
            </a:r>
          </a:p>
          <a:p>
            <a:endParaRPr lang="en-IN" dirty="0"/>
          </a:p>
          <a:p>
            <a:pPr marL="5743" indent="0">
              <a:buNone/>
            </a:pPr>
            <a:r>
              <a:rPr lang="en-IN" sz="1800" dirty="0"/>
              <a:t>The dataset under analysis, sourced from the Aspiring Mind Employment Outcome 2015 (AMEO) focuses on the employment outcomes of engineering graduates . Comprising around 40 independent variables and 4000 data points.</a:t>
            </a:r>
            <a:r>
              <a:rPr lang="en-US" sz="1800" dirty="0"/>
              <a:t> Continuous variables such as salary, overall marks in grade 10 and 12 examinations, and scores in various sections of the AMCAT test provide quantitative measures of candidate performance and skills. Categorical variables encompass aspects such as gender, job designation, degree pursued, and specialization, offering qualitative descriptors of candidates and their employment contexts.</a:t>
            </a:r>
          </a:p>
          <a:p>
            <a:endParaRPr lang="en-IN" dirty="0"/>
          </a:p>
        </p:txBody>
      </p:sp>
    </p:spTree>
    <p:extLst>
      <p:ext uri="{BB962C8B-B14F-4D97-AF65-F5344CB8AC3E}">
        <p14:creationId xmlns:p14="http://schemas.microsoft.com/office/powerpoint/2010/main" val="2890243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2" name="Google Shape;116;p5"/>
          <p:cNvPicPr preferRelativeResize="0"/>
          <p:nvPr/>
        </p:nvPicPr>
        <p:blipFill rotWithShape="1">
          <a:blip r:embed="rId3">
            <a:alphaModFix/>
          </a:blip>
          <a:srcRect/>
          <a:stretch/>
        </p:blipFill>
        <p:spPr>
          <a:xfrm>
            <a:off x="1479885" y="5919698"/>
            <a:ext cx="4199022" cy="1961147"/>
          </a:xfrm>
          <a:prstGeom prst="rect">
            <a:avLst/>
          </a:prstGeom>
          <a:noFill/>
          <a:ln>
            <a:noFill/>
          </a:ln>
        </p:spPr>
      </p:pic>
      <p:sp>
        <p:nvSpPr>
          <p:cNvPr id="3" name="Google Shape;117;p5"/>
          <p:cNvSpPr txBox="1"/>
          <p:nvPr/>
        </p:nvSpPr>
        <p:spPr>
          <a:xfrm>
            <a:off x="1744579" y="4030579"/>
            <a:ext cx="4018549" cy="922421"/>
          </a:xfrm>
          <a:prstGeom prst="rect">
            <a:avLst/>
          </a:prstGeom>
          <a:noFill/>
          <a:ln>
            <a:noFill/>
          </a:ln>
        </p:spPr>
        <p:txBody>
          <a:bodyPr spcFirstLastPara="1" wrap="square" lIns="4593" tIns="2296" rIns="4593" bIns="2296" anchor="t" anchorCtr="0">
            <a:noAutofit/>
          </a:bodyPr>
          <a:lstStyle/>
          <a:p>
            <a:pPr>
              <a:buClr>
                <a:srgbClr val="C00000"/>
              </a:buClr>
              <a:buSzPts val="4400"/>
            </a:pPr>
            <a:r>
              <a:rPr lang="en-IN" sz="3600" dirty="0">
                <a:solidFill>
                  <a:srgbClr val="C00000"/>
                </a:solidFill>
                <a:latin typeface="Libre Baskerville"/>
                <a:ea typeface="Libre Baskerville"/>
                <a:cs typeface="Libre Baskerville"/>
                <a:sym typeface="Libre Baskerville"/>
              </a:rPr>
              <a:t>THANK YOU</a:t>
            </a:r>
            <a:endParaRPr sz="3600" dirty="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A0D6DF2-B625-3F1F-87F8-8C2BBE8D7A19}"/>
              </a:ext>
            </a:extLst>
          </p:cNvPr>
          <p:cNvSpPr>
            <a:spLocks noGrp="1"/>
          </p:cNvSpPr>
          <p:nvPr>
            <p:ph type="body" idx="1"/>
          </p:nvPr>
        </p:nvSpPr>
        <p:spPr>
          <a:xfrm>
            <a:off x="744583" y="770710"/>
            <a:ext cx="5277394" cy="7981404"/>
          </a:xfrm>
        </p:spPr>
        <p:txBody>
          <a:bodyPr>
            <a:normAutofit/>
          </a:bodyPr>
          <a:lstStyle/>
          <a:p>
            <a:pPr marL="5743" indent="0">
              <a:buNone/>
            </a:pPr>
            <a:r>
              <a:rPr lang="en-US" b="1" dirty="0"/>
              <a:t>DATA  CLEANING AND PREPROCESSING:</a:t>
            </a:r>
          </a:p>
          <a:p>
            <a:pPr marL="5743" indent="0">
              <a:buNone/>
            </a:pPr>
            <a:endParaRPr lang="en-US" sz="2242" b="1" dirty="0"/>
          </a:p>
          <a:p>
            <a:pPr marL="5743" indent="0">
              <a:buNone/>
            </a:pPr>
            <a:r>
              <a:rPr lang="en-US" sz="2000" b="1" u="sng" dirty="0"/>
              <a:t>Loading the Dataset:</a:t>
            </a:r>
          </a:p>
          <a:p>
            <a:pPr marL="5743" indent="0">
              <a:buNone/>
            </a:pPr>
            <a:endParaRPr lang="en-US" sz="1873" b="1" u="sng" dirty="0"/>
          </a:p>
          <a:p>
            <a:pPr marL="5743" indent="0">
              <a:buNone/>
            </a:pPr>
            <a:r>
              <a:rPr lang="en-US" sz="1800" dirty="0"/>
              <a:t>Loaded the AMEO dataset provided by Aspiring Minds to initiate the analysis.</a:t>
            </a:r>
          </a:p>
          <a:p>
            <a:pPr marL="5743" indent="0">
              <a:buNone/>
            </a:pPr>
            <a:endParaRPr lang="en-US" sz="1477" dirty="0"/>
          </a:p>
          <a:p>
            <a:pPr marL="5743" indent="0">
              <a:buNone/>
            </a:pPr>
            <a:r>
              <a:rPr lang="en-US" sz="2000" b="1" u="sng" dirty="0"/>
              <a:t>Removing Unnecessary Columns:</a:t>
            </a:r>
          </a:p>
          <a:p>
            <a:pPr marL="5743" indent="0">
              <a:buNone/>
            </a:pPr>
            <a:endParaRPr lang="en-US" sz="1873" b="1" dirty="0"/>
          </a:p>
          <a:p>
            <a:pPr marL="5743" indent="0">
              <a:buNone/>
            </a:pPr>
            <a:r>
              <a:rPr lang="en-US" sz="1800" dirty="0"/>
              <a:t>Dropped irrelevant columns like </a:t>
            </a:r>
            <a:r>
              <a:rPr lang="en-US" sz="1800" b="1" dirty="0"/>
              <a:t>'Unnamed: 0'</a:t>
            </a:r>
            <a:r>
              <a:rPr lang="en-US" sz="1800" dirty="0"/>
              <a:t>, </a:t>
            </a:r>
            <a:r>
              <a:rPr lang="en-US" sz="1800" b="1" dirty="0"/>
              <a:t>'ID'</a:t>
            </a:r>
            <a:r>
              <a:rPr lang="en-US" sz="1800" dirty="0"/>
              <a:t>, </a:t>
            </a:r>
            <a:r>
              <a:rPr lang="en-US" sz="1800" b="1" dirty="0"/>
              <a:t>'CollegeID'</a:t>
            </a:r>
            <a:r>
              <a:rPr lang="en-US" sz="1800" dirty="0"/>
              <a:t>, and </a:t>
            </a:r>
            <a:r>
              <a:rPr lang="en-US" sz="1800" b="1" dirty="0"/>
              <a:t>'CollegeCityID'</a:t>
            </a:r>
            <a:r>
              <a:rPr lang="en-US" sz="1800" dirty="0"/>
              <a:t> that do not contribute to the analysis.</a:t>
            </a:r>
          </a:p>
          <a:p>
            <a:pPr marL="5743" indent="0">
              <a:buNone/>
            </a:pPr>
            <a:endParaRPr lang="en-US" sz="1800" dirty="0"/>
          </a:p>
          <a:p>
            <a:pPr marL="5743" indent="0">
              <a:buNone/>
            </a:pPr>
            <a:r>
              <a:rPr lang="en-US" sz="2000" b="1" u="sng" dirty="0"/>
              <a:t>Handling Date columns:</a:t>
            </a:r>
          </a:p>
          <a:p>
            <a:pPr marL="291493" indent="-285750">
              <a:buFont typeface="Arial" panose="020B0604020202020204" pitchFamily="34" charset="0"/>
              <a:buChar char="•"/>
            </a:pPr>
            <a:endParaRPr lang="en-US" sz="1800" dirty="0"/>
          </a:p>
          <a:p>
            <a:pPr>
              <a:buSzPct val="100000"/>
              <a:buFont typeface="Arial" panose="020B0604020202020204" pitchFamily="34" charset="0"/>
              <a:buChar char="•"/>
            </a:pPr>
            <a:r>
              <a:rPr lang="en-US" sz="1800" dirty="0"/>
              <a:t>Replaced ‘present values in </a:t>
            </a:r>
            <a:r>
              <a:rPr lang="en-US" sz="1800" b="1" dirty="0"/>
              <a:t>'DOJ'</a:t>
            </a:r>
            <a:r>
              <a:rPr lang="en-US" sz="1800" dirty="0"/>
              <a:t> (Date of Joining) and </a:t>
            </a:r>
            <a:r>
              <a:rPr lang="en-US" sz="1800" b="1" dirty="0"/>
              <a:t>'DOL'</a:t>
            </a:r>
            <a:r>
              <a:rPr lang="en-US" sz="1800" dirty="0"/>
              <a:t> (Date of Leaving)with the current date.</a:t>
            </a:r>
          </a:p>
          <a:p>
            <a:pPr>
              <a:buSzPct val="100000"/>
              <a:buFont typeface="Arial" panose="020B0604020202020204" pitchFamily="34" charset="0"/>
              <a:buChar char="•"/>
            </a:pPr>
            <a:endParaRPr lang="en-US" sz="1800" dirty="0"/>
          </a:p>
          <a:p>
            <a:pPr>
              <a:buSzPct val="100000"/>
              <a:buFont typeface="Arial" panose="020B0604020202020204" pitchFamily="34" charset="0"/>
              <a:buChar char="•"/>
            </a:pPr>
            <a:r>
              <a:rPr lang="en-US" sz="1800" dirty="0"/>
              <a:t>Converted </a:t>
            </a:r>
            <a:r>
              <a:rPr lang="en-US" sz="1800" b="1" dirty="0"/>
              <a:t>'DOB' </a:t>
            </a:r>
            <a:r>
              <a:rPr lang="en-US" sz="1800" dirty="0"/>
              <a:t>(Date of Birth), </a:t>
            </a:r>
            <a:r>
              <a:rPr lang="en-US" sz="1800" b="1" dirty="0"/>
              <a:t>'DOJ'</a:t>
            </a:r>
            <a:r>
              <a:rPr lang="en-US" sz="1800" dirty="0"/>
              <a:t>, and </a:t>
            </a:r>
            <a:r>
              <a:rPr lang="en-US" sz="1800" b="1" dirty="0"/>
              <a:t>'DOL' </a:t>
            </a:r>
            <a:r>
              <a:rPr lang="en-US" sz="1800" dirty="0"/>
              <a:t>columns to datetime format for easier manipulation.</a:t>
            </a:r>
          </a:p>
          <a:p>
            <a:pPr marL="291493" indent="-285750">
              <a:buFont typeface="Arial" panose="020B0604020202020204" pitchFamily="34" charset="0"/>
              <a:buChar char="•"/>
            </a:pPr>
            <a:endParaRPr lang="en-US" sz="1800" dirty="0"/>
          </a:p>
          <a:p>
            <a:pPr marL="5743" indent="0">
              <a:buNone/>
            </a:pPr>
            <a:r>
              <a:rPr lang="en-US" sz="2000" b="1" u="sng" dirty="0"/>
              <a:t>Filtering Data:</a:t>
            </a:r>
          </a:p>
          <a:p>
            <a:pPr marL="5743" indent="0">
              <a:buNone/>
            </a:pPr>
            <a:endParaRPr lang="en-US" sz="1800" dirty="0"/>
          </a:p>
          <a:p>
            <a:pPr marL="5743" indent="0">
              <a:buNone/>
            </a:pPr>
            <a:r>
              <a:rPr lang="en-US" sz="1800" dirty="0"/>
              <a:t>Filtered out the rows where</a:t>
            </a:r>
            <a:r>
              <a:rPr lang="en-US" sz="1800" b="1" dirty="0"/>
              <a:t> 'DOL' </a:t>
            </a:r>
            <a:r>
              <a:rPr lang="en-US" sz="1800" dirty="0"/>
              <a:t>is before the </a:t>
            </a:r>
            <a:r>
              <a:rPr lang="en-US" sz="1800" b="1" dirty="0"/>
              <a:t>'DOJ'</a:t>
            </a:r>
            <a:r>
              <a:rPr lang="en-US" sz="1800" dirty="0"/>
              <a:t> to ensure data integrity.</a:t>
            </a:r>
          </a:p>
          <a:p>
            <a:pPr marL="5743" indent="0">
              <a:buNone/>
            </a:pPr>
            <a:endParaRPr lang="en-US" sz="1371" dirty="0"/>
          </a:p>
          <a:p>
            <a:pPr marL="5743" indent="0">
              <a:buNone/>
            </a:pPr>
            <a:endParaRPr lang="en-IN" dirty="0"/>
          </a:p>
        </p:txBody>
      </p:sp>
    </p:spTree>
    <p:extLst>
      <p:ext uri="{BB962C8B-B14F-4D97-AF65-F5344CB8AC3E}">
        <p14:creationId xmlns:p14="http://schemas.microsoft.com/office/powerpoint/2010/main" val="25132161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C250969C-9E87-FD88-02FC-1FF9B264A13C}"/>
              </a:ext>
            </a:extLst>
          </p:cNvPr>
          <p:cNvSpPr>
            <a:spLocks noGrp="1"/>
          </p:cNvSpPr>
          <p:nvPr>
            <p:ph type="body" idx="1"/>
          </p:nvPr>
        </p:nvSpPr>
        <p:spPr>
          <a:xfrm>
            <a:off x="888274" y="809896"/>
            <a:ext cx="5172892" cy="8125097"/>
          </a:xfrm>
        </p:spPr>
        <p:txBody>
          <a:bodyPr>
            <a:normAutofit/>
          </a:bodyPr>
          <a:lstStyle/>
          <a:p>
            <a:pPr marL="5743" indent="0">
              <a:buNone/>
            </a:pPr>
            <a:endParaRPr lang="en-US" sz="1583" b="1" dirty="0"/>
          </a:p>
          <a:p>
            <a:pPr marL="5743" indent="0">
              <a:buNone/>
            </a:pPr>
            <a:r>
              <a:rPr lang="en-US" sz="2000" b="1" u="sng" dirty="0"/>
              <a:t>Handling Missing Values:</a:t>
            </a:r>
          </a:p>
          <a:p>
            <a:endParaRPr lang="en-US" sz="1583" b="1" u="sng" dirty="0"/>
          </a:p>
          <a:p>
            <a:pPr>
              <a:buSzPct val="102000"/>
              <a:buFont typeface="Arial" panose="020B0604020202020204" pitchFamily="34" charset="0"/>
              <a:buChar char="•"/>
            </a:pPr>
            <a:r>
              <a:rPr lang="en-US" sz="1800" dirty="0"/>
              <a:t>Replaced missing values denoted by '-1' in numerical columns with </a:t>
            </a:r>
            <a:r>
              <a:rPr lang="en-US" sz="1800" b="1" dirty="0"/>
              <a:t>NaN.</a:t>
            </a:r>
          </a:p>
          <a:p>
            <a:pPr marL="5743" indent="0">
              <a:buSzPct val="102000"/>
              <a:buNone/>
            </a:pPr>
            <a:endParaRPr lang="en-US" sz="1800" dirty="0"/>
          </a:p>
          <a:p>
            <a:pPr>
              <a:buSzPct val="102000"/>
              <a:buFont typeface="Arial" panose="020B0604020202020204" pitchFamily="34" charset="0"/>
              <a:buChar char="•"/>
            </a:pPr>
            <a:r>
              <a:rPr lang="en-US" sz="1800" dirty="0"/>
              <a:t>Replaced missing values denoted by '0' in categorical columns like </a:t>
            </a:r>
            <a:r>
              <a:rPr lang="en-US" sz="1800" b="1" dirty="0"/>
              <a:t>'10board', '12board', </a:t>
            </a:r>
            <a:r>
              <a:rPr lang="en-US" sz="1800" dirty="0"/>
              <a:t>and </a:t>
            </a:r>
            <a:r>
              <a:rPr lang="en-US" sz="1800" b="1" dirty="0"/>
              <a:t>'GraduationYear'</a:t>
            </a:r>
            <a:r>
              <a:rPr lang="en-US" sz="1800" dirty="0"/>
              <a:t> with </a:t>
            </a:r>
            <a:r>
              <a:rPr lang="en-US" sz="1800" b="1" dirty="0"/>
              <a:t>NaN</a:t>
            </a:r>
            <a:r>
              <a:rPr lang="en-US" sz="1800" dirty="0"/>
              <a:t>.</a:t>
            </a:r>
          </a:p>
          <a:p>
            <a:pPr marL="5743" indent="0">
              <a:buSzPct val="102000"/>
              <a:buNone/>
            </a:pPr>
            <a:endParaRPr lang="en-US" sz="1800" dirty="0"/>
          </a:p>
          <a:p>
            <a:pPr>
              <a:buSzPct val="102000"/>
              <a:buFont typeface="Arial" panose="020B0604020202020204" pitchFamily="34" charset="0"/>
              <a:buChar char="•"/>
            </a:pPr>
            <a:r>
              <a:rPr lang="en-US" sz="1800" dirty="0"/>
              <a:t>Replaced missing values in '</a:t>
            </a:r>
            <a:r>
              <a:rPr lang="en-US" sz="1800" b="1" dirty="0"/>
              <a:t>JobCity</a:t>
            </a:r>
            <a:r>
              <a:rPr lang="en-US" sz="1800" dirty="0"/>
              <a:t>' denoted by '-1' with </a:t>
            </a:r>
            <a:r>
              <a:rPr lang="en-US" sz="1800" b="1" dirty="0"/>
              <a:t>NaN</a:t>
            </a:r>
            <a:r>
              <a:rPr lang="en-US" sz="1800" dirty="0"/>
              <a:t>.</a:t>
            </a:r>
          </a:p>
          <a:p>
            <a:pPr marL="5744" indent="0">
              <a:buSzPct val="102000"/>
              <a:buNone/>
            </a:pPr>
            <a:endParaRPr lang="en-US" sz="1800" dirty="0"/>
          </a:p>
          <a:p>
            <a:pPr>
              <a:buSzPct val="102000"/>
              <a:buFont typeface="Arial" panose="020B0604020202020204" pitchFamily="34" charset="0"/>
              <a:buChar char="•"/>
            </a:pPr>
            <a:endParaRPr lang="en-US" sz="1800" b="1" dirty="0"/>
          </a:p>
          <a:p>
            <a:pPr marL="5743" indent="0">
              <a:buSzPct val="102000"/>
              <a:buNone/>
            </a:pPr>
            <a:r>
              <a:rPr lang="en-US" sz="2000" b="1" u="sng" dirty="0"/>
              <a:t>Imputing Missing Values:</a:t>
            </a:r>
          </a:p>
          <a:p>
            <a:endParaRPr lang="en-US" sz="2000" dirty="0"/>
          </a:p>
          <a:p>
            <a:pPr>
              <a:buSzPct val="102000"/>
            </a:pPr>
            <a:r>
              <a:rPr lang="en-US" sz="1800" dirty="0"/>
              <a:t>Imputed missing values in numerical columns with the mean of respective columns.</a:t>
            </a:r>
          </a:p>
          <a:p>
            <a:pPr marL="5743" indent="0">
              <a:buSzPct val="102000"/>
              <a:buNone/>
            </a:pPr>
            <a:endParaRPr lang="en-US" sz="1800" dirty="0"/>
          </a:p>
          <a:p>
            <a:pPr>
              <a:buSzPct val="102000"/>
            </a:pPr>
            <a:r>
              <a:rPr lang="en-US" sz="1800" dirty="0"/>
              <a:t>Imputed missing values in categorical columns with the mode of respective columns.</a:t>
            </a:r>
          </a:p>
          <a:p>
            <a:pPr marL="5744" indent="0">
              <a:buSzPct val="102000"/>
              <a:buNone/>
            </a:pPr>
            <a:endParaRPr lang="en-US" sz="1800" dirty="0"/>
          </a:p>
          <a:p>
            <a:pPr marL="5743" indent="0">
              <a:buSzPct val="102000"/>
              <a:buNone/>
            </a:pPr>
            <a:endParaRPr lang="en-US" sz="1160" dirty="0"/>
          </a:p>
          <a:p>
            <a:pPr marL="5743" indent="0">
              <a:buNone/>
            </a:pPr>
            <a:r>
              <a:rPr lang="en-US" sz="2000" b="1" u="sng" dirty="0"/>
              <a:t>Grouping Categorical Variables:</a:t>
            </a:r>
          </a:p>
          <a:p>
            <a:endParaRPr lang="en-US" sz="1055" dirty="0"/>
          </a:p>
          <a:p>
            <a:pPr marL="5743" indent="0">
              <a:buNone/>
            </a:pPr>
            <a:r>
              <a:rPr lang="en-US" sz="1800" dirty="0"/>
              <a:t>Grouped categorical variables like </a:t>
            </a:r>
            <a:r>
              <a:rPr lang="en-US" sz="1800" b="1" dirty="0"/>
              <a:t>'JobCity', '10board', '12board', 'Degree', 'GraduationYear'</a:t>
            </a:r>
            <a:r>
              <a:rPr lang="en-US" sz="1800" dirty="0"/>
              <a:t>, and others into top 15 groups, with the remaining categories labeled as </a:t>
            </a:r>
            <a:r>
              <a:rPr lang="en-US" sz="1800" b="1" dirty="0"/>
              <a:t>'Others</a:t>
            </a:r>
            <a:r>
              <a:rPr lang="en-US" sz="1800" dirty="0"/>
              <a:t>’.</a:t>
            </a:r>
          </a:p>
          <a:p>
            <a:pPr marL="5743" indent="0">
              <a:buNone/>
            </a:pPr>
            <a:endParaRPr lang="en-US" sz="1160" dirty="0"/>
          </a:p>
        </p:txBody>
      </p:sp>
    </p:spTree>
    <p:extLst>
      <p:ext uri="{BB962C8B-B14F-4D97-AF65-F5344CB8AC3E}">
        <p14:creationId xmlns:p14="http://schemas.microsoft.com/office/powerpoint/2010/main" val="8873814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C82F709-4D69-52E4-9A2E-47261BD9CB2A}"/>
              </a:ext>
            </a:extLst>
          </p:cNvPr>
          <p:cNvSpPr>
            <a:spLocks noGrp="1"/>
          </p:cNvSpPr>
          <p:nvPr>
            <p:ph type="body" idx="1"/>
          </p:nvPr>
        </p:nvSpPr>
        <p:spPr>
          <a:xfrm>
            <a:off x="875211" y="992777"/>
            <a:ext cx="4990012" cy="7746273"/>
          </a:xfrm>
        </p:spPr>
        <p:txBody>
          <a:bodyPr>
            <a:normAutofit/>
          </a:bodyPr>
          <a:lstStyle/>
          <a:p>
            <a:pPr marL="5743" indent="0">
              <a:buNone/>
            </a:pPr>
            <a:endParaRPr lang="en-US" sz="2000" b="1" u="sng" dirty="0"/>
          </a:p>
          <a:p>
            <a:pPr marL="5743" indent="0">
              <a:buNone/>
            </a:pPr>
            <a:r>
              <a:rPr lang="en-US" sz="2000" b="1" u="sng" dirty="0"/>
              <a:t>Removing certain columns:</a:t>
            </a:r>
          </a:p>
          <a:p>
            <a:pPr marL="5743" indent="0">
              <a:buNone/>
            </a:pPr>
            <a:endParaRPr lang="en-US" sz="2000" b="1" dirty="0"/>
          </a:p>
          <a:p>
            <a:pPr marL="5743" indent="0">
              <a:buNone/>
            </a:pPr>
            <a:r>
              <a:rPr lang="en-US" sz="1900" dirty="0"/>
              <a:t>Removing  'MechanicalEngg','ElectricalEngg’,  'TelecomEngg’ , 'CivilEngg’ , ’ ElectronicsAndSemicon’ columns as most of the values in these columns contain NaN values.</a:t>
            </a:r>
          </a:p>
          <a:p>
            <a:pPr marL="5743" indent="0">
              <a:buNone/>
            </a:pPr>
            <a:endParaRPr lang="en-US" sz="1900" dirty="0"/>
          </a:p>
          <a:p>
            <a:pPr marL="5743" indent="0">
              <a:buNone/>
            </a:pPr>
            <a:endParaRPr lang="en-US" sz="1900" b="1" dirty="0"/>
          </a:p>
          <a:p>
            <a:pPr marL="5743" indent="0">
              <a:buNone/>
            </a:pPr>
            <a:r>
              <a:rPr lang="en-US" sz="2000" b="1" u="sng" dirty="0"/>
              <a:t>Identifying Outliers:</a:t>
            </a:r>
          </a:p>
          <a:p>
            <a:endParaRPr lang="en-US" dirty="0"/>
          </a:p>
          <a:p>
            <a:pPr>
              <a:buSzPct val="102000"/>
              <a:buFont typeface="Arial" panose="020B0604020202020204" pitchFamily="34" charset="0"/>
              <a:buChar char="•"/>
            </a:pPr>
            <a:r>
              <a:rPr lang="en-US" sz="1800" dirty="0"/>
              <a:t>Implemented the Interquartile Range (IQR) method to identify outliers in numerical variables.</a:t>
            </a:r>
          </a:p>
          <a:p>
            <a:pPr marL="5743" indent="0">
              <a:buSzPct val="102000"/>
              <a:buNone/>
            </a:pPr>
            <a:endParaRPr lang="en-US" sz="1800" dirty="0"/>
          </a:p>
          <a:p>
            <a:pPr>
              <a:buSzPct val="102000"/>
              <a:buFont typeface="Arial" panose="020B0604020202020204" pitchFamily="34" charset="0"/>
              <a:buChar char="•"/>
            </a:pPr>
            <a:r>
              <a:rPr lang="en-US" sz="1800" dirty="0"/>
              <a:t>Calculated the lower and upper bounds, and the count of outliers below and above these bounds for each numerical variable.</a:t>
            </a:r>
          </a:p>
          <a:p>
            <a:pPr>
              <a:buSzPct val="102000"/>
              <a:buFont typeface="Arial" panose="020B0604020202020204" pitchFamily="34" charset="0"/>
              <a:buChar char="•"/>
            </a:pPr>
            <a:endParaRPr lang="en-US" sz="1266" dirty="0"/>
          </a:p>
          <a:p>
            <a:pPr marL="5743" indent="0">
              <a:buNone/>
            </a:pPr>
            <a:r>
              <a:rPr lang="en-US" sz="2000" b="1" u="sng" dirty="0"/>
              <a:t>Summary Statistics:</a:t>
            </a:r>
          </a:p>
          <a:p>
            <a:endParaRPr lang="en-US" dirty="0"/>
          </a:p>
          <a:p>
            <a:pPr marL="5743" indent="0">
              <a:buNone/>
            </a:pPr>
            <a:r>
              <a:rPr lang="en-US" sz="1800" dirty="0"/>
              <a:t>Calculated summary statistics such as mean, median, standard deviation, and quartiles for numerical variables.</a:t>
            </a:r>
          </a:p>
          <a:p>
            <a:endParaRPr lang="en-IN" dirty="0"/>
          </a:p>
        </p:txBody>
      </p:sp>
    </p:spTree>
    <p:extLst>
      <p:ext uri="{BB962C8B-B14F-4D97-AF65-F5344CB8AC3E}">
        <p14:creationId xmlns:p14="http://schemas.microsoft.com/office/powerpoint/2010/main" val="24738542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85950F1-89B6-F7FA-099A-D8AD0C56F24A}"/>
              </a:ext>
            </a:extLst>
          </p:cNvPr>
          <p:cNvSpPr>
            <a:spLocks noGrp="1"/>
          </p:cNvSpPr>
          <p:nvPr>
            <p:ph type="body" idx="1"/>
          </p:nvPr>
        </p:nvSpPr>
        <p:spPr>
          <a:xfrm>
            <a:off x="705394" y="535577"/>
            <a:ext cx="5303520" cy="8177349"/>
          </a:xfrm>
        </p:spPr>
        <p:txBody>
          <a:bodyPr/>
          <a:lstStyle/>
          <a:p>
            <a:pPr marL="5743" indent="0">
              <a:buNone/>
            </a:pPr>
            <a:r>
              <a:rPr lang="en-IN" sz="2400" b="1" dirty="0"/>
              <a:t>EXPLORATORY DATA ANALYSIS:</a:t>
            </a:r>
          </a:p>
          <a:p>
            <a:pPr marL="5743" indent="0">
              <a:buNone/>
            </a:pPr>
            <a:endParaRPr lang="en-IN" sz="1583" b="1" dirty="0"/>
          </a:p>
          <a:p>
            <a:pPr marL="5743" indent="0">
              <a:buNone/>
            </a:pPr>
            <a:r>
              <a:rPr lang="en-IN" sz="1800" b="1" dirty="0"/>
              <a:t> UNIVARIATE ANALYSIS ON NUMERICAL COLUMNS:</a:t>
            </a:r>
          </a:p>
          <a:p>
            <a:pPr marL="5743" indent="0">
              <a:buNone/>
            </a:pPr>
            <a:r>
              <a:rPr lang="en-IN" sz="1800" b="1" dirty="0"/>
              <a:t>  </a:t>
            </a:r>
          </a:p>
          <a:p>
            <a:pPr marL="5743" indent="0">
              <a:buNone/>
            </a:pPr>
            <a:endParaRPr lang="en-IN" sz="1583" b="1" dirty="0"/>
          </a:p>
        </p:txBody>
      </p:sp>
      <p:pic>
        <p:nvPicPr>
          <p:cNvPr id="5" name="Picture 4">
            <a:extLst>
              <a:ext uri="{FF2B5EF4-FFF2-40B4-BE49-F238E27FC236}">
                <a16:creationId xmlns:a16="http://schemas.microsoft.com/office/drawing/2014/main" id="{39E69C69-A157-99B6-9DF5-D2977D92C5C1}"/>
              </a:ext>
            </a:extLst>
          </p:cNvPr>
          <p:cNvPicPr>
            <a:picLocks noChangeAspect="1"/>
          </p:cNvPicPr>
          <p:nvPr/>
        </p:nvPicPr>
        <p:blipFill>
          <a:blip r:embed="rId2"/>
          <a:stretch>
            <a:fillRect/>
          </a:stretch>
        </p:blipFill>
        <p:spPr>
          <a:xfrm>
            <a:off x="182880" y="1515292"/>
            <a:ext cx="6374673" cy="3931919"/>
          </a:xfrm>
          <a:prstGeom prst="rect">
            <a:avLst/>
          </a:prstGeom>
        </p:spPr>
      </p:pic>
      <p:pic>
        <p:nvPicPr>
          <p:cNvPr id="14" name="Picture 13">
            <a:extLst>
              <a:ext uri="{FF2B5EF4-FFF2-40B4-BE49-F238E27FC236}">
                <a16:creationId xmlns:a16="http://schemas.microsoft.com/office/drawing/2014/main" id="{BA022AD3-4551-AE02-1FCA-586C4ECB6745}"/>
              </a:ext>
            </a:extLst>
          </p:cNvPr>
          <p:cNvPicPr>
            <a:picLocks noChangeAspect="1"/>
          </p:cNvPicPr>
          <p:nvPr/>
        </p:nvPicPr>
        <p:blipFill>
          <a:blip r:embed="rId3"/>
          <a:stretch>
            <a:fillRect/>
          </a:stretch>
        </p:blipFill>
        <p:spPr>
          <a:xfrm>
            <a:off x="182880" y="5447211"/>
            <a:ext cx="6374673" cy="3487783"/>
          </a:xfrm>
          <a:prstGeom prst="rect">
            <a:avLst/>
          </a:prstGeom>
        </p:spPr>
      </p:pic>
    </p:spTree>
    <p:extLst>
      <p:ext uri="{BB962C8B-B14F-4D97-AF65-F5344CB8AC3E}">
        <p14:creationId xmlns:p14="http://schemas.microsoft.com/office/powerpoint/2010/main" val="41787385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DCB99DB-F8B4-A046-8E99-944A790B416B}"/>
              </a:ext>
            </a:extLst>
          </p:cNvPr>
          <p:cNvSpPr>
            <a:spLocks noGrp="1"/>
          </p:cNvSpPr>
          <p:nvPr>
            <p:ph type="body" idx="1"/>
          </p:nvPr>
        </p:nvSpPr>
        <p:spPr>
          <a:xfrm>
            <a:off x="836023" y="744583"/>
            <a:ext cx="5329646" cy="8046719"/>
          </a:xfrm>
          <a:noFill/>
        </p:spPr>
        <p:txBody>
          <a:bodyPr>
            <a:normAutofit/>
          </a:bodyPr>
          <a:lstStyle/>
          <a:p>
            <a:pPr marL="5743" indent="0">
              <a:buNone/>
            </a:pPr>
            <a:r>
              <a:rPr lang="en-IN" sz="2000" b="1" dirty="0"/>
              <a:t>OBSERVATIONS:</a:t>
            </a:r>
          </a:p>
          <a:p>
            <a:pPr marL="5743" indent="0">
              <a:buNone/>
            </a:pPr>
            <a:endParaRPr lang="en-IN" sz="1583" b="1" dirty="0"/>
          </a:p>
          <a:p>
            <a:pPr marL="5743" indent="0">
              <a:buNone/>
            </a:pPr>
            <a:r>
              <a:rPr lang="en-IN" sz="2000" b="1" dirty="0"/>
              <a:t>1. </a:t>
            </a:r>
            <a:r>
              <a:rPr lang="en-IN" sz="2000" b="1" u="sng" dirty="0"/>
              <a:t>10</a:t>
            </a:r>
            <a:r>
              <a:rPr lang="en-IN" sz="2000" b="1" u="sng" baseline="30000" dirty="0"/>
              <a:t>th</a:t>
            </a:r>
            <a:r>
              <a:rPr lang="en-IN" sz="2000" b="1" u="sng" dirty="0"/>
              <a:t> Percentage:</a:t>
            </a:r>
          </a:p>
          <a:p>
            <a:pPr marL="5743" indent="0">
              <a:buNone/>
            </a:pPr>
            <a:endParaRPr lang="en-IN" sz="1583" b="1" dirty="0"/>
          </a:p>
          <a:p>
            <a:pPr>
              <a:buSzPct val="100000"/>
              <a:buFont typeface="Arial" panose="020B0604020202020204" pitchFamily="34" charset="0"/>
              <a:buChar char="•"/>
            </a:pPr>
            <a:r>
              <a:rPr lang="en-IN" sz="1800" dirty="0"/>
              <a:t>The distribution of 10</a:t>
            </a:r>
            <a:r>
              <a:rPr lang="en-IN" sz="1800" baseline="30000" dirty="0"/>
              <a:t>th</a:t>
            </a:r>
            <a:r>
              <a:rPr lang="en-IN" sz="1800" dirty="0"/>
              <a:t> percentages among engineering graduates ranges from 43% to 98%.</a:t>
            </a:r>
          </a:p>
          <a:p>
            <a:pPr marL="5743" indent="0">
              <a:buSzPct val="100000"/>
              <a:buNone/>
            </a:pPr>
            <a:endParaRPr lang="en-IN" sz="1800" dirty="0"/>
          </a:p>
          <a:p>
            <a:pPr>
              <a:buSzPct val="100000"/>
              <a:buFont typeface="Arial" panose="020B0604020202020204" pitchFamily="34" charset="0"/>
              <a:buChar char="•"/>
            </a:pPr>
            <a:r>
              <a:rPr lang="en-IN" sz="1800" dirty="0"/>
              <a:t>On average , engineering graduates scored 78%.</a:t>
            </a:r>
          </a:p>
          <a:p>
            <a:pPr marL="5743" indent="0">
              <a:buSzPct val="100000"/>
              <a:buNone/>
            </a:pPr>
            <a:r>
              <a:rPr lang="en-IN" sz="1800" dirty="0"/>
              <a:t> </a:t>
            </a:r>
          </a:p>
          <a:p>
            <a:pPr>
              <a:buSzPct val="100000"/>
              <a:buFont typeface="Arial" panose="020B0604020202020204" pitchFamily="34" charset="0"/>
              <a:buChar char="•"/>
            </a:pPr>
            <a:r>
              <a:rPr lang="en-IN" sz="1800" dirty="0"/>
              <a:t>There are 30 outliers below the lower bound , indicating students with exceptionally low 10</a:t>
            </a:r>
            <a:r>
              <a:rPr lang="en-IN" sz="1800" baseline="30000" dirty="0"/>
              <a:t>th</a:t>
            </a:r>
            <a:r>
              <a:rPr lang="en-IN" sz="1800" dirty="0"/>
              <a:t> percentages.</a:t>
            </a:r>
          </a:p>
          <a:p>
            <a:pPr marL="5743" indent="0">
              <a:buNone/>
            </a:pPr>
            <a:endParaRPr lang="en-IN" sz="1583" dirty="0"/>
          </a:p>
          <a:p>
            <a:pPr marL="5743" indent="0">
              <a:buNone/>
            </a:pPr>
            <a:r>
              <a:rPr lang="en-IN" sz="2000" b="1" dirty="0"/>
              <a:t>2. </a:t>
            </a:r>
            <a:r>
              <a:rPr lang="en-IN" sz="2000" b="1" u="sng" dirty="0"/>
              <a:t>12</a:t>
            </a:r>
            <a:r>
              <a:rPr lang="en-IN" sz="2000" b="1" u="sng" baseline="30000" dirty="0"/>
              <a:t>th</a:t>
            </a:r>
            <a:r>
              <a:rPr lang="en-IN" sz="2000" b="1" u="sng" dirty="0"/>
              <a:t> Percentage:</a:t>
            </a:r>
          </a:p>
          <a:p>
            <a:pPr marL="5743" indent="0">
              <a:buNone/>
            </a:pPr>
            <a:endParaRPr lang="en-IN" sz="1583" b="1" dirty="0"/>
          </a:p>
          <a:p>
            <a:pPr>
              <a:buSzPct val="100000"/>
              <a:buFont typeface="Arial" panose="020B0604020202020204" pitchFamily="34" charset="0"/>
              <a:buChar char="•"/>
            </a:pPr>
            <a:r>
              <a:rPr lang="en-IN" sz="1800" dirty="0"/>
              <a:t>The engineering graduates have 12</a:t>
            </a:r>
            <a:r>
              <a:rPr lang="en-IN" sz="1800" baseline="30000" dirty="0"/>
              <a:t>th</a:t>
            </a:r>
            <a:r>
              <a:rPr lang="en-IN" sz="1800" dirty="0"/>
              <a:t> percentages between 40% and 99%.</a:t>
            </a:r>
          </a:p>
          <a:p>
            <a:pPr marL="5743" indent="0">
              <a:buSzPct val="100000"/>
              <a:buNone/>
            </a:pPr>
            <a:endParaRPr lang="en-IN" sz="1800" dirty="0"/>
          </a:p>
          <a:p>
            <a:pPr>
              <a:buSzPct val="100000"/>
              <a:buFont typeface="Arial" panose="020B0604020202020204" pitchFamily="34" charset="0"/>
              <a:buChar char="•"/>
            </a:pPr>
            <a:r>
              <a:rPr lang="en-IN" sz="1800" dirty="0"/>
              <a:t>Only one outlier is observed below the lower bound , suggesting rare instances of exceptionally low 12</a:t>
            </a:r>
            <a:r>
              <a:rPr lang="en-IN" sz="1800" baseline="30000" dirty="0"/>
              <a:t>th</a:t>
            </a:r>
            <a:r>
              <a:rPr lang="en-IN" sz="1800" dirty="0"/>
              <a:t> percentages .</a:t>
            </a:r>
          </a:p>
          <a:p>
            <a:pPr marL="307228" indent="-301485">
              <a:buFont typeface="+mj-lt"/>
              <a:buAutoNum type="romanLcPeriod"/>
            </a:pPr>
            <a:endParaRPr lang="en-IN" sz="1583" dirty="0"/>
          </a:p>
          <a:p>
            <a:pPr marL="5743" indent="0">
              <a:buNone/>
            </a:pPr>
            <a:r>
              <a:rPr lang="en-US" sz="2000" b="1" dirty="0"/>
              <a:t>3. </a:t>
            </a:r>
            <a:r>
              <a:rPr lang="en-US" sz="2000" b="1" u="sng" dirty="0"/>
              <a:t>College GPA:</a:t>
            </a:r>
          </a:p>
          <a:p>
            <a:endParaRPr lang="en-US" sz="1583" dirty="0"/>
          </a:p>
          <a:p>
            <a:pPr>
              <a:buSzPct val="100000"/>
            </a:pPr>
            <a:r>
              <a:rPr lang="en-US" sz="1800" dirty="0"/>
              <a:t>The average college GPA of engineering graduates is around 71%, with a standard deviation of 8%.</a:t>
            </a:r>
          </a:p>
          <a:p>
            <a:pPr marL="5743" indent="0">
              <a:buSzPct val="100000"/>
              <a:buNone/>
            </a:pPr>
            <a:endParaRPr lang="en-US" sz="1800" dirty="0"/>
          </a:p>
          <a:p>
            <a:pPr>
              <a:buSzPct val="100000"/>
            </a:pPr>
            <a:r>
              <a:rPr lang="en-US" sz="1800" dirty="0"/>
              <a:t>There are 16 outliers below the lower bound and 22 outliers above the upper bound, indicating some students with unusually low or high GPAs.</a:t>
            </a:r>
            <a:endParaRPr lang="en-IN" sz="1800" dirty="0"/>
          </a:p>
          <a:p>
            <a:pPr>
              <a:buSzPct val="100000"/>
            </a:pPr>
            <a:endParaRPr lang="en-IN" sz="1583" dirty="0"/>
          </a:p>
          <a:p>
            <a:pPr marL="5743" indent="0">
              <a:buNone/>
            </a:pPr>
            <a:endParaRPr lang="en-IN" sz="1583" dirty="0"/>
          </a:p>
          <a:p>
            <a:pPr marL="5743" indent="0">
              <a:buNone/>
            </a:pPr>
            <a:endParaRPr lang="en-IN" sz="1583" dirty="0"/>
          </a:p>
          <a:p>
            <a:pPr marL="5743" indent="0">
              <a:buNone/>
            </a:pPr>
            <a:endParaRPr lang="en-IN" sz="1583" dirty="0"/>
          </a:p>
        </p:txBody>
      </p:sp>
    </p:spTree>
    <p:extLst>
      <p:ext uri="{BB962C8B-B14F-4D97-AF65-F5344CB8AC3E}">
        <p14:creationId xmlns:p14="http://schemas.microsoft.com/office/powerpoint/2010/main" val="25204623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7908357F-96B1-E53B-61E9-5DFC96DAF000}"/>
              </a:ext>
            </a:extLst>
          </p:cNvPr>
          <p:cNvPicPr>
            <a:picLocks noChangeAspect="1"/>
          </p:cNvPicPr>
          <p:nvPr/>
        </p:nvPicPr>
        <p:blipFill>
          <a:blip r:embed="rId2"/>
          <a:stretch>
            <a:fillRect/>
          </a:stretch>
        </p:blipFill>
        <p:spPr>
          <a:xfrm>
            <a:off x="195943" y="5473338"/>
            <a:ext cx="6557554" cy="3658424"/>
          </a:xfrm>
          <a:prstGeom prst="rect">
            <a:avLst/>
          </a:prstGeom>
        </p:spPr>
      </p:pic>
      <p:pic>
        <p:nvPicPr>
          <p:cNvPr id="16" name="Picture 15">
            <a:extLst>
              <a:ext uri="{FF2B5EF4-FFF2-40B4-BE49-F238E27FC236}">
                <a16:creationId xmlns:a16="http://schemas.microsoft.com/office/drawing/2014/main" id="{A3A6E934-AF03-8960-03B0-D704005FB50C}"/>
              </a:ext>
            </a:extLst>
          </p:cNvPr>
          <p:cNvPicPr>
            <a:picLocks noChangeAspect="1"/>
          </p:cNvPicPr>
          <p:nvPr/>
        </p:nvPicPr>
        <p:blipFill>
          <a:blip r:embed="rId3"/>
          <a:stretch>
            <a:fillRect/>
          </a:stretch>
        </p:blipFill>
        <p:spPr>
          <a:xfrm>
            <a:off x="195943" y="526046"/>
            <a:ext cx="6557554" cy="4790538"/>
          </a:xfrm>
          <a:prstGeom prst="rect">
            <a:avLst/>
          </a:prstGeom>
        </p:spPr>
      </p:pic>
    </p:spTree>
    <p:extLst>
      <p:ext uri="{BB962C8B-B14F-4D97-AF65-F5344CB8AC3E}">
        <p14:creationId xmlns:p14="http://schemas.microsoft.com/office/powerpoint/2010/main" val="3541239583"/>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2501</TotalTime>
  <Words>2274</Words>
  <Application>Microsoft Office PowerPoint</Application>
  <PresentationFormat>A4 Paper (210x297 mm)</PresentationFormat>
  <Paragraphs>250</Paragraphs>
  <Slides>30</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Libre Baskerville</vt:lpstr>
      <vt:lpstr>Calibri</vt:lpstr>
      <vt:lpstr>Helvetica Neue</vt:lpstr>
      <vt:lpstr>Office Theme</vt:lpstr>
      <vt:lpstr>PowerPoint Presentation</vt:lpstr>
      <vt:lpstr>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Raghu Ram Aduri</dc:creator>
  <cp:lastModifiedBy>FOUZIA KOUSER</cp:lastModifiedBy>
  <cp:revision>5</cp:revision>
  <dcterms:created xsi:type="dcterms:W3CDTF">2021-02-16T05:19:01Z</dcterms:created>
  <dcterms:modified xsi:type="dcterms:W3CDTF">2024-03-06T03:41:37Z</dcterms:modified>
</cp:coreProperties>
</file>