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4" r:id="rId3"/>
    <p:sldId id="278" r:id="rId4"/>
    <p:sldId id="276" r:id="rId5"/>
    <p:sldId id="259" r:id="rId6"/>
    <p:sldId id="277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48"/>
    <p:restoredTop sz="94645"/>
  </p:normalViewPr>
  <p:slideViewPr>
    <p:cSldViewPr snapToGrid="0" snapToObjects="1">
      <p:cViewPr varScale="1">
        <p:scale>
          <a:sx n="128" d="100"/>
          <a:sy n="128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9006-EE5B-D04A-AF17-1E9FA6DC2D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AD0B-6F31-2B4E-A5E4-38DC8776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7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9006-EE5B-D04A-AF17-1E9FA6DC2D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AD0B-6F31-2B4E-A5E4-38DC8776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2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9006-EE5B-D04A-AF17-1E9FA6DC2D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AD0B-6F31-2B4E-A5E4-38DC8776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2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9006-EE5B-D04A-AF17-1E9FA6DC2D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AD0B-6F31-2B4E-A5E4-38DC8776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0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9006-EE5B-D04A-AF17-1E9FA6DC2D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AD0B-6F31-2B4E-A5E4-38DC8776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6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9006-EE5B-D04A-AF17-1E9FA6DC2D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AD0B-6F31-2B4E-A5E4-38DC8776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0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9006-EE5B-D04A-AF17-1E9FA6DC2D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AD0B-6F31-2B4E-A5E4-38DC8776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2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9006-EE5B-D04A-AF17-1E9FA6DC2D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AD0B-6F31-2B4E-A5E4-38DC8776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9006-EE5B-D04A-AF17-1E9FA6DC2D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AD0B-6F31-2B4E-A5E4-38DC8776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6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9006-EE5B-D04A-AF17-1E9FA6DC2D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AD0B-6F31-2B4E-A5E4-38DC8776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8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9006-EE5B-D04A-AF17-1E9FA6DC2D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AD0B-6F31-2B4E-A5E4-38DC8776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2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9006-EE5B-D04A-AF17-1E9FA6DC2D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DAD0B-6F31-2B4E-A5E4-38DC8776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ervertutorial.net/sql-server-basics/sql-server-cte/" TargetMode="External"/><Relationship Id="rId2" Type="http://schemas.openxmlformats.org/officeDocument/2006/relationships/hyperlink" Target="https://www.sqlservertutorial.net/sql-server-basics/sql-server-temporary-tables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ervertutorial.net/sql-server-user-defined-functions/sql-server-table-variabl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ervertutorial.net/sql-server-user-defined-functions/sql-server-table-valued-funct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DFA1-8B7C-644B-B9DB-F25DE7163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Views, Tables, and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5530E-0F9A-B249-AF1A-ACC9377C8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QuickStart Data Science Bootcamp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Week 2, March 30-31, 2020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Jonathan Fowler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4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0619-DC2B-484F-8DD0-D20FD872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CFB8-6695-3846-8F78-3121BCB82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Variants</a:t>
            </a:r>
          </a:p>
          <a:p>
            <a:pPr lvl="1"/>
            <a:r>
              <a:rPr lang="en-US" dirty="0"/>
              <a:t>Temporary Tables</a:t>
            </a:r>
          </a:p>
          <a:p>
            <a:pPr lvl="1"/>
            <a:r>
              <a:rPr lang="en-US" dirty="0"/>
              <a:t>Common Table Expressions (CTE)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Table Variables</a:t>
            </a:r>
          </a:p>
          <a:p>
            <a:r>
              <a:rPr lang="en-US" dirty="0"/>
              <a:t>Table-Valued Functions</a:t>
            </a:r>
          </a:p>
        </p:txBody>
      </p:sp>
    </p:spTree>
    <p:extLst>
      <p:ext uri="{BB962C8B-B14F-4D97-AF65-F5344CB8AC3E}">
        <p14:creationId xmlns:p14="http://schemas.microsoft.com/office/powerpoint/2010/main" val="144469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3F9E-017D-634D-8DFD-55D429F7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Tables and CTEs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6A2E6-0198-214A-A91E-FBFC361FB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Temporary Table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4C953-2D8D-E246-A386-F21C8A154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Exists temporarily for ad-hoc use</a:t>
            </a:r>
          </a:p>
          <a:p>
            <a:r>
              <a:rPr lang="en-US" dirty="0"/>
              <a:t>Disappears when connection is closed</a:t>
            </a:r>
          </a:p>
          <a:p>
            <a:r>
              <a:rPr lang="en-US" dirty="0"/>
              <a:t>Good for referring to multiple times in a session</a:t>
            </a:r>
          </a:p>
          <a:p>
            <a:r>
              <a:rPr lang="en-US" dirty="0"/>
              <a:t>Actually exists in </a:t>
            </a:r>
            <a:r>
              <a:rPr lang="en-US" dirty="0" err="1"/>
              <a:t>tempdb</a:t>
            </a:r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https://www.sqlservertutorial.net/sql-server-basics/sql-server-temporary-tables/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A37C7-A969-A84E-BF33-1DA5159C7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Common Table Expression (CTE)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103C6-B45E-D449-9D85-BD5D60340F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Exists temporarily for ad-hoc use</a:t>
            </a:r>
          </a:p>
          <a:p>
            <a:r>
              <a:rPr lang="en-US" dirty="0"/>
              <a:t>Disappears when query is complete</a:t>
            </a:r>
          </a:p>
          <a:p>
            <a:r>
              <a:rPr lang="en-US" dirty="0"/>
              <a:t>Good for holding temporary results of query or just getting your head straight</a:t>
            </a:r>
          </a:p>
          <a:p>
            <a:r>
              <a:rPr lang="en-US" dirty="0"/>
              <a:t>Essentially disposable Views</a:t>
            </a:r>
          </a:p>
          <a:p>
            <a:r>
              <a:rPr lang="en-US" dirty="0"/>
              <a:t>Example: </a:t>
            </a:r>
            <a:r>
              <a:rPr lang="en-US" dirty="0">
                <a:hlinkClick r:id="rId3"/>
              </a:rPr>
              <a:t>https://www.sqlservertutorial.net/sql-server-basics/sql-server-cte/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4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0619-DC2B-484F-8DD0-D20FD872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CFB8-6695-3846-8F78-3121BCB82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saving a query for repeated use</a:t>
            </a:r>
          </a:p>
          <a:p>
            <a:r>
              <a:rPr lang="en-US" dirty="0"/>
              <a:t>Virtual table</a:t>
            </a:r>
          </a:p>
          <a:p>
            <a:pPr lvl="1"/>
            <a:r>
              <a:rPr lang="en-US" dirty="0"/>
              <a:t>Data is kept in the virtual table, not the original</a:t>
            </a:r>
          </a:p>
          <a:p>
            <a:pPr lvl="1"/>
            <a:r>
              <a:rPr lang="en-US" dirty="0"/>
              <a:t>Source table names are hidden</a:t>
            </a:r>
          </a:p>
          <a:p>
            <a:r>
              <a:rPr lang="en-US" dirty="0"/>
              <a:t>Can have multiple views of the same table, with variations</a:t>
            </a:r>
          </a:p>
          <a:p>
            <a:pPr lvl="1"/>
            <a:r>
              <a:rPr lang="en-US" dirty="0"/>
              <a:t>Some columns hidden for certain users</a:t>
            </a:r>
          </a:p>
          <a:p>
            <a:pPr lvl="1"/>
            <a:r>
              <a:rPr lang="en-US" dirty="0"/>
              <a:t>Calculations made</a:t>
            </a:r>
          </a:p>
          <a:p>
            <a:pPr lvl="1"/>
            <a:r>
              <a:rPr lang="en-US" dirty="0"/>
              <a:t>Column names changed</a:t>
            </a:r>
          </a:p>
          <a:p>
            <a:r>
              <a:rPr lang="en-US" dirty="0"/>
              <a:t>Can simplify complex joins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5A25-6C5F-DD4F-9379-ADD9D6B5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pic>
        <p:nvPicPr>
          <p:cNvPr id="1026" name="Picture 2" descr="https://pwrappscdn.azureedge.net/mediahandler/blog/media/PowerApps/blog/8e8bde66-9075-42c2-99aa-e910f4c69cae.png">
            <a:extLst>
              <a:ext uri="{FF2B5EF4-FFF2-40B4-BE49-F238E27FC236}">
                <a16:creationId xmlns:a16="http://schemas.microsoft.com/office/drawing/2014/main" id="{F26FEEA9-A802-3D43-B21A-2268EFE82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59" y="1690688"/>
            <a:ext cx="7538081" cy="491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9F88B7-2307-B045-91AB-5B367E7831C6}"/>
              </a:ext>
            </a:extLst>
          </p:cNvPr>
          <p:cNvSpPr/>
          <p:nvPr/>
        </p:nvSpPr>
        <p:spPr>
          <a:xfrm>
            <a:off x="4694664" y="1261366"/>
            <a:ext cx="1282390" cy="858644"/>
          </a:xfrm>
          <a:prstGeom prst="wedgeRoundRectCallout">
            <a:avLst>
              <a:gd name="adj1" fmla="val -43910"/>
              <a:gd name="adj2" fmla="val 1573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condition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D428E12-D3C5-9A48-82BF-1AAC90EA6154}"/>
              </a:ext>
            </a:extLst>
          </p:cNvPr>
          <p:cNvSpPr/>
          <p:nvPr/>
        </p:nvSpPr>
        <p:spPr>
          <a:xfrm>
            <a:off x="7315200" y="2319454"/>
            <a:ext cx="1795346" cy="1226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workspace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2372E5C-36C5-D740-BA1D-9CCF67EEDAF7}"/>
              </a:ext>
            </a:extLst>
          </p:cNvPr>
          <p:cNvSpPr/>
          <p:nvPr/>
        </p:nvSpPr>
        <p:spPr>
          <a:xfrm>
            <a:off x="408878" y="4739268"/>
            <a:ext cx="1795346" cy="1133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Workspace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540D0D3-4E09-7147-A0FB-4EC89F5E4930}"/>
              </a:ext>
            </a:extLst>
          </p:cNvPr>
          <p:cNvSpPr/>
          <p:nvPr/>
        </p:nvSpPr>
        <p:spPr>
          <a:xfrm>
            <a:off x="408878" y="6200078"/>
            <a:ext cx="1795346" cy="408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1973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0619-DC2B-484F-8DD0-D20FD872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CFB8-6695-3846-8F78-3121BCB82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temporary tables</a:t>
            </a:r>
          </a:p>
          <a:p>
            <a:r>
              <a:rPr lang="en-US" dirty="0"/>
              <a:t>Good for small amounts of data</a:t>
            </a:r>
          </a:p>
          <a:p>
            <a:r>
              <a:rPr lang="en-US" dirty="0"/>
              <a:t>Restricted to session that created them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https://www.sqlservertutorial.net/sql-server-user-defined-functions/sql-server-table-variables/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7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0619-DC2B-484F-8DD0-D20FD872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Table-Valued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CFB8-6695-3846-8F78-3121BCB82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querying a table with a given parameter</a:t>
            </a:r>
          </a:p>
          <a:p>
            <a:r>
              <a:rPr lang="en-US" dirty="0"/>
              <a:t>Good for restricting what data is returned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https://www.sqlservertutorial.net/sql-server-user-defined-functions/sql-server-table-valued-functions/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1904</TotalTime>
  <Words>248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Views, Tables, and Expressions</vt:lpstr>
      <vt:lpstr>Agenda</vt:lpstr>
      <vt:lpstr>Temporary Tables and CTEs</vt:lpstr>
      <vt:lpstr>Views</vt:lpstr>
      <vt:lpstr>Views</vt:lpstr>
      <vt:lpstr>Table Variables</vt:lpstr>
      <vt:lpstr>Table-Valued Functions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Fowler</dc:creator>
  <cp:lastModifiedBy>Jonathan Fowler</cp:lastModifiedBy>
  <cp:revision>50</cp:revision>
  <dcterms:created xsi:type="dcterms:W3CDTF">2019-01-22T20:53:36Z</dcterms:created>
  <dcterms:modified xsi:type="dcterms:W3CDTF">2020-03-31T03:54:53Z</dcterms:modified>
</cp:coreProperties>
</file>