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F2653-892D-4EC7-BC65-8485818765E0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6F5F9-F0F0-4A44-BEE8-EBE1860C2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94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you can see if the first UML diagram I didn’t include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6F5F9-F0F0-4A44-BEE8-EBE1860C25D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50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B7F901F-8B41-4A42-8DF5-5DA082EBDC78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9FD76F76-6C8F-433A-9125-F5C6D12BB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67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901F-8B41-4A42-8DF5-5DA082EBDC78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6F76-6C8F-433A-9125-F5C6D12BB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11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901F-8B41-4A42-8DF5-5DA082EBDC78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6F76-6C8F-433A-9125-F5C6D12BB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439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901F-8B41-4A42-8DF5-5DA082EBDC78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6F76-6C8F-433A-9125-F5C6D12BB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98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901F-8B41-4A42-8DF5-5DA082EBDC78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6F76-6C8F-433A-9125-F5C6D12BB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843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901F-8B41-4A42-8DF5-5DA082EBDC78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6F76-6C8F-433A-9125-F5C6D12BB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775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901F-8B41-4A42-8DF5-5DA082EBDC78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6F76-6C8F-433A-9125-F5C6D12BB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218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901F-8B41-4A42-8DF5-5DA082EBDC78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6F76-6C8F-433A-9125-F5C6D12BB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062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901F-8B41-4A42-8DF5-5DA082EBDC78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6F76-6C8F-433A-9125-F5C6D12BB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76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901F-8B41-4A42-8DF5-5DA082EBDC78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6F76-6C8F-433A-9125-F5C6D12BB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62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901F-8B41-4A42-8DF5-5DA082EBDC78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6F76-6C8F-433A-9125-F5C6D12BB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19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901F-8B41-4A42-8DF5-5DA082EBDC78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6F76-6C8F-433A-9125-F5C6D12BB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93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901F-8B41-4A42-8DF5-5DA082EBDC78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6F76-6C8F-433A-9125-F5C6D12BB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58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901F-8B41-4A42-8DF5-5DA082EBDC78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6F76-6C8F-433A-9125-F5C6D12BB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04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901F-8B41-4A42-8DF5-5DA082EBDC78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6F76-6C8F-433A-9125-F5C6D12BB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94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901F-8B41-4A42-8DF5-5DA082EBDC78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6F76-6C8F-433A-9125-F5C6D12BB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50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901F-8B41-4A42-8DF5-5DA082EBDC78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6F76-6C8F-433A-9125-F5C6D12BB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54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B7F901F-8B41-4A42-8DF5-5DA082EBDC78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FD76F76-6C8F-433A-9125-F5C6D12BB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3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owsia-bilkeer.atlassian.net/jira/software/projects/SOF/boards/4/backlo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fowsia-bilkeer.atlassian.net/jira/software/projects/SOF/boards/4/backlo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owsia-bilkeer.atlassian.net/jira/software/projects/SOF/boards/4/backlo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B7B7-8D6E-D22E-37A6-B6838BC8E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Book Store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41681-796B-F869-BF4A-237E699D7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Fowsia Bilkeer</a:t>
            </a:r>
          </a:p>
          <a:p>
            <a:r>
              <a:rPr lang="en-GB" dirty="0"/>
              <a:t>22APREnable1</a:t>
            </a:r>
          </a:p>
        </p:txBody>
      </p:sp>
    </p:spTree>
    <p:extLst>
      <p:ext uri="{BB962C8B-B14F-4D97-AF65-F5344CB8AC3E}">
        <p14:creationId xmlns:p14="http://schemas.microsoft.com/office/powerpoint/2010/main" val="3160880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2531-1BA4-7F9A-61BD-7A23FE074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38F8C-571D-AE3F-056C-68C75C65C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en-GB" sz="2000" dirty="0"/>
              <a:t>Creating multiple feature branches which we had to push our working codes to. And finally pushing that to the dev branch and then to the main branch.</a:t>
            </a:r>
          </a:p>
          <a:p>
            <a:pPr>
              <a:buFontTx/>
              <a:buChar char="-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7456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9A30-3FAA-4CC6-E5B5-52902F97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Test Coverage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851E-0387-5A3B-A264-0422CBBD9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GB" sz="2400" dirty="0"/>
              <a:t>The aim of the functional application was to aim for at least 80% coverage.</a:t>
            </a:r>
          </a:p>
        </p:txBody>
      </p:sp>
    </p:spTree>
    <p:extLst>
      <p:ext uri="{BB962C8B-B14F-4D97-AF65-F5344CB8AC3E}">
        <p14:creationId xmlns:p14="http://schemas.microsoft.com/office/powerpoint/2010/main" val="2244722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C106-7D32-1E5D-64A4-1B62DA3FC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07277-1BC4-63B6-4A2A-2076CB5C3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 dirty="0"/>
              <a:t>Create</a:t>
            </a:r>
          </a:p>
          <a:p>
            <a:r>
              <a:rPr lang="en-GB" sz="2000" dirty="0"/>
              <a:t>Read</a:t>
            </a:r>
          </a:p>
          <a:p>
            <a:r>
              <a:rPr lang="en-GB" sz="2000" dirty="0"/>
              <a:t>Update </a:t>
            </a:r>
          </a:p>
          <a:p>
            <a:r>
              <a:rPr lang="en-GB" sz="2000" dirty="0"/>
              <a:t>Delete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D36848-05EB-14BA-EA72-AB81E8D53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381" y="856445"/>
            <a:ext cx="7826418" cy="58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5379-5758-61FC-AA01-B1C91BD3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37A2B-D343-7EB5-DFFF-6599FC9F9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9931" y="1956619"/>
            <a:ext cx="6555347" cy="4769850"/>
          </a:xfrm>
        </p:spPr>
        <p:txBody>
          <a:bodyPr anchor="ctr">
            <a:normAutofit/>
          </a:bodyPr>
          <a:lstStyle/>
          <a:p>
            <a:r>
              <a:rPr lang="en-GB" sz="2000" dirty="0"/>
              <a:t>The purpose of this presentation is to show how we were able create a complete application which would be functional and used all the modules that were taught over the last two months.</a:t>
            </a:r>
            <a:endParaRPr lang="en-GB" sz="2000" dirty="0">
              <a:latin typeface="Montserrat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Agile &amp; Project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Databases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/Cloud fundamentals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 SE/EE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Front-end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Automated testing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31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13CF-44DA-D83B-E315-03B283C97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RISK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D2E971-A934-4329-F23A-732EC48B0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42" y="2515009"/>
            <a:ext cx="4647238" cy="34163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30FFFB-C175-85E1-AB96-0D737A851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071" y="2533572"/>
            <a:ext cx="6547401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8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F8ED-63A6-63C1-0361-1A800479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MoSCoW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D855E0-0495-D953-C3BD-2C66BD248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4310" y="1332701"/>
            <a:ext cx="4743379" cy="5230761"/>
          </a:xfrm>
        </p:spPr>
      </p:pic>
    </p:spTree>
    <p:extLst>
      <p:ext uri="{BB962C8B-B14F-4D97-AF65-F5344CB8AC3E}">
        <p14:creationId xmlns:p14="http://schemas.microsoft.com/office/powerpoint/2010/main" val="82100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0331-D95D-25B3-FA53-1BA25DDC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0936"/>
            <a:ext cx="5330275" cy="1951075"/>
          </a:xfrm>
          <a:noFill/>
        </p:spPr>
        <p:txBody>
          <a:bodyPr anchor="t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ERD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C949DFD-F9A7-B843-2B44-4D320A364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832" y="1604845"/>
            <a:ext cx="8875060" cy="504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21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DB3A-1109-EDA6-35E4-830755F0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UML Class</a:t>
            </a:r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8D1BE932-6D50-EBDC-A68D-63E742754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78" y="1622745"/>
            <a:ext cx="7185874" cy="4797720"/>
          </a:xfrm>
        </p:spPr>
      </p:pic>
    </p:spTree>
    <p:extLst>
      <p:ext uri="{BB962C8B-B14F-4D97-AF65-F5344CB8AC3E}">
        <p14:creationId xmlns:p14="http://schemas.microsoft.com/office/powerpoint/2010/main" val="3650822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0CEF-5587-BEEB-2AD4-89D73AEF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Sprints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87D36-D353-457B-4056-145E55B2F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https://fowsia-bilkeer.atlassian.net/jira/software/projects/SOF/boards/4/backlog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342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9D4B-21D6-9C67-8A0F-228CB6211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Tasks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904E7-2A6D-2D4F-F3D8-07457C1E8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https://fowsia-bilkeer.atlassian.net/jira/software/projects/SOF/boards/4/backlog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211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F3D8-5690-7270-520D-83F41B8C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User Stories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ED408-0A71-7FB3-2273-A7C1731D5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https://fowsia-bilkeer.atlassian.net/jira/software/projects/SOF/boards/4/backlog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4555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8041</TotalTime>
  <Words>195</Words>
  <Application>Microsoft Office PowerPoint</Application>
  <PresentationFormat>Widescreen</PresentationFormat>
  <Paragraphs>31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Montserrat</vt:lpstr>
      <vt:lpstr>Wingdings 3</vt:lpstr>
      <vt:lpstr>Ion Boardroom</vt:lpstr>
      <vt:lpstr>Book Store Presentation</vt:lpstr>
      <vt:lpstr>Introduction</vt:lpstr>
      <vt:lpstr>RISK</vt:lpstr>
      <vt:lpstr>MoSCoW</vt:lpstr>
      <vt:lpstr>ERD</vt:lpstr>
      <vt:lpstr>UML Class</vt:lpstr>
      <vt:lpstr>Sprints</vt:lpstr>
      <vt:lpstr>Tasks</vt:lpstr>
      <vt:lpstr>User Stories</vt:lpstr>
      <vt:lpstr>GitHub</vt:lpstr>
      <vt:lpstr>Test Coverage </vt:lpstr>
      <vt:lpstr>CRUD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Presentation</dc:title>
  <dc:creator>fowsia abdirahman</dc:creator>
  <cp:lastModifiedBy>fowsia bilkeer</cp:lastModifiedBy>
  <cp:revision>5</cp:revision>
  <dcterms:created xsi:type="dcterms:W3CDTF">2022-05-01T12:22:46Z</dcterms:created>
  <dcterms:modified xsi:type="dcterms:W3CDTF">2022-06-10T10:26:09Z</dcterms:modified>
</cp:coreProperties>
</file>