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B51E0-6DE3-4408-864F-3E6E7CFAE492}" v="45" dt="2025-08-30T12:49:41.61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98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gumaran s" userId="3f1b4bce5d565333" providerId="LiveId" clId="{1BAB51E0-6DE3-4408-864F-3E6E7CFAE492}"/>
    <pc:docChg chg="undo custSel addSld delSld modSld">
      <pc:chgData name="sugumaran s" userId="3f1b4bce5d565333" providerId="LiveId" clId="{1BAB51E0-6DE3-4408-864F-3E6E7CFAE492}" dt="2025-08-31T05:28:59.192" v="630" actId="1076"/>
      <pc:docMkLst>
        <pc:docMk/>
      </pc:docMkLst>
      <pc:sldChg chg="addSp modSp mod">
        <pc:chgData name="sugumaran s" userId="3f1b4bce5d565333" providerId="LiveId" clId="{1BAB51E0-6DE3-4408-864F-3E6E7CFAE492}" dt="2025-08-30T13:57:17.142" v="615" actId="2711"/>
        <pc:sldMkLst>
          <pc:docMk/>
          <pc:sldMk cId="0" sldId="257"/>
        </pc:sldMkLst>
        <pc:spChg chg="mod">
          <ac:chgData name="sugumaran s" userId="3f1b4bce5d565333" providerId="LiveId" clId="{1BAB51E0-6DE3-4408-864F-3E6E7CFAE492}" dt="2025-08-30T10:12:33.559" v="550" actId="1076"/>
          <ac:spMkLst>
            <pc:docMk/>
            <pc:sldMk cId="0" sldId="257"/>
            <ac:spMk id="2" creationId="{00000000-0000-0000-0000-000000000000}"/>
          </ac:spMkLst>
        </pc:spChg>
        <pc:spChg chg="add mod">
          <ac:chgData name="sugumaran s" userId="3f1b4bce5d565333" providerId="LiveId" clId="{1BAB51E0-6DE3-4408-864F-3E6E7CFAE492}" dt="2025-08-30T13:57:17.142" v="615" actId="2711"/>
          <ac:spMkLst>
            <pc:docMk/>
            <pc:sldMk cId="0" sldId="257"/>
            <ac:spMk id="21" creationId="{DEABD5BB-8CD4-0CD6-26F4-01AE57DF871B}"/>
          </ac:spMkLst>
        </pc:spChg>
      </pc:sldChg>
      <pc:sldChg chg="addSp modSp mod">
        <pc:chgData name="sugumaran s" userId="3f1b4bce5d565333" providerId="LiveId" clId="{1BAB51E0-6DE3-4408-864F-3E6E7CFAE492}" dt="2025-08-30T09:54:56.360" v="221" actId="20577"/>
        <pc:sldMkLst>
          <pc:docMk/>
          <pc:sldMk cId="0" sldId="259"/>
        </pc:sldMkLst>
        <pc:spChg chg="add mod">
          <ac:chgData name="sugumaran s" userId="3f1b4bce5d565333" providerId="LiveId" clId="{1BAB51E0-6DE3-4408-864F-3E6E7CFAE492}" dt="2025-08-30T09:54:56.360" v="221" actId="20577"/>
          <ac:spMkLst>
            <pc:docMk/>
            <pc:sldMk cId="0" sldId="259"/>
            <ac:spMk id="9" creationId="{7387A014-4D12-C165-E041-781C31762559}"/>
          </ac:spMkLst>
        </pc:spChg>
      </pc:sldChg>
      <pc:sldChg chg="addSp delSp modSp mod">
        <pc:chgData name="sugumaran s" userId="3f1b4bce5d565333" providerId="LiveId" clId="{1BAB51E0-6DE3-4408-864F-3E6E7CFAE492}" dt="2025-08-30T10:07:06.585" v="520" actId="20577"/>
        <pc:sldMkLst>
          <pc:docMk/>
          <pc:sldMk cId="0" sldId="260"/>
        </pc:sldMkLst>
        <pc:spChg chg="add mod">
          <ac:chgData name="sugumaran s" userId="3f1b4bce5d565333" providerId="LiveId" clId="{1BAB51E0-6DE3-4408-864F-3E6E7CFAE492}" dt="2025-08-30T10:04:53.734" v="503" actId="6549"/>
          <ac:spMkLst>
            <pc:docMk/>
            <pc:sldMk cId="0" sldId="260"/>
            <ac:spMk id="17" creationId="{939B980B-1BBF-2F25-4510-D8D962259F00}"/>
          </ac:spMkLst>
        </pc:spChg>
        <pc:spChg chg="add">
          <ac:chgData name="sugumaran s" userId="3f1b4bce5d565333" providerId="LiveId" clId="{1BAB51E0-6DE3-4408-864F-3E6E7CFAE492}" dt="2025-08-30T10:02:45.653" v="358"/>
          <ac:spMkLst>
            <pc:docMk/>
            <pc:sldMk cId="0" sldId="260"/>
            <ac:spMk id="18" creationId="{8F6E971B-16C2-4C51-AE07-264F8DD04D9A}"/>
          </ac:spMkLst>
        </pc:spChg>
        <pc:spChg chg="add mod">
          <ac:chgData name="sugumaran s" userId="3f1b4bce5d565333" providerId="LiveId" clId="{1BAB51E0-6DE3-4408-864F-3E6E7CFAE492}" dt="2025-08-30T10:07:06.585" v="520" actId="20577"/>
          <ac:spMkLst>
            <pc:docMk/>
            <pc:sldMk cId="0" sldId="260"/>
            <ac:spMk id="21" creationId="{3A971B3F-B97E-627E-2DAD-4D9C34C419B6}"/>
          </ac:spMkLst>
        </pc:spChg>
        <pc:picChg chg="add mod">
          <ac:chgData name="sugumaran s" userId="3f1b4bce5d565333" providerId="LiveId" clId="{1BAB51E0-6DE3-4408-864F-3E6E7CFAE492}" dt="2025-08-30T10:05:00.648" v="506" actId="1076"/>
          <ac:picMkLst>
            <pc:docMk/>
            <pc:sldMk cId="0" sldId="260"/>
            <ac:picMk id="16" creationId="{213D446D-69BC-754D-144E-08D6DAF5CC9E}"/>
          </ac:picMkLst>
        </pc:picChg>
      </pc:sldChg>
      <pc:sldChg chg="addSp modSp mod">
        <pc:chgData name="sugumaran s" userId="3f1b4bce5d565333" providerId="LiveId" clId="{1BAB51E0-6DE3-4408-864F-3E6E7CFAE492}" dt="2025-08-30T10:08:10.602" v="525" actId="20577"/>
        <pc:sldMkLst>
          <pc:docMk/>
          <pc:sldMk cId="0" sldId="261"/>
        </pc:sldMkLst>
        <pc:spChg chg="add mod">
          <ac:chgData name="sugumaran s" userId="3f1b4bce5d565333" providerId="LiveId" clId="{1BAB51E0-6DE3-4408-864F-3E6E7CFAE492}" dt="2025-08-30T10:08:10.602" v="525" actId="20577"/>
          <ac:spMkLst>
            <pc:docMk/>
            <pc:sldMk cId="0" sldId="261"/>
            <ac:spMk id="7" creationId="{88F515C0-C3F8-2A81-343E-C31BDC1DE9DD}"/>
          </ac:spMkLst>
        </pc:spChg>
      </pc:sldChg>
      <pc:sldChg chg="addSp modSp mod">
        <pc:chgData name="sugumaran s" userId="3f1b4bce5d565333" providerId="LiveId" clId="{1BAB51E0-6DE3-4408-864F-3E6E7CFAE492}" dt="2025-08-30T10:09:19.864" v="531" actId="20577"/>
        <pc:sldMkLst>
          <pc:docMk/>
          <pc:sldMk cId="0" sldId="262"/>
        </pc:sldMkLst>
        <pc:spChg chg="add mod">
          <ac:chgData name="sugumaran s" userId="3f1b4bce5d565333" providerId="LiveId" clId="{1BAB51E0-6DE3-4408-864F-3E6E7CFAE492}" dt="2025-08-30T10:09:19.864" v="531" actId="20577"/>
          <ac:spMkLst>
            <pc:docMk/>
            <pc:sldMk cId="0" sldId="262"/>
            <ac:spMk id="8" creationId="{AACB9252-2232-B598-808F-E59AF227A018}"/>
          </ac:spMkLst>
        </pc:spChg>
      </pc:sldChg>
      <pc:sldChg chg="addSp delSp modSp mod">
        <pc:chgData name="sugumaran s" userId="3f1b4bce5d565333" providerId="LiveId" clId="{1BAB51E0-6DE3-4408-864F-3E6E7CFAE492}" dt="2025-08-31T05:28:59.192" v="630" actId="1076"/>
        <pc:sldMkLst>
          <pc:docMk/>
          <pc:sldMk cId="0" sldId="263"/>
        </pc:sldMkLst>
        <pc:spChg chg="add del mod">
          <ac:chgData name="sugumaran s" userId="3f1b4bce5d565333" providerId="LiveId" clId="{1BAB51E0-6DE3-4408-864F-3E6E7CFAE492}" dt="2025-08-30T12:49:01.313" v="606"/>
          <ac:spMkLst>
            <pc:docMk/>
            <pc:sldMk cId="0" sldId="263"/>
            <ac:spMk id="10" creationId="{5726AC01-CF60-FD4A-5EE0-5401BCFE83A0}"/>
          </ac:spMkLst>
        </pc:spChg>
        <pc:spChg chg="add mod">
          <ac:chgData name="sugumaran s" userId="3f1b4bce5d565333" providerId="LiveId" clId="{1BAB51E0-6DE3-4408-864F-3E6E7CFAE492}" dt="2025-08-30T12:50:41.032" v="613" actId="20577"/>
          <ac:spMkLst>
            <pc:docMk/>
            <pc:sldMk cId="0" sldId="263"/>
            <ac:spMk id="11" creationId="{178B5AC0-FB58-CFD0-996C-E0A6AEA0990C}"/>
          </ac:spMkLst>
        </pc:spChg>
        <pc:picChg chg="add mod">
          <ac:chgData name="sugumaran s" userId="3f1b4bce5d565333" providerId="LiveId" clId="{1BAB51E0-6DE3-4408-864F-3E6E7CFAE492}" dt="2025-08-31T05:24:06.354" v="622" actId="1076"/>
          <ac:picMkLst>
            <pc:docMk/>
            <pc:sldMk cId="0" sldId="263"/>
            <ac:picMk id="13" creationId="{B75F1B6D-A4E5-9817-B286-5B424F60288E}"/>
          </ac:picMkLst>
        </pc:picChg>
        <pc:picChg chg="add mod">
          <ac:chgData name="sugumaran s" userId="3f1b4bce5d565333" providerId="LiveId" clId="{1BAB51E0-6DE3-4408-864F-3E6E7CFAE492}" dt="2025-08-31T05:28:59.192" v="630" actId="1076"/>
          <ac:picMkLst>
            <pc:docMk/>
            <pc:sldMk cId="0" sldId="263"/>
            <ac:picMk id="17" creationId="{BCE1B73C-6BA6-5F6C-B5F1-5AC90F792EB9}"/>
          </ac:picMkLst>
        </pc:picChg>
      </pc:sldChg>
      <pc:sldChg chg="addSp delSp modSp mod">
        <pc:chgData name="sugumaran s" userId="3f1b4bce5d565333" providerId="LiveId" clId="{1BAB51E0-6DE3-4408-864F-3E6E7CFAE492}" dt="2025-08-30T10:11:21.763" v="547"/>
        <pc:sldMkLst>
          <pc:docMk/>
          <pc:sldMk cId="0" sldId="264"/>
        </pc:sldMkLst>
        <pc:spChg chg="add mod">
          <ac:chgData name="sugumaran s" userId="3f1b4bce5d565333" providerId="LiveId" clId="{1BAB51E0-6DE3-4408-864F-3E6E7CFAE492}" dt="2025-08-30T10:11:17.343" v="545" actId="20577"/>
          <ac:spMkLst>
            <pc:docMk/>
            <pc:sldMk cId="0" sldId="264"/>
            <ac:spMk id="3" creationId="{42D89FCB-A9EE-7C4E-2F07-BFA452A9C93A}"/>
          </ac:spMkLst>
        </pc:spChg>
      </pc:sldChg>
      <pc:sldChg chg="addSp delSp modSp mod">
        <pc:chgData name="sugumaran s" userId="3f1b4bce5d565333" providerId="LiveId" clId="{1BAB51E0-6DE3-4408-864F-3E6E7CFAE492}" dt="2025-08-30T10:17:38.437" v="578" actId="1076"/>
        <pc:sldMkLst>
          <pc:docMk/>
          <pc:sldMk cId="0" sldId="265"/>
        </pc:sldMkLst>
        <pc:spChg chg="add mod">
          <ac:chgData name="sugumaran s" userId="3f1b4bce5d565333" providerId="LiveId" clId="{1BAB51E0-6DE3-4408-864F-3E6E7CFAE492}" dt="2025-08-30T10:17:38.437" v="578" actId="1076"/>
          <ac:spMkLst>
            <pc:docMk/>
            <pc:sldMk cId="0" sldId="265"/>
            <ac:spMk id="8" creationId="{852B47BA-D647-42A3-423D-661C049F93F1}"/>
          </ac:spMkLst>
        </pc:spChg>
      </pc:sldChg>
      <pc:sldChg chg="addSp delSp modSp mod">
        <pc:chgData name="sugumaran s" userId="3f1b4bce5d565333" providerId="LiveId" clId="{1BAB51E0-6DE3-4408-864F-3E6E7CFAE492}" dt="2025-08-30T12:48:10.949" v="602" actId="20577"/>
        <pc:sldMkLst>
          <pc:docMk/>
          <pc:sldMk cId="2720660618" sldId="269"/>
        </pc:sldMkLst>
        <pc:spChg chg="add mod">
          <ac:chgData name="sugumaran s" userId="3f1b4bce5d565333" providerId="LiveId" clId="{1BAB51E0-6DE3-4408-864F-3E6E7CFAE492}" dt="2025-08-30T12:48:10.949" v="602" actId="20577"/>
          <ac:spMkLst>
            <pc:docMk/>
            <pc:sldMk cId="2720660618" sldId="269"/>
            <ac:spMk id="4" creationId="{738EB9E9-6E80-FDA8-D022-123165637BD6}"/>
          </ac:spMkLst>
        </pc:spChg>
      </pc:sldChg>
      <pc:sldChg chg="new del">
        <pc:chgData name="sugumaran s" userId="3f1b4bce5d565333" providerId="LiveId" clId="{1BAB51E0-6DE3-4408-864F-3E6E7CFAE492}" dt="2025-08-30T10:44:30.872" v="583" actId="680"/>
        <pc:sldMkLst>
          <pc:docMk/>
          <pc:sldMk cId="296895202" sldId="270"/>
        </pc:sldMkLst>
      </pc:sldChg>
      <pc:sldChg chg="new del">
        <pc:chgData name="sugumaran s" userId="3f1b4bce5d565333" providerId="LiveId" clId="{1BAB51E0-6DE3-4408-864F-3E6E7CFAE492}" dt="2025-08-30T10:46:58.484" v="585" actId="2696"/>
        <pc:sldMkLst>
          <pc:docMk/>
          <pc:sldMk cId="1547848417" sldId="270"/>
        </pc:sldMkLst>
      </pc:sldChg>
    </pc:docChg>
  </pc:docChgLst>
  <pc:docChgLst>
    <pc:chgData name="sugumaran s" userId="3f1b4bce5d565333" providerId="LiveId" clId="{AC0B645A-CDC9-4B36-9619-99E6BB547883}"/>
    <pc:docChg chg="modSld">
      <pc:chgData name="sugumaran s" userId="3f1b4bce5d565333" providerId="LiveId" clId="{AC0B645A-CDC9-4B36-9619-99E6BB547883}" dt="2025-09-02T07:24:37.346" v="37" actId="20577"/>
      <pc:docMkLst>
        <pc:docMk/>
      </pc:docMkLst>
      <pc:sldChg chg="modSp mod">
        <pc:chgData name="sugumaran s" userId="3f1b4bce5d565333" providerId="LiveId" clId="{AC0B645A-CDC9-4B36-9619-99E6BB547883}" dt="2025-09-02T07:24:37.346" v="37" actId="20577"/>
        <pc:sldMkLst>
          <pc:docMk/>
          <pc:sldMk cId="0" sldId="256"/>
        </pc:sldMkLst>
        <pc:spChg chg="mod">
          <ac:chgData name="sugumaran s" userId="3f1b4bce5d565333" providerId="LiveId" clId="{AC0B645A-CDC9-4B36-9619-99E6BB547883}" dt="2025-09-02T07:24:37.346" v="37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4202" y="3389679"/>
            <a:ext cx="1070819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                  </a:t>
            </a:r>
            <a:r>
              <a:rPr lang="en-US" sz="2400" dirty="0"/>
              <a:t>:   </a:t>
            </a:r>
            <a:r>
              <a:rPr lang="en-US" sz="2400" b="1" dirty="0"/>
              <a:t>A. FOWZIYA </a:t>
            </a:r>
          </a:p>
          <a:p>
            <a:r>
              <a:rPr lang="en-US" sz="2400" b="1" dirty="0"/>
              <a:t>REGISTER NO AND NMID  </a:t>
            </a:r>
            <a:r>
              <a:rPr lang="en-US" sz="2400"/>
              <a:t>:   24132271802522011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                      </a:t>
            </a:r>
            <a:r>
              <a:rPr lang="en-US" sz="2400" dirty="0"/>
              <a:t>:   </a:t>
            </a:r>
            <a:r>
              <a:rPr lang="en-US" sz="2400" b="1" dirty="0"/>
              <a:t>BSC-COMPUTER SCIENCE</a:t>
            </a:r>
          </a:p>
          <a:p>
            <a:r>
              <a:rPr lang="en-US" sz="2400" b="1" dirty="0"/>
              <a:t>COLLEGE                               :  GOVERNMENT ARTS AND SCIENCE COLLEGE , GINGEE</a:t>
            </a:r>
          </a:p>
          <a:p>
            <a:r>
              <a:rPr lang="en-US" sz="2400" b="1" dirty="0"/>
              <a:t>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26AC01-CF60-FD4A-5EE0-5401BCFE83A0}"/>
              </a:ext>
            </a:extLst>
          </p:cNvPr>
          <p:cNvSpPr txBox="1"/>
          <p:nvPr/>
        </p:nvSpPr>
        <p:spPr>
          <a:xfrm>
            <a:off x="3048000" y="1905000"/>
            <a:ext cx="5257800" cy="3419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78B5AC0-FB58-CFD0-996C-E0A6AEA09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1539097"/>
            <a:ext cx="45720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screen → Title: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Knowledge Quiz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 Answer → Popup with confetti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Wrong Answer → Quiz box flashes red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screen →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Quiz Completed!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message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5F1B6D-A4E5-9817-B286-5B424F602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865" y="1401834"/>
            <a:ext cx="3820031" cy="25144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E1B73C-6BA6-5F6C-B5F1-5AC90F792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629" y="4364913"/>
            <a:ext cx="3810000" cy="23382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52B47BA-D647-42A3-423D-661C049F93F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71600" y="2202656"/>
            <a:ext cx="57150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quiz game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 animations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users learn in an engaging way.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expanded with: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categories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Timer &amp; leaderboard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multiplayer mode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72" y="520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ABD5BB-8CD4-0CD6-26F4-01AE57DF871B}"/>
              </a:ext>
            </a:extLst>
          </p:cNvPr>
          <p:cNvSpPr txBox="1"/>
          <p:nvPr/>
        </p:nvSpPr>
        <p:spPr>
          <a:xfrm>
            <a:off x="676275" y="2789362"/>
            <a:ext cx="10353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ell MT" panose="02020503060305020303" pitchFamily="18" charset="0"/>
              </a:rPr>
              <a:t>“Interactive Quiz Web Application with Animations”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87A014-4D12-C165-E041-781C31762559}"/>
              </a:ext>
            </a:extLst>
          </p:cNvPr>
          <p:cNvSpPr txBox="1"/>
          <p:nvPr/>
        </p:nvSpPr>
        <p:spPr>
          <a:xfrm>
            <a:off x="1019067" y="1695450"/>
            <a:ext cx="54518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People often want a fun ad interactive way to test their knowledge 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Traditional quizzes are boring and static.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Need a simple we-based quiz with  animations, feedback and multiple categories.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3D446D-69BC-754D-144E-08D6DAF5C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187" y="2041496"/>
            <a:ext cx="5127625" cy="3182456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939B980B-1BBF-2F25-4510-D8D962259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834" y="2249448"/>
            <a:ext cx="84817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F6E971B-16C2-4C51-AE07-264F8DD04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971B3F-B97E-627E-2DAD-4D9C34C419B6}"/>
              </a:ext>
            </a:extLst>
          </p:cNvPr>
          <p:cNvSpPr txBox="1"/>
          <p:nvPr/>
        </p:nvSpPr>
        <p:spPr>
          <a:xfrm>
            <a:off x="1143000" y="2249448"/>
            <a:ext cx="609879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Built a </a:t>
            </a:r>
            <a:r>
              <a:rPr lang="en-US" b="1" dirty="0"/>
              <a:t>Quiz Web App</a:t>
            </a:r>
            <a:r>
              <a:rPr lang="en-US" dirty="0"/>
              <a:t> using </a:t>
            </a:r>
            <a:r>
              <a:rPr lang="en-US" b="1" dirty="0"/>
              <a:t>HTML, CSS, and JavaScript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Includes </a:t>
            </a:r>
            <a:r>
              <a:rPr lang="en-US" b="1" dirty="0"/>
              <a:t>10 questions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 General Knowledge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 Programming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Features </a:t>
            </a:r>
            <a:r>
              <a:rPr lang="en-US" b="1" dirty="0"/>
              <a:t>popup celebration</a:t>
            </a:r>
            <a:r>
              <a:rPr lang="en-US" dirty="0"/>
              <a:t>, </a:t>
            </a:r>
            <a:r>
              <a:rPr lang="en-US" b="1" dirty="0"/>
              <a:t>confetti shower</a:t>
            </a:r>
            <a:r>
              <a:rPr lang="en-US" dirty="0"/>
              <a:t>, and </a:t>
            </a:r>
            <a:r>
              <a:rPr lang="en-US" b="1" dirty="0"/>
              <a:t>red flash animation</a:t>
            </a:r>
            <a:r>
              <a:rPr lang="en-US" dirty="0"/>
              <a:t> for wrong answers.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Designed to be </a:t>
            </a:r>
            <a:r>
              <a:rPr lang="en-US" b="1" dirty="0"/>
              <a:t>engaging and user-friendly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515C0-C3F8-2A81-343E-C31BDC1DE9DD}"/>
              </a:ext>
            </a:extLst>
          </p:cNvPr>
          <p:cNvSpPr txBox="1"/>
          <p:nvPr/>
        </p:nvSpPr>
        <p:spPr>
          <a:xfrm>
            <a:off x="838200" y="1828800"/>
            <a:ext cx="579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Students preparing for exams.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Beginners learning programming.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Anyone who wants to test </a:t>
            </a:r>
            <a:r>
              <a:rPr lang="en-US" b="1" dirty="0"/>
              <a:t>general knowledge &amp; coding basics</a:t>
            </a:r>
            <a:r>
              <a:rPr lang="en-US" dirty="0"/>
              <a:t> in a fun way.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B9252-2232-B598-808F-E59AF227A018}"/>
              </a:ext>
            </a:extLst>
          </p:cNvPr>
          <p:cNvSpPr txBox="1"/>
          <p:nvPr/>
        </p:nvSpPr>
        <p:spPr>
          <a:xfrm>
            <a:off x="3429000" y="2019300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HTML</a:t>
            </a:r>
            <a:r>
              <a:rPr lang="en-IN" dirty="0"/>
              <a:t> → Page structure.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CSS</a:t>
            </a:r>
            <a:r>
              <a:rPr lang="en-IN" dirty="0"/>
              <a:t> → Styling, animations, responsive design.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JavaScript</a:t>
            </a:r>
            <a:r>
              <a:rPr lang="en-IN" dirty="0"/>
              <a:t> → Quiz logic, score tracking, confetti effects.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GitHub Pages</a:t>
            </a:r>
            <a:r>
              <a:rPr lang="en-IN" dirty="0"/>
              <a:t> → Hosting the quiz online.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2D89FCB-A9EE-7C4E-2F07-BFA452A9C93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9600" y="1472242"/>
            <a:ext cx="115824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card-based quiz box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 sections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General Knowledge &amp; Programming Quiz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Colorful animations → popup + confetti + red flash.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Mobile-friendly layout.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EB9E9-6E80-FDA8-D022-123165637BD6}"/>
              </a:ext>
            </a:extLst>
          </p:cNvPr>
          <p:cNvSpPr txBox="1"/>
          <p:nvPr/>
        </p:nvSpPr>
        <p:spPr>
          <a:xfrm>
            <a:off x="1828800" y="1752600"/>
            <a:ext cx="624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✅ Multi-category quiz (GK &amp; Programming).</a:t>
            </a:r>
          </a:p>
          <a:p>
            <a:endParaRPr lang="en-IN" dirty="0"/>
          </a:p>
          <a:p>
            <a:r>
              <a:rPr lang="en-IN" dirty="0"/>
              <a:t>✅ Interactive feedback (Correct → popup, Wrong → flash).</a:t>
            </a:r>
          </a:p>
          <a:p>
            <a:endParaRPr lang="en-IN" dirty="0"/>
          </a:p>
          <a:p>
            <a:r>
              <a:rPr lang="en-IN" dirty="0"/>
              <a:t>✅ Confetti shower celebration 🎉.</a:t>
            </a:r>
          </a:p>
          <a:p>
            <a:endParaRPr lang="en-IN" dirty="0"/>
          </a:p>
          <a:p>
            <a:r>
              <a:rPr lang="en-IN" dirty="0"/>
              <a:t>✅ Smooth animations (fade, bounce, shake).</a:t>
            </a:r>
          </a:p>
          <a:p>
            <a:endParaRPr lang="en-IN" dirty="0"/>
          </a:p>
          <a:p>
            <a:r>
              <a:rPr lang="en-IN" dirty="0"/>
              <a:t>✅ “Next Question” button with automatic flow.</a:t>
            </a:r>
          </a:p>
          <a:p>
            <a:endParaRPr lang="en-IN" dirty="0"/>
          </a:p>
          <a:p>
            <a:r>
              <a:rPr lang="en-IN" dirty="0"/>
              <a:t>✅ Final score display.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374</Words>
  <Application>Microsoft Office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Bell MT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sugumaran s</cp:lastModifiedBy>
  <cp:revision>23</cp:revision>
  <dcterms:created xsi:type="dcterms:W3CDTF">2024-03-29T15:07:22Z</dcterms:created>
  <dcterms:modified xsi:type="dcterms:W3CDTF">2025-09-02T07:24:45Z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