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94" r:id="rId7"/>
    <p:sldId id="293" r:id="rId8"/>
    <p:sldId id="295" r:id="rId9"/>
    <p:sldId id="298" r:id="rId10"/>
    <p:sldId id="296" r:id="rId11"/>
    <p:sldId id="297" r:id="rId12"/>
    <p:sldId id="292" r:id="rId13"/>
    <p:sldId id="299" r:id="rId14"/>
    <p:sldId id="286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3204" autoAdjust="0"/>
  </p:normalViewPr>
  <p:slideViewPr>
    <p:cSldViewPr snapToGrid="0">
      <p:cViewPr varScale="1">
        <p:scale>
          <a:sx n="111" d="100"/>
          <a:sy n="111" d="100"/>
        </p:scale>
        <p:origin x="714" y="9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2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2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Game 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23BD-0652-F58B-5AEE-114534B6B95C}"/>
              </a:ext>
            </a:extLst>
          </p:cNvPr>
          <p:cNvSpPr txBox="1"/>
          <p:nvPr/>
        </p:nvSpPr>
        <p:spPr>
          <a:xfrm>
            <a:off x="7617125" y="2786332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Cayce Harwood – CIT190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Effective delivery techniques​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Voice modulation is a powerful tool in public speaking. It involves varying pitch, tone, and volume to convey emotion, emphasize points, and maintain interest:</a:t>
            </a:r>
          </a:p>
          <a:p>
            <a:pPr lvl="1"/>
            <a:r>
              <a:rPr lang="en-US" dirty="0"/>
              <a:t>Pitch variation​</a:t>
            </a:r>
          </a:p>
          <a:p>
            <a:pPr lvl="1"/>
            <a:r>
              <a:rPr lang="en-US" dirty="0"/>
              <a:t>Tone inflection​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738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4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r>
              <a:rPr lang="en-US" dirty="0"/>
              <a:t>Know your material in advance​</a:t>
            </a:r>
          </a:p>
          <a:p>
            <a:r>
              <a:rPr lang="en-US" dirty="0"/>
              <a:t>Anticipate common </a:t>
            </a:r>
            <a:br>
              <a:rPr lang="en-US" dirty="0"/>
            </a:br>
            <a:r>
              <a:rPr lang="en-US" dirty="0"/>
              <a:t>questions​</a:t>
            </a:r>
          </a:p>
          <a:p>
            <a:r>
              <a:rPr lang="en-US" dirty="0"/>
              <a:t>Rehearse your responses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 session is essential for projecting confidence and authority. Consider the following tips for staying composed:​</a:t>
            </a:r>
          </a:p>
          <a:p>
            <a:pPr lvl="1"/>
            <a:r>
              <a:rPr lang="en-US" dirty="0"/>
              <a:t>Stay calm​</a:t>
            </a:r>
          </a:p>
          <a:p>
            <a:pPr lvl="1"/>
            <a:r>
              <a:rPr lang="en-US" dirty="0"/>
              <a:t>Actively listen​</a:t>
            </a:r>
          </a:p>
          <a:p>
            <a:pPr lvl="1"/>
            <a:r>
              <a:rPr lang="en-US" dirty="0"/>
              <a:t>Pause and reflect​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 lnSpcReduction="10000"/>
          </a:bodyPr>
          <a:lstStyle/>
          <a:p>
            <a:r>
              <a:rPr lang="en-US" dirty="0"/>
              <a:t>Brita Tamm​</a:t>
            </a:r>
          </a:p>
          <a:p>
            <a:r>
              <a:rPr lang="en-US" dirty="0"/>
              <a:t>502-555-0152​</a:t>
            </a:r>
          </a:p>
          <a:p>
            <a:r>
              <a:rPr lang="en-US" dirty="0"/>
              <a:t>brita@firstupconsultants.com​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7D48F-A5B8-A77B-F0A9-0A7DFA628FD6}"/>
              </a:ext>
            </a:extLst>
          </p:cNvPr>
          <p:cNvSpPr txBox="1"/>
          <p:nvPr/>
        </p:nvSpPr>
        <p:spPr>
          <a:xfrm>
            <a:off x="771736" y="2096219"/>
            <a:ext cx="938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interested in strategy or reaction-based games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97F2B78-7915-8765-4D19-0CD61023F743}"/>
              </a:ext>
            </a:extLst>
          </p:cNvPr>
          <p:cNvSpPr txBox="1">
            <a:spLocks/>
          </p:cNvSpPr>
          <p:nvPr/>
        </p:nvSpPr>
        <p:spPr>
          <a:xfrm>
            <a:off x="771736" y="3101599"/>
            <a:ext cx="9389288" cy="13624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Interactive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3E59B-7945-33C9-8BB2-88117A34DE5E}"/>
              </a:ext>
            </a:extLst>
          </p:cNvPr>
          <p:cNvSpPr txBox="1"/>
          <p:nvPr/>
        </p:nvSpPr>
        <p:spPr>
          <a:xfrm>
            <a:off x="771736" y="4464055"/>
            <a:ext cx="938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menu “shooting gallery”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Mouseover descriptions of each game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73129BF-FA9B-6AD5-AD94-22E65C4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394889"/>
            <a:ext cx="10621992" cy="50288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A42787-ADB1-8B65-4FA4-120C0ED7F7A4}"/>
              </a:ext>
            </a:extLst>
          </p:cNvPr>
          <p:cNvSpPr txBox="1"/>
          <p:nvPr/>
        </p:nvSpPr>
        <p:spPr>
          <a:xfrm>
            <a:off x="766625" y="5825406"/>
            <a:ext cx="885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surrounding circles are mapped with code to change color and play a sound quip when clicked</a:t>
            </a:r>
          </a:p>
        </p:txBody>
      </p:sp>
    </p:spTree>
    <p:extLst>
      <p:ext uri="{BB962C8B-B14F-4D97-AF65-F5344CB8AC3E}">
        <p14:creationId xmlns:p14="http://schemas.microsoft.com/office/powerpoint/2010/main" val="5121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3AB2C-FCD4-6C81-A868-E2A3F549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“target” code</a:t>
            </a:r>
          </a:p>
        </p:txBody>
      </p:sp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968070-1A86-2F53-6780-0BE4A3D7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" y="2347462"/>
            <a:ext cx="4615131" cy="2704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04054A-5206-06DB-A8C7-89C15AD1A0F4}"/>
              </a:ext>
            </a:extLst>
          </p:cNvPr>
          <p:cNvSpPr txBox="1"/>
          <p:nvPr/>
        </p:nvSpPr>
        <p:spPr>
          <a:xfrm>
            <a:off x="6096000" y="1733909"/>
            <a:ext cx="4287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Defines an array object with every element in the “eye”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Imports laser SFX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Iterates through array object, adding necessary styles; plays audio on click</a:t>
            </a:r>
          </a:p>
        </p:txBody>
      </p:sp>
    </p:spTree>
    <p:extLst>
      <p:ext uri="{BB962C8B-B14F-4D97-AF65-F5344CB8AC3E}">
        <p14:creationId xmlns:p14="http://schemas.microsoft.com/office/powerpoint/2010/main" val="39549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Mouseover description 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776166C-E9CE-5DE4-2135-8CBA0ECA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" y="2655005"/>
            <a:ext cx="5373703" cy="3435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CAF845-CD0E-B691-AF18-8322CBEB5FCE}"/>
              </a:ext>
            </a:extLst>
          </p:cNvPr>
          <p:cNvSpPr txBox="1"/>
          <p:nvPr/>
        </p:nvSpPr>
        <p:spPr>
          <a:xfrm>
            <a:off x="6659592" y="2258568"/>
            <a:ext cx="4166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Creates object arrays accessing game descriptions and game links (descriptions are inherently hidden)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Creates a function to find mouse position, then alter description pos. in real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Creates function to alter description visibility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Loops through array objects, adding mouse event listeners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9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Use of flex containers for responsive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BAD1551-9B8C-D478-D062-280C932A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" y="3065816"/>
            <a:ext cx="5649495" cy="245752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DCF91-E079-CCF5-11B8-394FC99B00DC}"/>
              </a:ext>
            </a:extLst>
          </p:cNvPr>
          <p:cNvSpPr txBox="1"/>
          <p:nvPr/>
        </p:nvSpPr>
        <p:spPr>
          <a:xfrm>
            <a:off x="6608260" y="3033712"/>
            <a:ext cx="4515035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</a:pPr>
            <a:r>
              <a:rPr lang="en-US" dirty="0"/>
              <a:t>Circular elements will narrow as viewport size shrinks. At smaller viewport sizes, elements may begin to appear elliptical… </a:t>
            </a:r>
          </a:p>
        </p:txBody>
      </p:sp>
    </p:spTree>
    <p:extLst>
      <p:ext uri="{BB962C8B-B14F-4D97-AF65-F5344CB8AC3E}">
        <p14:creationId xmlns:p14="http://schemas.microsoft.com/office/powerpoint/2010/main" val="26524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0E6EC-0243-9605-05AF-85FEFF74A113}"/>
              </a:ext>
            </a:extLst>
          </p:cNvPr>
          <p:cNvSpPr txBox="1"/>
          <p:nvPr/>
        </p:nvSpPr>
        <p:spPr>
          <a:xfrm>
            <a:off x="771736" y="1902691"/>
            <a:ext cx="9101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scheme relies on red and black, with a complementary green to balance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Mountain background gives elements a sense of profound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shadows give depth to elements, making them appear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are circular to appear organic/naturally occurring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remains plain to appeal to a timeless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are spaced evenly to appeal to symmetry </a:t>
            </a:r>
          </a:p>
        </p:txBody>
      </p:sp>
    </p:spTree>
    <p:extLst>
      <p:ext uri="{BB962C8B-B14F-4D97-AF65-F5344CB8AC3E}">
        <p14:creationId xmlns:p14="http://schemas.microsoft.com/office/powerpoint/2010/main" val="288956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HTML CODE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B9F503B-2764-64D7-20AC-C5778EAA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78" y="1781405"/>
            <a:ext cx="8634403" cy="45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README.TXT​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BA616F3-4801-4FC5-2CA3-192399BB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21" y="1677033"/>
            <a:ext cx="8586158" cy="46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{4C0E1B1F-9D60-41C2-BFD7-7F8616C6AAEE}tf33968143_win32</Template>
  <TotalTime>470</TotalTime>
  <Words>387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Custom</vt:lpstr>
      <vt:lpstr>Game Site</vt:lpstr>
      <vt:lpstr>Target Audience</vt:lpstr>
      <vt:lpstr>PowerPoint Presentation</vt:lpstr>
      <vt:lpstr>“target” code</vt:lpstr>
      <vt:lpstr>Mouseover description code</vt:lpstr>
      <vt:lpstr>Use of flex containers for responsive design</vt:lpstr>
      <vt:lpstr>design</vt:lpstr>
      <vt:lpstr>HTML CODE Solution</vt:lpstr>
      <vt:lpstr>README.TXT​</vt:lpstr>
      <vt:lpstr>Effective delivery techniques​</vt:lpstr>
      <vt:lpstr>Navigating Q&amp;A sessions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Site</dc:title>
  <dc:creator>Cayce  Harwood</dc:creator>
  <cp:lastModifiedBy>Cayce  Harwood</cp:lastModifiedBy>
  <cp:revision>3</cp:revision>
  <dcterms:created xsi:type="dcterms:W3CDTF">2024-03-09T17:14:14Z</dcterms:created>
  <dcterms:modified xsi:type="dcterms:W3CDTF">2024-03-10T01:04:51Z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