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1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8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5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4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0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1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6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3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82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A3F0-04E7-4F0A-B336-62CE0BDF4AF7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3E1A-4A90-4AC7-A025-9168C36C8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69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34340" y="-1588072"/>
            <a:ext cx="10858499" cy="574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УПРАВЛЕНИЯ И РАДИОЭЛЕКТРОНИКИ (ТУСУР)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систем в управлении и проектировании (КСУП) 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СТАЦИОНАРНОГО КОМПЛЕКСА КОНТРОЛЯ СКВАЖИН ОБОРУДОВАННЫХ ШГНУ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 smtClean="0"/>
              <a:t> </a:t>
            </a:r>
            <a:br>
              <a:rPr lang="ru-RU" sz="1800" b="1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 </a:t>
            </a:r>
            <a:br>
              <a:rPr lang="ru-RU" sz="1400" dirty="0" smtClean="0"/>
            </a:br>
            <a:r>
              <a:rPr lang="ru-RU" sz="1400" dirty="0" smtClean="0"/>
              <a:t> </a:t>
            </a:r>
            <a:br>
              <a:rPr lang="ru-RU" sz="1400" dirty="0" smtClean="0"/>
            </a:b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" y="4160520"/>
            <a:ext cx="4239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предприятия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технического директора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ТНПВО «СИАМ» 	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Фомин Вячеслав Николаевич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3496" y="4160520"/>
            <a:ext cx="4072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588-М1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Домаскин Дмитрий Александрович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2120" y="6240780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Томск </a:t>
            </a:r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8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881950"/>
            <a:ext cx="7135090" cy="5856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4037" y="387927"/>
            <a:ext cx="687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Стационарный комплекс контроля скважин оборудованных ШГНУ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67600" y="1657804"/>
            <a:ext cx="43268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ШГНУ – Шланговая глубинная </a:t>
            </a:r>
          </a:p>
          <a:p>
            <a:r>
              <a:rPr lang="ru-RU" dirty="0" smtClean="0"/>
              <a:t>     насосная установка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ДУ – Датчик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ДДИМ – Датчик динамометрирования </a:t>
            </a:r>
          </a:p>
          <a:p>
            <a:r>
              <a:rPr lang="ru-RU" dirty="0" smtClean="0"/>
              <a:t>     межтравесный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ДДИН – Датчик динамометрирования </a:t>
            </a:r>
          </a:p>
          <a:p>
            <a:r>
              <a:rPr lang="ru-RU" dirty="0" smtClean="0"/>
              <a:t>     накладной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Смартфон – Управляющий блок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38543" y="1288472"/>
            <a:ext cx="260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Компоненты комплекса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626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9928" y="15240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Датчик уровня (ДУ)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27" y="1082833"/>
            <a:ext cx="2555000" cy="54674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3" y="1207524"/>
            <a:ext cx="6608618" cy="5484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66156" y="838192"/>
            <a:ext cx="16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Общий вид ДУ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10309" y="838192"/>
            <a:ext cx="617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</a:t>
            </a:r>
            <a:r>
              <a:rPr lang="ru-RU" dirty="0"/>
              <a:t>переходов между состояниями датчика уровня</a:t>
            </a:r>
          </a:p>
        </p:txBody>
      </p:sp>
    </p:spTree>
    <p:extLst>
      <p:ext uri="{BB962C8B-B14F-4D97-AF65-F5344CB8AC3E}">
        <p14:creationId xmlns:p14="http://schemas.microsoft.com/office/powerpoint/2010/main" val="32931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710" y="124690"/>
            <a:ext cx="477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Датчик динамометрирования (ДДИН\ДДИМ)</a:t>
            </a:r>
            <a:endParaRPr lang="ru-RU" b="1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4470" y="2322887"/>
            <a:ext cx="4376326" cy="3288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38" y="1149927"/>
            <a:ext cx="5796990" cy="5389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74470" y="725178"/>
            <a:ext cx="437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Общий вид датчика динамометрирования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58759" y="725178"/>
            <a:ext cx="750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</a:t>
            </a:r>
            <a:r>
              <a:rPr lang="ru-RU" dirty="0"/>
              <a:t>переходов между состояниями датчика </a:t>
            </a:r>
            <a:r>
              <a:rPr lang="ru-RU" dirty="0" smtClean="0"/>
              <a:t>динамометрирования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2728" y="387926"/>
            <a:ext cx="318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Обмен данными с датчиками</a:t>
            </a:r>
            <a:endParaRPr lang="ru-RU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37374"/>
              </p:ext>
            </p:extLst>
          </p:nvPr>
        </p:nvGraphicFramePr>
        <p:xfrm>
          <a:off x="369455" y="1772611"/>
          <a:ext cx="50199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03">
                  <a:extLst>
                    <a:ext uri="{9D8B030D-6E8A-4147-A177-3AD203B41FA5}">
                      <a16:colId xmlns:a16="http://schemas.microsoft.com/office/drawing/2014/main" val="1802351568"/>
                    </a:ext>
                  </a:extLst>
                </a:gridCol>
                <a:gridCol w="3494560">
                  <a:extLst>
                    <a:ext uri="{9D8B030D-6E8A-4147-A177-3AD203B41FA5}">
                      <a16:colId xmlns:a16="http://schemas.microsoft.com/office/drawing/2014/main" val="161253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Адрес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0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0x00008400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Напряжение аккумулятора, 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42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0x00008402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Температура, </a:t>
                      </a:r>
                      <a:r>
                        <a:rPr lang="ru-RU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ru-RU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92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0x00008404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Нагрузка, </a:t>
                      </a:r>
                      <a:r>
                        <a:rPr lang="ru-RU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55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0x00008408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Ускорение, 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82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0x81000000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Динамограмма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7357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5721" y="128847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Динамограф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63346" y="1288473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Уровнемер</a:t>
            </a:r>
            <a:endParaRPr lang="ru-RU" b="1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61755"/>
              </p:ext>
            </p:extLst>
          </p:nvPr>
        </p:nvGraphicFramePr>
        <p:xfrm>
          <a:off x="6067163" y="1772611"/>
          <a:ext cx="5019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03">
                  <a:extLst>
                    <a:ext uri="{9D8B030D-6E8A-4147-A177-3AD203B41FA5}">
                      <a16:colId xmlns:a16="http://schemas.microsoft.com/office/drawing/2014/main" val="1802351568"/>
                    </a:ext>
                  </a:extLst>
                </a:gridCol>
                <a:gridCol w="3494560">
                  <a:extLst>
                    <a:ext uri="{9D8B030D-6E8A-4147-A177-3AD203B41FA5}">
                      <a16:colId xmlns:a16="http://schemas.microsoft.com/office/drawing/2014/main" val="1612539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Адрес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0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0x00008400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Напряжение аккумулятора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42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0x00008404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Давление, атм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92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0x81000000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Эхограмма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735750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0" y="4890936"/>
            <a:ext cx="10706976" cy="8814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95231" y="4445801"/>
            <a:ext cx="515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Формат сообщения чтения по протоколу </a:t>
            </a:r>
            <a:r>
              <a:rPr lang="en-US" b="1" dirty="0" smtClean="0"/>
              <a:t>“</a:t>
            </a:r>
            <a:r>
              <a:rPr lang="ru-RU" b="1" dirty="0" smtClean="0"/>
              <a:t>СИАМ</a:t>
            </a:r>
            <a:r>
              <a:rPr lang="en-US" b="1" dirty="0" smtClean="0"/>
              <a:t>”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340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03564" y="977300"/>
            <a:ext cx="10972800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управляющего блока (смартфона) стационарного комплекса контроля  скважин оборудованных ШГНУ требуется разработать программное обеспечение, в котором будет реализован функционал перечисленный ниже.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Сканирование эфира Bluetooth для поиска устройств.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к датчикам типов ДДИМ, ДДИН, ДУ по беспроводному каналу связи Bluetooth.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текущих данных датчиков ДДИМ, ДДИН, ДУ.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процесса длительного исследования физических величин на датчиках ДДИМ, ДДИН, ДУ.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результатов длительных исследований из датчиков.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Визуализация результатов исследований.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Отправка результатов исследований по почте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2113" y="263235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3564" y="5327209"/>
            <a:ext cx="11225124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предусмотреть возможность замены управляющего блока, представленного в настоящее время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смартфоном под управлением операционной системы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7.0, другим устройством, в том числе и на другой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8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51363"/>
              </p:ext>
            </p:extLst>
          </p:nvPr>
        </p:nvGraphicFramePr>
        <p:xfrm>
          <a:off x="561108" y="660276"/>
          <a:ext cx="11069784" cy="5921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4372">
                  <a:extLst>
                    <a:ext uri="{9D8B030D-6E8A-4147-A177-3AD203B41FA5}">
                      <a16:colId xmlns:a16="http://schemas.microsoft.com/office/drawing/2014/main" val="2221433231"/>
                    </a:ext>
                  </a:extLst>
                </a:gridCol>
                <a:gridCol w="1845556">
                  <a:extLst>
                    <a:ext uri="{9D8B030D-6E8A-4147-A177-3AD203B41FA5}">
                      <a16:colId xmlns:a16="http://schemas.microsoft.com/office/drawing/2014/main" val="2360310656"/>
                    </a:ext>
                  </a:extLst>
                </a:gridCol>
                <a:gridCol w="1844372">
                  <a:extLst>
                    <a:ext uri="{9D8B030D-6E8A-4147-A177-3AD203B41FA5}">
                      <a16:colId xmlns:a16="http://schemas.microsoft.com/office/drawing/2014/main" val="2374613399"/>
                    </a:ext>
                  </a:extLst>
                </a:gridCol>
                <a:gridCol w="1845556">
                  <a:extLst>
                    <a:ext uri="{9D8B030D-6E8A-4147-A177-3AD203B41FA5}">
                      <a16:colId xmlns:a16="http://schemas.microsoft.com/office/drawing/2014/main" val="3377271863"/>
                    </a:ext>
                  </a:extLst>
                </a:gridCol>
                <a:gridCol w="1844372">
                  <a:extLst>
                    <a:ext uri="{9D8B030D-6E8A-4147-A177-3AD203B41FA5}">
                      <a16:colId xmlns:a16="http://schemas.microsoft.com/office/drawing/2014/main" val="2477794269"/>
                    </a:ext>
                  </a:extLst>
                </a:gridCol>
                <a:gridCol w="1845556">
                  <a:extLst>
                    <a:ext uri="{9D8B030D-6E8A-4147-A177-3AD203B41FA5}">
                      <a16:colId xmlns:a16="http://schemas.microsoft.com/office/drawing/2014/main" val="325797337"/>
                    </a:ext>
                  </a:extLst>
                </a:gridCol>
              </a:tblGrid>
              <a:tr h="5258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Native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Flutter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Ionic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Xamarin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PhoneGap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1235522133"/>
                  </a:ext>
                </a:extLst>
              </a:tr>
              <a:tr h="10516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+ React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+ HTML, CSS + Angular, React, Vue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 + .NET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JavaScript, HTML, CSS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4248357317"/>
                  </a:ext>
                </a:extLst>
              </a:tr>
              <a:tr h="5258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Первый релиз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571862042"/>
                  </a:ext>
                </a:extLst>
              </a:tr>
              <a:tr h="7671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Разработчик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 + 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сообщество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сообщество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Drifty Co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1541360088"/>
                  </a:ext>
                </a:extLst>
              </a:tr>
              <a:tr h="7887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Сообщество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большое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Небольшое, но активно развивается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3716928759"/>
                  </a:ext>
                </a:extLst>
              </a:tr>
              <a:tr h="13145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Платформы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Android, iOS, UWP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Android, iOS, Google Fuchsia, Web, Desktop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Android, iOS, Web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Android, iOS, UWP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Android, iOS, Windows Phone 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40178928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8256" y="290944"/>
            <a:ext cx="763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Обзор технологических инструментов для решения поставленной  задачи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934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366</Words>
  <Application>Microsoft Office PowerPoint</Application>
  <PresentationFormat>Широкоэкранный</PresentationFormat>
  <Paragraphs>97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11</cp:revision>
  <dcterms:created xsi:type="dcterms:W3CDTF">2020-07-03T05:11:08Z</dcterms:created>
  <dcterms:modified xsi:type="dcterms:W3CDTF">2020-07-03T07:21:36Z</dcterms:modified>
</cp:coreProperties>
</file>