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65" r:id="rId7"/>
    <p:sldId id="267" r:id="rId8"/>
    <p:sldId id="269" r:id="rId9"/>
    <p:sldId id="271" r:id="rId10"/>
    <p:sldId id="272" r:id="rId1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96" autoAdjust="0"/>
  </p:normalViewPr>
  <p:slideViewPr>
    <p:cSldViewPr>
      <p:cViewPr varScale="1">
        <p:scale>
          <a:sx n="82" d="100"/>
          <a:sy n="82" d="100"/>
        </p:scale>
        <p:origin x="720" y="5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0EC5233-0B77-4D2A-B4B0-2A2665DFDDB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2017/1/29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‹#›</a:t>
            </a:fld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9D0BA90-D507-41D0-B6ED-FDEBA44CAA4D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EE2CF44-2B13-41B4-A334-1CDF534EEBB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959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スマホゲーム人口は約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2581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万人（国内）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【2016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年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6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月最新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】</a:t>
            </a:r>
          </a:p>
          <a:p>
            <a:pPr fontAlgn="base"/>
            <a:r>
              <a:rPr lang="en-US" altLang="ja-JP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15</a:t>
            </a:r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～</a:t>
            </a:r>
            <a:r>
              <a:rPr lang="en-US" altLang="ja-JP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69</a:t>
            </a:r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歳におけるスマホゲーム人口は推定約</a:t>
            </a:r>
            <a:r>
              <a:rPr lang="en-US" altLang="ja-JP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2581</a:t>
            </a:r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万人。</a:t>
            </a:r>
            <a:endParaRPr lang="ja-JP" altLang="en-US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fontAlgn="base"/>
            <a:r>
              <a:rPr lang="en-US" altLang="ja-JP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2016</a:t>
            </a:r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年</a:t>
            </a:r>
            <a:r>
              <a:rPr lang="en-US" altLang="ja-JP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6</a:t>
            </a:r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月時点におけるスマホゲーム人口は推定</a:t>
            </a:r>
            <a:r>
              <a:rPr lang="en-US" altLang="ja-JP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2581</a:t>
            </a:r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万人になります。</a:t>
            </a:r>
            <a:endParaRPr lang="en-US" altLang="ja-JP" sz="1200" b="1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fontAlgn="base"/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日本人口の</a:t>
            </a:r>
            <a:r>
              <a:rPr lang="en-US" altLang="ja-JP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6</a:t>
            </a:r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人に</a:t>
            </a:r>
            <a:r>
              <a:rPr lang="en-US" altLang="ja-JP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人が「ほぼ毎日」スマホゲームをプレイしている。</a:t>
            </a:r>
            <a:endParaRPr lang="ja-JP" altLang="en-US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fontAlgn="base"/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利用頻度については、ほぼ毎日プレイが推定</a:t>
            </a:r>
            <a:r>
              <a:rPr lang="en-US" altLang="ja-JP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1508</a:t>
            </a:r>
            <a:r>
              <a:rPr lang="ja-JP" altLang="en-US" sz="1200" b="1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万人となり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、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6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人に</a:t>
            </a:r>
            <a:r>
              <a:rPr lang="en-US" altLang="ja-JP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人が毎日スマホゲームを起動していることになります。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では、ユーザーはどのようなゲームがしたいのか？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図を御覧ください。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それは、まったり遊べて簡単な操作で出来るゲームでした。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0" i="0" kern="12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そこで私たちは、上位に入っている好みの街が作成できる要素をさらに取り入れゲーム作成しました。</a:t>
            </a: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0" i="0" kern="1200" dirty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私たちは日頃ソーシャルゲームを開発しています。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そのノウハウを活用し、提案するのがこちら、村おこしです！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069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ゲーム内容は至ってシンプル！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村をどんどん発展させて都市を目指す！それだけです。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3610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085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449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ja-JP" smtClean="0"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968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長方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66C3D7-7E93-4D17-B7BE-8DDA21E7570C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5B58EFF-4F54-4C63-8FD7-C7CBCF7636EC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5C71CDE-F4DA-4E66-895B-60F31D87D119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EC3B678-EA1B-452F-BB91-E573403FD0F3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DAF11D7-E4D5-43DB-B904-A5B6043074DD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4A4CDCE-497F-411A-A222-7821A879D658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A767C34-4BBC-4E69-8716-06898CDE40F6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algn="l" rtl="0"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algn="l" rtl="0"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algn="l" rtl="0"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3F7724-B5E7-43BF-ACCE-91AC2B7CA523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ja-JP" altLang="en-US"/>
              <a:t>図を追加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85BDFEA-3E57-4858-8E6D-9AE65A0380DB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23A55F2-FF1A-487F-A46F-41A48AAF72CD}" type="datetime1">
              <a:rPr lang="ja-JP" altLang="en-US" smtClean="0"/>
              <a:pPr/>
              <a:t>2017/1/29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1375A4-56A4-47D6-9801-1991572033F7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400" kern="1200">
          <a:solidFill>
            <a:schemeClr val="accent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>
              <a:lumMod val="8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amestyle.sega-net.com/data/detail/data-031065.html" TargetMode="External"/><Relationship Id="rId5" Type="http://schemas.openxmlformats.org/officeDocument/2006/relationships/hyperlink" Target="https://gamestyle.sega-net.com/data/detail/data-028137.html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ゲームで運転を楽しくしよう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と車のハッカソン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69840" y="457200"/>
            <a:ext cx="7380312" cy="595536"/>
          </a:xfrm>
        </p:spPr>
        <p:txBody>
          <a:bodyPr rtlCol="0">
            <a:normAutofit fontScale="90000"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スマホゲーム利用人口と好まれるゲームの傾向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052736"/>
            <a:ext cx="4392488" cy="424847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196752"/>
            <a:ext cx="3168352" cy="5284167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>
          <a:xfrm>
            <a:off x="407368" y="5733256"/>
            <a:ext cx="6120680" cy="7476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400" kern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ja-JP" altLang="en-US" dirty="0"/>
              <a:t>参考文献：ゲームスタイル研究所</a:t>
            </a:r>
            <a:endParaRPr lang="en-US" altLang="ja-JP" dirty="0"/>
          </a:p>
          <a:p>
            <a:r>
              <a:rPr lang="en-US" altLang="ja-JP" dirty="0">
                <a:hlinkClick r:id="rId5"/>
              </a:rPr>
              <a:t>https://gamestyle.sega-net.com/data/detail/data-028137.html</a:t>
            </a:r>
            <a:endParaRPr lang="en-US" altLang="ja-JP" dirty="0"/>
          </a:p>
          <a:p>
            <a:r>
              <a:rPr lang="en-US" altLang="ja-JP" dirty="0">
                <a:hlinkClick r:id="rId6"/>
              </a:rPr>
              <a:t>https://gamestyle.sega-net.com/data/detail/data-031065.html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>
          <a:xfrm>
            <a:off x="1559496" y="764704"/>
            <a:ext cx="9144000" cy="5420072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ja-JP" altLang="en-US" sz="19900" dirty="0">
                <a:latin typeface="Meiryo UI" panose="020B0604030504040204" pitchFamily="50" charset="-128"/>
                <a:ea typeface="Meiryo UI" panose="020B0604030504040204" pitchFamily="50" charset="-128"/>
              </a:rPr>
              <a:t>村おこし</a:t>
            </a:r>
            <a:endParaRPr lang="en-US" altLang="ja-JP" sz="19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9904" y="476672"/>
            <a:ext cx="3275856" cy="114300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7200" dirty="0"/>
              <a:t>遊び方</a:t>
            </a:r>
            <a:endParaRPr lang="ja-JP" altLang="en-US"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1199456" y="1916832"/>
            <a:ext cx="10225136" cy="4824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400" kern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p"/>
            </a:pPr>
            <a:r>
              <a:rPr lang="ja-JP" altLang="en-US" sz="4800" dirty="0"/>
              <a:t>都市化を目指そう！</a:t>
            </a:r>
            <a:endParaRPr lang="en-US" altLang="ja-JP" sz="4800" dirty="0"/>
          </a:p>
          <a:p>
            <a:endParaRPr lang="en-US" altLang="ja-JP" sz="4800" dirty="0"/>
          </a:p>
          <a:p>
            <a:pPr marL="685800" indent="-685800">
              <a:buFont typeface="Wingdings" panose="05000000000000000000" pitchFamily="2" charset="2"/>
              <a:buChar char="p"/>
            </a:pPr>
            <a:r>
              <a:rPr lang="ja-JP" altLang="en-US" sz="4800" dirty="0"/>
              <a:t>ゾンビに屈してはいけない！</a:t>
            </a:r>
            <a:endParaRPr lang="en-US" altLang="ja-JP" sz="4800" dirty="0"/>
          </a:p>
          <a:p>
            <a:pPr marL="685800" indent="-685800">
              <a:buFont typeface="Wingdings" panose="05000000000000000000" pitchFamily="2" charset="2"/>
              <a:buChar char="p"/>
            </a:pPr>
            <a:endParaRPr lang="en-US" altLang="ja-JP" sz="4800" dirty="0"/>
          </a:p>
          <a:p>
            <a:pPr marL="685800" indent="-685800">
              <a:buFont typeface="Wingdings" panose="05000000000000000000" pitchFamily="2" charset="2"/>
              <a:buChar char="p"/>
            </a:pPr>
            <a:r>
              <a:rPr lang="ja-JP" altLang="en-US" sz="4800" dirty="0"/>
              <a:t>色んな所へ出かけて運転を楽しもう！</a:t>
            </a:r>
            <a:endParaRPr lang="en-US" altLang="ja-JP" sz="4800" dirty="0"/>
          </a:p>
          <a:p>
            <a:pPr marL="685800" indent="-685800">
              <a:buFont typeface="Wingdings" panose="05000000000000000000" pitchFamily="2" charset="2"/>
              <a:buChar char="p"/>
            </a:pPr>
            <a:endParaRPr lang="en-US" altLang="ja-JP" sz="4800" dirty="0"/>
          </a:p>
          <a:p>
            <a:pPr marL="685800" indent="-685800">
              <a:buFont typeface="Wingdings" panose="05000000000000000000" pitchFamily="2" charset="2"/>
              <a:buChar char="p"/>
            </a:pPr>
            <a:endParaRPr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9376" y="457200"/>
            <a:ext cx="8136904" cy="955576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例えば</a:t>
            </a:r>
            <a:r>
              <a:rPr lang="en-US" altLang="ja-JP" dirty="0"/>
              <a:t>...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058184"/>
            <a:ext cx="4608512" cy="3724682"/>
          </a:xfrm>
          <a:prstGeom prst="rect">
            <a:avLst/>
          </a:prstGeom>
        </p:spPr>
      </p:pic>
      <p:sp>
        <p:nvSpPr>
          <p:cNvPr id="6" name="矢印: 右 5"/>
          <p:cNvSpPr/>
          <p:nvPr/>
        </p:nvSpPr>
        <p:spPr>
          <a:xfrm>
            <a:off x="5663952" y="3573016"/>
            <a:ext cx="108012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80104" y="624360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画像はイメージです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04" y="2058184"/>
            <a:ext cx="4631000" cy="37246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058184"/>
            <a:ext cx="4631000" cy="372468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00" y="2054344"/>
            <a:ext cx="4647620" cy="372621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00" y="2054344"/>
            <a:ext cx="4659136" cy="37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>
          <a:xfrm>
            <a:off x="598712" y="1052736"/>
            <a:ext cx="11593288" cy="4968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400" kern="12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ja-JP" altLang="en-US" sz="9600" dirty="0"/>
              <a:t>運転により楽しみを！</a:t>
            </a: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39616" y="2492896"/>
            <a:ext cx="6984776" cy="1944216"/>
          </a:xfrm>
        </p:spPr>
        <p:txBody>
          <a:bodyPr anchor="ctr"/>
          <a:lstStyle/>
          <a:p>
            <a:pPr algn="ctr"/>
            <a:r>
              <a:rPr kumimoji="1" lang="ja-JP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ご清聴ありがとうございました！！</a:t>
            </a:r>
          </a:p>
        </p:txBody>
      </p:sp>
    </p:spTree>
    <p:extLst>
      <p:ext uri="{BB962C8B-B14F-4D97-AF65-F5344CB8AC3E}">
        <p14:creationId xmlns:p14="http://schemas.microsoft.com/office/powerpoint/2010/main" val="1149369680"/>
      </p:ext>
    </p:extLst>
  </p:cSld>
  <p:clrMapOvr>
    <a:masterClrMapping/>
  </p:clrMapOvr>
</p:sld>
</file>

<file path=ppt/theme/theme1.xml><?xml version="1.0" encoding="utf-8"?>
<a:theme xmlns:a="http://schemas.openxmlformats.org/drawingml/2006/main" name="技術コンピューター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9_TF02901026_TF02901026" id="{E43CDD21-C41F-44EC-8B04-36EE2EF87F7A}" vid="{197A1AAC-B7B5-49A7-A694-EA2644A21448}"/>
    </a:ext>
  </a:extLst>
</a:theme>
</file>

<file path=ppt/theme/theme2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purl.org/dc/terms/"/>
    <ds:schemaRef ds:uri="4873beb7-5857-4685-be1f-d57550cc96cc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ビジネス用テクノロジ回路ボード デザイン プレゼンテーション (ワイドスクリーン)</Template>
  <TotalTime>0</TotalTime>
  <Words>293</Words>
  <Application>Microsoft Office PowerPoint</Application>
  <PresentationFormat>ワイド画面</PresentationFormat>
  <Paragraphs>39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Meiryo UI</vt:lpstr>
      <vt:lpstr>ＭＳ ゴシック</vt:lpstr>
      <vt:lpstr>Arial</vt:lpstr>
      <vt:lpstr>Candara</vt:lpstr>
      <vt:lpstr>Wingdings</vt:lpstr>
      <vt:lpstr>技術コンピューター 16x9</vt:lpstr>
      <vt:lpstr>ゲームで運転を楽しくしよう</vt:lpstr>
      <vt:lpstr>スマホゲーム利用人口と好まれるゲームの傾向</vt:lpstr>
      <vt:lpstr>村おこし</vt:lpstr>
      <vt:lpstr>遊び方</vt:lpstr>
      <vt:lpstr>例えば...</vt:lpstr>
      <vt:lpstr>PowerPoint プレゼンテーション</vt:lpstr>
      <vt:lpstr>ご清聴ありがとうございました！！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2017-01-27T12:55:32Z</dcterms:created>
  <dcterms:modified xsi:type="dcterms:W3CDTF">2017-01-29T02:03:37Z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