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5" r:id="rId7"/>
    <p:sldId id="267" r:id="rId8"/>
    <p:sldId id="269" r:id="rId9"/>
    <p:sldId id="271" r:id="rId10"/>
    <p:sldId id="272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46" autoAdjust="0"/>
  </p:normalViewPr>
  <p:slideViewPr>
    <p:cSldViewPr>
      <p:cViewPr varScale="1">
        <p:scale>
          <a:sx n="64" d="100"/>
          <a:sy n="64" d="100"/>
        </p:scale>
        <p:origin x="1426" y="5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2017/1/29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私達、チーム村おこしの発表を行います。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コンセプトはゲームで運転を楽しくしようです。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ところで皆さん、スマートフォンはお持ちですか？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ある調査では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15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歳～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69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歳におけるスマートフォン所有人口は推定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5343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万人と言われています。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およそ日本の総人口半分に当たります。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その中で、スマホゲーム人口は約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2581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万人（国内）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【2016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月最新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】</a:t>
            </a:r>
          </a:p>
          <a:p>
            <a:pPr fontAlgn="base"/>
            <a:endParaRPr lang="en-US" altLang="ja-JP" sz="1200" b="1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利用頻度については、ほぼ毎日プレイが推定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1508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万人となり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、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人に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人が毎日スマホゲームを起動していることになります。</a:t>
            </a:r>
            <a:endParaRPr lang="en-US" altLang="ja-JP" sz="1200" b="1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fontAlgn="base"/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日本人口の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人に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人が「ほぼ毎日」スマホゲームをプレイしている。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では、ユーザーはどのようなゲームがしたいのか？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右のグラフを御覧ください。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それは、まったり遊べて簡単な操作で出来るゲームでした。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最近のスマホゲーは忙しい！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ログインボーナスがるために、あれ？今日ログイン</a:t>
            </a:r>
            <a:r>
              <a:rPr lang="ja-JP" altLang="en-US" sz="1200" b="0" i="0" kern="12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したっけ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？？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と累計ログインボーナス維持のために半強制的にゲームを起動させられ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チーム戦だ、なん</a:t>
            </a:r>
            <a:r>
              <a:rPr lang="ja-JP" altLang="en-US" sz="1200" b="0" i="0" kern="12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だで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通知が来るたびにゲームをきにしないといけない！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一日に何時間画面を見ることになるやら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スマホゲーム好きの皆さん、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肩こりの原因はそのゲームかもしれません</a:t>
            </a:r>
            <a:r>
              <a:rPr lang="ja-JP" altLang="en-US" sz="1200" b="0" i="0" kern="1200" dirty="0" err="1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よ笑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しかし、このゲームは時間を気にせずにプレイが出来、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かつ操作は運転をするだけのとてもシンプルな構成！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提案するのがこちら、村おこしです！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069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ゲーム内容は至ってシンプル！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村をどんどん発展させて都市を目指す！それだけです。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08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人口が増加すると、都市化が進みます。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こちらはほんの一例です。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それでは、いよいよ実際にゲームをやってみましょう。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49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96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style.sega-net.com/data/detail/data-031065.html" TargetMode="External"/><Relationship Id="rId5" Type="http://schemas.openxmlformats.org/officeDocument/2006/relationships/hyperlink" Target="https://gamestyle.sega-net.com/data/detail/data-028137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ゲームで運転を楽しくしよう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と車のハッカソン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69840" y="457200"/>
            <a:ext cx="7380312" cy="595536"/>
          </a:xfrm>
        </p:spPr>
        <p:txBody>
          <a:bodyPr rtlCol="0">
            <a:normAutofit fontScale="90000"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スマホゲーム利用人口と好まれるゲームの傾向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052736"/>
            <a:ext cx="4392488" cy="42484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96752"/>
            <a:ext cx="3168352" cy="5284167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407368" y="5733256"/>
            <a:ext cx="6120680" cy="7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dirty="0"/>
              <a:t>参考文献：ゲームスタイル研究所</a:t>
            </a:r>
            <a:endParaRPr lang="en-US" altLang="ja-JP" dirty="0"/>
          </a:p>
          <a:p>
            <a:r>
              <a:rPr lang="en-US" altLang="ja-JP" dirty="0">
                <a:hlinkClick r:id="rId5"/>
              </a:rPr>
              <a:t>https://gamestyle.sega-net.com/data/detail/data-028137.html</a:t>
            </a:r>
            <a:endParaRPr lang="en-US" altLang="ja-JP" dirty="0"/>
          </a:p>
          <a:p>
            <a:r>
              <a:rPr lang="en-US" altLang="ja-JP" dirty="0">
                <a:hlinkClick r:id="rId6"/>
              </a:rPr>
              <a:t>https://gamestyle.sega-net.com/data/detail/data-031065.html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59496" y="764704"/>
            <a:ext cx="9144000" cy="54200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ja-JP" altLang="en-US" sz="19900" dirty="0">
                <a:latin typeface="Meiryo UI" panose="020B0604030504040204" pitchFamily="50" charset="-128"/>
                <a:ea typeface="Meiryo UI" panose="020B0604030504040204" pitchFamily="50" charset="-128"/>
              </a:rPr>
              <a:t>村おこし</a:t>
            </a:r>
            <a:endParaRPr lang="en-US" altLang="ja-JP" sz="19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9904" y="476672"/>
            <a:ext cx="3275856" cy="11430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7200" dirty="0"/>
              <a:t>遊び方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99456" y="1916832"/>
            <a:ext cx="10225136" cy="482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p"/>
            </a:pPr>
            <a:r>
              <a:rPr lang="ja-JP" altLang="en-US" sz="4800" dirty="0"/>
              <a:t>都市化を目指そう！</a:t>
            </a:r>
            <a:endParaRPr lang="en-US" altLang="ja-JP" sz="4800" dirty="0"/>
          </a:p>
          <a:p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r>
              <a:rPr lang="ja-JP" altLang="en-US" sz="4800" dirty="0"/>
              <a:t>ゾンビに屈してはいけない！</a:t>
            </a: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r>
              <a:rPr lang="ja-JP" altLang="en-US" sz="4800" dirty="0"/>
              <a:t>色んな所へ出かけて運転を楽しもう！</a:t>
            </a: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9376" y="457200"/>
            <a:ext cx="8136904" cy="955576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例えば</a:t>
            </a:r>
            <a:r>
              <a:rPr lang="en-US" altLang="ja-JP" dirty="0"/>
              <a:t>...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58184"/>
            <a:ext cx="4608512" cy="3724682"/>
          </a:xfrm>
          <a:prstGeom prst="rect">
            <a:avLst/>
          </a:prstGeom>
        </p:spPr>
      </p:pic>
      <p:sp>
        <p:nvSpPr>
          <p:cNvPr id="6" name="矢印: 右 5"/>
          <p:cNvSpPr/>
          <p:nvPr/>
        </p:nvSpPr>
        <p:spPr>
          <a:xfrm>
            <a:off x="5663952" y="3573016"/>
            <a:ext cx="108012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0104" y="62436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画像はイメージです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4" y="2058184"/>
            <a:ext cx="4631000" cy="37246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058184"/>
            <a:ext cx="4631000" cy="372468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00" y="2054344"/>
            <a:ext cx="4647620" cy="37262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00" y="2054344"/>
            <a:ext cx="4659136" cy="37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598712" y="1052736"/>
            <a:ext cx="11593288" cy="49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9600" dirty="0"/>
              <a:t>運転により楽しみを！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11624" y="2492896"/>
            <a:ext cx="6984776" cy="1944216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ご清聴ありがとうございました！！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1149369680"/>
      </p:ext>
    </p:extLst>
  </p:cSld>
  <p:clrMapOvr>
    <a:masterClrMapping/>
  </p:clrMapOvr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ビジネス用テクノロジ回路ボード デザイン プレゼンテーション (ワイドスクリーン)</Template>
  <TotalTime>0</TotalTime>
  <Words>421</Words>
  <Application>Microsoft Office PowerPoint</Application>
  <PresentationFormat>ワイド画面</PresentationFormat>
  <Paragraphs>59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ゴシック</vt:lpstr>
      <vt:lpstr>Arial</vt:lpstr>
      <vt:lpstr>Candara</vt:lpstr>
      <vt:lpstr>Wingdings</vt:lpstr>
      <vt:lpstr>技術コンピューター 16x9</vt:lpstr>
      <vt:lpstr>ゲームで運転を楽しくしよう</vt:lpstr>
      <vt:lpstr>スマホゲーム利用人口と好まれるゲームの傾向</vt:lpstr>
      <vt:lpstr>村おこし</vt:lpstr>
      <vt:lpstr>遊び方</vt:lpstr>
      <vt:lpstr>例えば...</vt:lpstr>
      <vt:lpstr>PowerPoint プレゼンテーション</vt:lpstr>
      <vt:lpstr>ご清聴ありがとうございました！！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2017-01-27T12:55:32Z</dcterms:created>
  <dcterms:modified xsi:type="dcterms:W3CDTF">2017-01-29T04:24:22Z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