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73" r:id="rId3"/>
    <p:sldId id="275" r:id="rId4"/>
  </p:sldIdLst>
  <p:sldSz cx="51127025" cy="39244588"/>
  <p:notesSz cx="9144000" cy="6858000"/>
  <p:defaultTextStyle>
    <a:defPPr>
      <a:defRPr lang="zh-CN"/>
    </a:defPPr>
    <a:lvl1pPr algn="l" defTabSz="5113408" rtl="0" fontAlgn="base">
      <a:spcBef>
        <a:spcPct val="0"/>
      </a:spcBef>
      <a:spcAft>
        <a:spcPct val="0"/>
      </a:spcAft>
      <a:defRPr sz="99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2556706" indent="-409969" algn="l" defTabSz="5113408" rtl="0" fontAlgn="base">
      <a:spcBef>
        <a:spcPct val="0"/>
      </a:spcBef>
      <a:spcAft>
        <a:spcPct val="0"/>
      </a:spcAft>
      <a:defRPr sz="99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5113408" indent="-819934" algn="l" defTabSz="5113408" rtl="0" fontAlgn="base">
      <a:spcBef>
        <a:spcPct val="0"/>
      </a:spcBef>
      <a:spcAft>
        <a:spcPct val="0"/>
      </a:spcAft>
      <a:defRPr sz="99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7677566" indent="-1237355" algn="l" defTabSz="5113408" rtl="0" fontAlgn="base">
      <a:spcBef>
        <a:spcPct val="0"/>
      </a:spcBef>
      <a:spcAft>
        <a:spcPct val="0"/>
      </a:spcAft>
      <a:defRPr sz="99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0234272" indent="-1647325" algn="l" defTabSz="5113408" rtl="0" fontAlgn="base">
      <a:spcBef>
        <a:spcPct val="0"/>
      </a:spcBef>
      <a:spcAft>
        <a:spcPct val="0"/>
      </a:spcAft>
      <a:defRPr sz="99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10733684" algn="l" defTabSz="4293474" rtl="0" eaLnBrk="1" latinLnBrk="0" hangingPunct="1">
      <a:defRPr sz="99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12880421" algn="l" defTabSz="4293474" rtl="0" eaLnBrk="1" latinLnBrk="0" hangingPunct="1">
      <a:defRPr sz="99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15027158" algn="l" defTabSz="4293474" rtl="0" eaLnBrk="1" latinLnBrk="0" hangingPunct="1">
      <a:defRPr sz="99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17173895" algn="l" defTabSz="4293474" rtl="0" eaLnBrk="1" latinLnBrk="0" hangingPunct="1">
      <a:defRPr sz="99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044"/>
    <a:srgbClr val="FB0000"/>
    <a:srgbClr val="E10000"/>
    <a:srgbClr val="005EA4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94660"/>
  </p:normalViewPr>
  <p:slideViewPr>
    <p:cSldViewPr>
      <p:cViewPr varScale="1">
        <p:scale>
          <a:sx n="11" d="100"/>
          <a:sy n="11" d="100"/>
        </p:scale>
        <p:origin x="-1341" y="-141"/>
      </p:cViewPr>
      <p:guideLst>
        <p:guide orient="horz" pos="12361"/>
        <p:guide pos="16103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9033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9033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38C285D-7A11-4EF2-83CA-9D13AE93F9AA}" type="datetimeFigureOut">
              <a:rPr lang="zh-CN" altLang="en-US"/>
              <a:pPr>
                <a:defRPr/>
              </a:pPr>
              <a:t>2016/9/15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514350"/>
            <a:ext cx="3349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9033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9033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8D890A5-8985-4B3A-BF1C-A1A3EF30D5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39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113408" rtl="0" eaLnBrk="0" fontAlgn="base" hangingPunct="0">
      <a:spcBef>
        <a:spcPct val="30000"/>
      </a:spcBef>
      <a:spcAft>
        <a:spcPct val="0"/>
      </a:spcAft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2556706" algn="l" defTabSz="5113408" rtl="0" eaLnBrk="0" fontAlgn="base" hangingPunct="0">
      <a:spcBef>
        <a:spcPct val="30000"/>
      </a:spcBef>
      <a:spcAft>
        <a:spcPct val="0"/>
      </a:spcAft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5113408" algn="l" defTabSz="5113408" rtl="0" eaLnBrk="0" fontAlgn="base" hangingPunct="0">
      <a:spcBef>
        <a:spcPct val="30000"/>
      </a:spcBef>
      <a:spcAft>
        <a:spcPct val="0"/>
      </a:spcAft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7677566" algn="l" defTabSz="5113408" rtl="0" eaLnBrk="0" fontAlgn="base" hangingPunct="0">
      <a:spcBef>
        <a:spcPct val="30000"/>
      </a:spcBef>
      <a:spcAft>
        <a:spcPct val="0"/>
      </a:spcAft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10234272" algn="l" defTabSz="5113408" rtl="0" eaLnBrk="0" fontAlgn="base" hangingPunct="0">
      <a:spcBef>
        <a:spcPct val="30000"/>
      </a:spcBef>
      <a:spcAft>
        <a:spcPct val="0"/>
      </a:spcAft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12798843" algn="l" defTabSz="511954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5358616" algn="l" defTabSz="511954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7918384" algn="l" defTabSz="511954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20478151" algn="l" defTabSz="5119540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D890A5-8985-4B3A-BF1C-A1A3EF30D5A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D890A5-8985-4B3A-BF1C-A1A3EF30D5A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D890A5-8985-4B3A-BF1C-A1A3EF30D5A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34526" y="12191266"/>
            <a:ext cx="43457974" cy="841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69058" y="22238601"/>
            <a:ext cx="35788917" cy="100291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5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19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79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39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798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58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1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78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FA788-B74D-493C-BC86-FFF76EFF79D4}" type="datetimeFigureOut">
              <a:rPr lang="zh-CN" altLang="en-US"/>
              <a:pPr>
                <a:defRPr/>
              </a:pPr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CD4B6-28DF-447B-859B-0EF97DA95C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310B6-1071-4D54-BF27-A25E40B86DEC}" type="datetimeFigureOut">
              <a:rPr lang="zh-CN" altLang="en-US"/>
              <a:pPr>
                <a:defRPr/>
              </a:pPr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49513-78FF-4B08-AE9E-81CC1C6C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3786398" y="1898647"/>
            <a:ext cx="13589488" cy="404255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7911" y="1898647"/>
            <a:ext cx="39916364" cy="4042556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E4B4E-110D-42E8-82B0-76AB1A2A5D1C}" type="datetimeFigureOut">
              <a:rPr lang="zh-CN" altLang="en-US"/>
              <a:pPr>
                <a:defRPr/>
              </a:pPr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1A960-7A7D-4EA8-9EC7-E77961E321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A230-B356-4917-AAFC-D8F2FDA612CF}" type="datetimeFigureOut">
              <a:rPr lang="zh-CN" altLang="en-US"/>
              <a:pPr>
                <a:defRPr/>
              </a:pPr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4F36C-DFD5-4A69-BF64-640CE4D2F2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8682" y="25218291"/>
            <a:ext cx="43457974" cy="7794409"/>
          </a:xfrm>
        </p:spPr>
        <p:txBody>
          <a:bodyPr anchor="t"/>
          <a:lstStyle>
            <a:lvl1pPr algn="l">
              <a:defRPr sz="22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38682" y="16633534"/>
            <a:ext cx="43457974" cy="8584752"/>
          </a:xfrm>
        </p:spPr>
        <p:txBody>
          <a:bodyPr anchor="b"/>
          <a:lstStyle>
            <a:lvl1pPr marL="0" indent="0">
              <a:buNone/>
              <a:defRPr sz="11300">
                <a:solidFill>
                  <a:schemeClr val="tx1">
                    <a:tint val="75000"/>
                  </a:schemeClr>
                </a:solidFill>
              </a:defRPr>
            </a:lvl1pPr>
            <a:lvl2pPr marL="2559768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 marL="511954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3pPr>
            <a:lvl4pPr marL="7679308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1023907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2798843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535861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7918384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20478151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6CB11-83DF-4776-80D1-58E8F9AB2D04}" type="datetimeFigureOut">
              <a:rPr lang="zh-CN" altLang="en-US"/>
              <a:pPr>
                <a:defRPr/>
              </a:pPr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C5CB0-3BB7-4984-88A0-8335439E68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7917" y="11055717"/>
            <a:ext cx="26752924" cy="31268487"/>
          </a:xfrm>
        </p:spPr>
        <p:txBody>
          <a:bodyPr/>
          <a:lstStyle>
            <a:lvl1pPr>
              <a:defRPr sz="15500"/>
            </a:lvl1pPr>
            <a:lvl2pPr>
              <a:defRPr sz="13600"/>
            </a:lvl2pPr>
            <a:lvl3pPr>
              <a:defRPr sz="113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622960" y="11055717"/>
            <a:ext cx="26752924" cy="31268487"/>
          </a:xfrm>
        </p:spPr>
        <p:txBody>
          <a:bodyPr/>
          <a:lstStyle>
            <a:lvl1pPr>
              <a:defRPr sz="15500"/>
            </a:lvl1pPr>
            <a:lvl2pPr>
              <a:defRPr sz="13600"/>
            </a:lvl2pPr>
            <a:lvl3pPr>
              <a:defRPr sz="113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BE164-4C7B-4D2D-BA5F-2F3659A0B46B}" type="datetimeFigureOut">
              <a:rPr lang="zh-CN" altLang="en-US"/>
              <a:pPr>
                <a:defRPr/>
              </a:pPr>
              <a:t>2016/9/15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21118-EEAB-4929-9D7C-7942E009AB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6356" y="1571606"/>
            <a:ext cx="46014323" cy="654076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6353" y="8784617"/>
            <a:ext cx="22589982" cy="3661007"/>
          </a:xfrm>
        </p:spPr>
        <p:txBody>
          <a:bodyPr anchor="b"/>
          <a:lstStyle>
            <a:lvl1pPr marL="0" indent="0">
              <a:buNone/>
              <a:defRPr sz="13600" b="1"/>
            </a:lvl1pPr>
            <a:lvl2pPr marL="2559768" indent="0">
              <a:buNone/>
              <a:defRPr sz="11300" b="1"/>
            </a:lvl2pPr>
            <a:lvl3pPr marL="5119540" indent="0">
              <a:buNone/>
              <a:defRPr sz="9900" b="1"/>
            </a:lvl3pPr>
            <a:lvl4pPr marL="7679308" indent="0">
              <a:buNone/>
              <a:defRPr sz="8900" b="1"/>
            </a:lvl4pPr>
            <a:lvl5pPr marL="10239076" indent="0">
              <a:buNone/>
              <a:defRPr sz="8900" b="1"/>
            </a:lvl5pPr>
            <a:lvl6pPr marL="12798843" indent="0">
              <a:buNone/>
              <a:defRPr sz="8900" b="1"/>
            </a:lvl6pPr>
            <a:lvl7pPr marL="15358616" indent="0">
              <a:buNone/>
              <a:defRPr sz="8900" b="1"/>
            </a:lvl7pPr>
            <a:lvl8pPr marL="17918384" indent="0">
              <a:buNone/>
              <a:defRPr sz="8900" b="1"/>
            </a:lvl8pPr>
            <a:lvl9pPr marL="20478151" indent="0">
              <a:buNone/>
              <a:defRPr sz="8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6353" y="12445621"/>
            <a:ext cx="22589982" cy="22611061"/>
          </a:xfrm>
        </p:spPr>
        <p:txBody>
          <a:bodyPr/>
          <a:lstStyle>
            <a:lvl1pPr>
              <a:defRPr sz="13600"/>
            </a:lvl1pPr>
            <a:lvl2pPr>
              <a:defRPr sz="113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971823" y="8784617"/>
            <a:ext cx="22598856" cy="3661007"/>
          </a:xfrm>
        </p:spPr>
        <p:txBody>
          <a:bodyPr anchor="b"/>
          <a:lstStyle>
            <a:lvl1pPr marL="0" indent="0">
              <a:buNone/>
              <a:defRPr sz="13600" b="1"/>
            </a:lvl1pPr>
            <a:lvl2pPr marL="2559768" indent="0">
              <a:buNone/>
              <a:defRPr sz="11300" b="1"/>
            </a:lvl2pPr>
            <a:lvl3pPr marL="5119540" indent="0">
              <a:buNone/>
              <a:defRPr sz="9900" b="1"/>
            </a:lvl3pPr>
            <a:lvl4pPr marL="7679308" indent="0">
              <a:buNone/>
              <a:defRPr sz="8900" b="1"/>
            </a:lvl4pPr>
            <a:lvl5pPr marL="10239076" indent="0">
              <a:buNone/>
              <a:defRPr sz="8900" b="1"/>
            </a:lvl5pPr>
            <a:lvl6pPr marL="12798843" indent="0">
              <a:buNone/>
              <a:defRPr sz="8900" b="1"/>
            </a:lvl6pPr>
            <a:lvl7pPr marL="15358616" indent="0">
              <a:buNone/>
              <a:defRPr sz="8900" b="1"/>
            </a:lvl7pPr>
            <a:lvl8pPr marL="17918384" indent="0">
              <a:buNone/>
              <a:defRPr sz="8900" b="1"/>
            </a:lvl8pPr>
            <a:lvl9pPr marL="20478151" indent="0">
              <a:buNone/>
              <a:defRPr sz="8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971823" y="12445621"/>
            <a:ext cx="22598856" cy="22611061"/>
          </a:xfrm>
        </p:spPr>
        <p:txBody>
          <a:bodyPr/>
          <a:lstStyle>
            <a:lvl1pPr>
              <a:defRPr sz="13600"/>
            </a:lvl1pPr>
            <a:lvl2pPr>
              <a:defRPr sz="113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515C2-4624-49D8-99DC-75F887A65EF1}" type="datetimeFigureOut">
              <a:rPr lang="zh-CN" altLang="en-US"/>
              <a:pPr>
                <a:defRPr/>
              </a:pPr>
              <a:t>2016/9/15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8D29F-0885-4733-8A66-238ECA4B0B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CEFF-2937-4340-8B7B-3D5E3E236224}" type="datetimeFigureOut">
              <a:rPr lang="zh-CN" altLang="en-US"/>
              <a:pPr>
                <a:defRPr/>
              </a:pPr>
              <a:t>2016/9/15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6D49-7416-428E-B2A2-712F0BDD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3F96E-6522-4979-A735-56159CF32F86}" type="datetimeFigureOut">
              <a:rPr lang="zh-CN" altLang="en-US"/>
              <a:pPr>
                <a:defRPr/>
              </a:pPr>
              <a:t>2016/9/15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322AD-1C1D-439D-85BA-42A96AE856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6354" y="1562513"/>
            <a:ext cx="16820440" cy="6649778"/>
          </a:xfrm>
        </p:spPr>
        <p:txBody>
          <a:bodyPr anchor="b"/>
          <a:lstStyle>
            <a:lvl1pPr algn="l">
              <a:defRPr sz="11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89250" y="1562519"/>
            <a:ext cx="28581428" cy="33494168"/>
          </a:xfrm>
        </p:spPr>
        <p:txBody>
          <a:bodyPr/>
          <a:lstStyle>
            <a:lvl1pPr>
              <a:defRPr sz="17800"/>
            </a:lvl1pPr>
            <a:lvl2pPr>
              <a:defRPr sz="15500"/>
            </a:lvl2pPr>
            <a:lvl3pPr>
              <a:defRPr sz="13600"/>
            </a:lvl3pPr>
            <a:lvl4pPr>
              <a:defRPr sz="11300"/>
            </a:lvl4pPr>
            <a:lvl5pPr>
              <a:defRPr sz="11300"/>
            </a:lvl5pPr>
            <a:lvl6pPr>
              <a:defRPr sz="11300"/>
            </a:lvl6pPr>
            <a:lvl7pPr>
              <a:defRPr sz="11300"/>
            </a:lvl7pPr>
            <a:lvl8pPr>
              <a:defRPr sz="11300"/>
            </a:lvl8pPr>
            <a:lvl9pPr>
              <a:defRPr sz="1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56354" y="8212296"/>
            <a:ext cx="16820440" cy="26844390"/>
          </a:xfrm>
        </p:spPr>
        <p:txBody>
          <a:bodyPr/>
          <a:lstStyle>
            <a:lvl1pPr marL="0" indent="0">
              <a:buNone/>
              <a:defRPr sz="8000"/>
            </a:lvl1pPr>
            <a:lvl2pPr marL="2559768" indent="0">
              <a:buNone/>
              <a:defRPr sz="6600"/>
            </a:lvl2pPr>
            <a:lvl3pPr marL="5119540" indent="0">
              <a:buNone/>
              <a:defRPr sz="5600"/>
            </a:lvl3pPr>
            <a:lvl4pPr marL="7679308" indent="0">
              <a:buNone/>
              <a:defRPr sz="5200"/>
            </a:lvl4pPr>
            <a:lvl5pPr marL="10239076" indent="0">
              <a:buNone/>
              <a:defRPr sz="5200"/>
            </a:lvl5pPr>
            <a:lvl6pPr marL="12798843" indent="0">
              <a:buNone/>
              <a:defRPr sz="5200"/>
            </a:lvl6pPr>
            <a:lvl7pPr marL="15358616" indent="0">
              <a:buNone/>
              <a:defRPr sz="5200"/>
            </a:lvl7pPr>
            <a:lvl8pPr marL="17918384" indent="0">
              <a:buNone/>
              <a:defRPr sz="5200"/>
            </a:lvl8pPr>
            <a:lvl9pPr marL="20478151" indent="0">
              <a:buNone/>
              <a:defRPr sz="5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D8665-7540-4CE9-9CC1-CFA66E5465FA}" type="datetimeFigureOut">
              <a:rPr lang="zh-CN" altLang="en-US"/>
              <a:pPr>
                <a:defRPr/>
              </a:pPr>
              <a:t>2016/9/15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30B24-E71E-42B7-861D-0657CA5723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21254" y="27471212"/>
            <a:ext cx="30676215" cy="3243134"/>
          </a:xfrm>
        </p:spPr>
        <p:txBody>
          <a:bodyPr anchor="b"/>
          <a:lstStyle>
            <a:lvl1pPr algn="l">
              <a:defRPr sz="11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021254" y="3506576"/>
            <a:ext cx="30676215" cy="23546753"/>
          </a:xfrm>
        </p:spPr>
        <p:txBody>
          <a:bodyPr rtlCol="0">
            <a:normAutofit/>
          </a:bodyPr>
          <a:lstStyle>
            <a:lvl1pPr marL="0" indent="0">
              <a:buNone/>
              <a:defRPr sz="17800"/>
            </a:lvl1pPr>
            <a:lvl2pPr marL="2559768" indent="0">
              <a:buNone/>
              <a:defRPr sz="15500"/>
            </a:lvl2pPr>
            <a:lvl3pPr marL="5119540" indent="0">
              <a:buNone/>
              <a:defRPr sz="13600"/>
            </a:lvl3pPr>
            <a:lvl4pPr marL="7679308" indent="0">
              <a:buNone/>
              <a:defRPr sz="11300"/>
            </a:lvl4pPr>
            <a:lvl5pPr marL="10239076" indent="0">
              <a:buNone/>
              <a:defRPr sz="11300"/>
            </a:lvl5pPr>
            <a:lvl6pPr marL="12798843" indent="0">
              <a:buNone/>
              <a:defRPr sz="11300"/>
            </a:lvl6pPr>
            <a:lvl7pPr marL="15358616" indent="0">
              <a:buNone/>
              <a:defRPr sz="11300"/>
            </a:lvl7pPr>
            <a:lvl8pPr marL="17918384" indent="0">
              <a:buNone/>
              <a:defRPr sz="11300"/>
            </a:lvl8pPr>
            <a:lvl9pPr marL="20478151" indent="0">
              <a:buNone/>
              <a:defRPr sz="11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21254" y="30714345"/>
            <a:ext cx="30676215" cy="4605784"/>
          </a:xfrm>
        </p:spPr>
        <p:txBody>
          <a:bodyPr/>
          <a:lstStyle>
            <a:lvl1pPr marL="0" indent="0">
              <a:buNone/>
              <a:defRPr sz="8000"/>
            </a:lvl1pPr>
            <a:lvl2pPr marL="2559768" indent="0">
              <a:buNone/>
              <a:defRPr sz="6600"/>
            </a:lvl2pPr>
            <a:lvl3pPr marL="5119540" indent="0">
              <a:buNone/>
              <a:defRPr sz="5600"/>
            </a:lvl3pPr>
            <a:lvl4pPr marL="7679308" indent="0">
              <a:buNone/>
              <a:defRPr sz="5200"/>
            </a:lvl4pPr>
            <a:lvl5pPr marL="10239076" indent="0">
              <a:buNone/>
              <a:defRPr sz="5200"/>
            </a:lvl5pPr>
            <a:lvl6pPr marL="12798843" indent="0">
              <a:buNone/>
              <a:defRPr sz="5200"/>
            </a:lvl6pPr>
            <a:lvl7pPr marL="15358616" indent="0">
              <a:buNone/>
              <a:defRPr sz="5200"/>
            </a:lvl7pPr>
            <a:lvl8pPr marL="17918384" indent="0">
              <a:buNone/>
              <a:defRPr sz="5200"/>
            </a:lvl8pPr>
            <a:lvl9pPr marL="20478151" indent="0">
              <a:buNone/>
              <a:defRPr sz="5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D46E5-5A65-44F4-9E64-03C57464D763}" type="datetimeFigureOut">
              <a:rPr lang="zh-CN" altLang="en-US"/>
              <a:pPr>
                <a:defRPr/>
              </a:pPr>
              <a:t>2016/9/15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148BF-F23A-407C-8280-4E68362116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554848" y="1572497"/>
            <a:ext cx="46017329" cy="653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1954" tIns="255979" rIns="511954" bIns="2559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554848" y="9156574"/>
            <a:ext cx="46017329" cy="2589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1954" tIns="255979" rIns="511954" bIns="2559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554848" y="36370467"/>
            <a:ext cx="11932645" cy="2091640"/>
          </a:xfrm>
          <a:prstGeom prst="rect">
            <a:avLst/>
          </a:prstGeom>
        </p:spPr>
        <p:txBody>
          <a:bodyPr vert="horz" lIns="511954" tIns="255979" rIns="511954" bIns="255979" rtlCol="0" anchor="ctr"/>
          <a:lstStyle>
            <a:lvl1pPr algn="l" defTabSz="5119540" fontAlgn="auto">
              <a:spcBef>
                <a:spcPts val="0"/>
              </a:spcBef>
              <a:spcAft>
                <a:spcPts val="0"/>
              </a:spcAft>
              <a:defRPr sz="6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49871F-3679-4B63-A558-E3CEAB160BDA}" type="datetimeFigureOut">
              <a:rPr lang="zh-CN" altLang="en-US"/>
              <a:pPr>
                <a:defRPr/>
              </a:pPr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470659" y="36370467"/>
            <a:ext cx="16185716" cy="2091640"/>
          </a:xfrm>
          <a:prstGeom prst="rect">
            <a:avLst/>
          </a:prstGeom>
        </p:spPr>
        <p:txBody>
          <a:bodyPr vert="horz" lIns="511954" tIns="255979" rIns="511954" bIns="255979" rtlCol="0" anchor="ctr"/>
          <a:lstStyle>
            <a:lvl1pPr algn="ctr" defTabSz="5119540" fontAlgn="auto">
              <a:spcBef>
                <a:spcPts val="0"/>
              </a:spcBef>
              <a:spcAft>
                <a:spcPts val="0"/>
              </a:spcAft>
              <a:defRPr sz="6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6639532" y="36370467"/>
            <a:ext cx="11932645" cy="2091640"/>
          </a:xfrm>
          <a:prstGeom prst="rect">
            <a:avLst/>
          </a:prstGeom>
        </p:spPr>
        <p:txBody>
          <a:bodyPr vert="horz" lIns="511954" tIns="255979" rIns="511954" bIns="255979" rtlCol="0" anchor="ctr"/>
          <a:lstStyle>
            <a:lvl1pPr algn="r" defTabSz="5119540" fontAlgn="auto">
              <a:spcBef>
                <a:spcPts val="0"/>
              </a:spcBef>
              <a:spcAft>
                <a:spcPts val="0"/>
              </a:spcAft>
              <a:defRPr sz="6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7BDC1C-BF23-4B3B-BF70-526AB66D0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13408" rtl="0" eaLnBrk="0" fontAlgn="base" hangingPunct="0">
        <a:spcBef>
          <a:spcPct val="0"/>
        </a:spcBef>
        <a:spcAft>
          <a:spcPct val="0"/>
        </a:spcAft>
        <a:defRPr sz="2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113408" rtl="0" eaLnBrk="0" fontAlgn="base" hangingPunct="0">
        <a:spcBef>
          <a:spcPct val="0"/>
        </a:spcBef>
        <a:spcAft>
          <a:spcPct val="0"/>
        </a:spcAft>
        <a:defRPr sz="2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5113408" rtl="0" eaLnBrk="0" fontAlgn="base" hangingPunct="0">
        <a:spcBef>
          <a:spcPct val="0"/>
        </a:spcBef>
        <a:spcAft>
          <a:spcPct val="0"/>
        </a:spcAft>
        <a:defRPr sz="2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5113408" rtl="0" eaLnBrk="0" fontAlgn="base" hangingPunct="0">
        <a:spcBef>
          <a:spcPct val="0"/>
        </a:spcBef>
        <a:spcAft>
          <a:spcPct val="0"/>
        </a:spcAft>
        <a:defRPr sz="2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5113408" rtl="0" eaLnBrk="0" fontAlgn="base" hangingPunct="0">
        <a:spcBef>
          <a:spcPct val="0"/>
        </a:spcBef>
        <a:spcAft>
          <a:spcPct val="0"/>
        </a:spcAft>
        <a:defRPr sz="2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2146737" algn="ctr" defTabSz="5113408" rtl="0" fontAlgn="base">
        <a:spcBef>
          <a:spcPct val="0"/>
        </a:spcBef>
        <a:spcAft>
          <a:spcPct val="0"/>
        </a:spcAft>
        <a:defRPr sz="2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4293474" algn="ctr" defTabSz="5113408" rtl="0" fontAlgn="base">
        <a:spcBef>
          <a:spcPct val="0"/>
        </a:spcBef>
        <a:spcAft>
          <a:spcPct val="0"/>
        </a:spcAft>
        <a:defRPr sz="2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6440211" algn="ctr" defTabSz="5113408" rtl="0" fontAlgn="base">
        <a:spcBef>
          <a:spcPct val="0"/>
        </a:spcBef>
        <a:spcAft>
          <a:spcPct val="0"/>
        </a:spcAft>
        <a:defRPr sz="2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8586948" algn="ctr" defTabSz="5113408" rtl="0" fontAlgn="base">
        <a:spcBef>
          <a:spcPct val="0"/>
        </a:spcBef>
        <a:spcAft>
          <a:spcPct val="0"/>
        </a:spcAft>
        <a:defRPr sz="2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1915667" indent="-1915667" algn="l" defTabSz="511340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7800" kern="1200">
          <a:solidFill>
            <a:schemeClr val="tx1"/>
          </a:solidFill>
          <a:latin typeface="+mn-lt"/>
          <a:ea typeface="+mn-ea"/>
          <a:cs typeface="+mn-cs"/>
        </a:defRPr>
      </a:lvl1pPr>
      <a:lvl2pPr marL="4159303" indent="-1595145" algn="l" defTabSz="511340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500" kern="1200">
          <a:solidFill>
            <a:schemeClr val="tx1"/>
          </a:solidFill>
          <a:latin typeface="+mn-lt"/>
          <a:ea typeface="+mn-ea"/>
          <a:cs typeface="+mn-cs"/>
        </a:defRPr>
      </a:lvl2pPr>
      <a:lvl3pPr marL="6395487" indent="-1274627" algn="l" defTabSz="511340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3600" kern="1200">
          <a:solidFill>
            <a:schemeClr val="tx1"/>
          </a:solidFill>
          <a:latin typeface="+mn-lt"/>
          <a:ea typeface="+mn-ea"/>
          <a:cs typeface="+mn-cs"/>
        </a:defRPr>
      </a:lvl3pPr>
      <a:lvl4pPr marL="8952193" indent="-1274627" algn="l" defTabSz="511340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4pPr>
      <a:lvl5pPr marL="11516351" indent="-1274627" algn="l" defTabSz="511340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300" kern="1200">
          <a:solidFill>
            <a:schemeClr val="tx1"/>
          </a:solidFill>
          <a:latin typeface="+mn-lt"/>
          <a:ea typeface="+mn-ea"/>
          <a:cs typeface="+mn-cs"/>
        </a:defRPr>
      </a:lvl5pPr>
      <a:lvl6pPr marL="14078730" indent="-1279886" algn="l" defTabSz="5119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638497" indent="-1279886" algn="l" defTabSz="5119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7pPr>
      <a:lvl8pPr marL="19198270" indent="-1279886" algn="l" defTabSz="5119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8pPr>
      <a:lvl9pPr marL="21758038" indent="-1279886" algn="l" defTabSz="5119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1954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59768" algn="l" defTabSz="511954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119540" algn="l" defTabSz="511954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08" algn="l" defTabSz="511954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39076" algn="l" defTabSz="511954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798843" algn="l" defTabSz="511954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358616" algn="l" defTabSz="511954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918384" algn="l" defTabSz="511954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478151" algn="l" defTabSz="511954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127025" cy="39244588"/>
          </a:xfrm>
          <a:prstGeom prst="rect">
            <a:avLst/>
          </a:prstGeom>
          <a:solidFill>
            <a:srgbClr val="3E4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00871" y="8779283"/>
            <a:ext cx="33843761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r"/>
            <a:r>
              <a:rPr lang="en-US" altLang="zh-CN" sz="34400" dirty="0" err="1" smtClean="0">
                <a:solidFill>
                  <a:schemeClr val="bg1">
                    <a:lumMod val="95000"/>
                  </a:schemeClr>
                </a:solidFill>
                <a:latin typeface="ITCFranklinGothic LT Med" pitchFamily="2" charset="0"/>
              </a:rPr>
              <a:t>AuthenMetric</a:t>
            </a:r>
            <a:r>
              <a:rPr lang="en-US" altLang="zh-CN" sz="34400" u="sng" dirty="0" smtClean="0">
                <a:solidFill>
                  <a:schemeClr val="bg1">
                    <a:lumMod val="95000"/>
                  </a:schemeClr>
                </a:solidFill>
                <a:latin typeface="Franklin Gothic Heavy" pitchFamily="34" charset="0"/>
              </a:rPr>
              <a:t> </a:t>
            </a:r>
            <a:r>
              <a:rPr lang="en-US" altLang="zh-CN" sz="34400" u="sng" dirty="0" smtClean="0">
                <a:solidFill>
                  <a:schemeClr val="bg1">
                    <a:lumMod val="95000"/>
                  </a:schemeClr>
                </a:solidFill>
              </a:rPr>
              <a:t>   </a:t>
            </a:r>
            <a:endParaRPr lang="en-US" altLang="zh-CN" sz="28700" u="sng" dirty="0">
              <a:solidFill>
                <a:schemeClr val="bg1">
                  <a:lumMod val="95000"/>
                </a:schemeClr>
              </a:solidFill>
              <a:ea typeface="微软简粗黑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5414486" y="13654927"/>
            <a:ext cx="10080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13800" dirty="0">
                <a:solidFill>
                  <a:schemeClr val="bg1">
                    <a:lumMod val="65000"/>
                  </a:schemeClr>
                </a:solidFill>
                <a:latin typeface="方正粗圆简体" pitchFamily="65" charset="-122"/>
                <a:ea typeface="方正粗圆简体" pitchFamily="65" charset="-122"/>
              </a:rPr>
              <a:t>中科奥森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2188249" y="9622479"/>
            <a:ext cx="1363960" cy="10801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0"/>
          </a:p>
        </p:txBody>
      </p:sp>
      <p:sp>
        <p:nvSpPr>
          <p:cNvPr id="12" name="平行四边形 7"/>
          <p:cNvSpPr>
            <a:spLocks noChangeArrowheads="1"/>
          </p:cNvSpPr>
          <p:nvPr/>
        </p:nvSpPr>
        <p:spPr bwMode="auto">
          <a:xfrm>
            <a:off x="32476360" y="9694567"/>
            <a:ext cx="756000" cy="756000"/>
          </a:xfrm>
          <a:prstGeom prst="rect">
            <a:avLst/>
          </a:prstGeom>
          <a:solidFill>
            <a:srgbClr val="FB0000"/>
          </a:solidFill>
          <a:ln w="9525" algn="ctr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 sz="7200" dirty="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6724752" y="21710526"/>
            <a:ext cx="9720000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16600" dirty="0">
                <a:solidFill>
                  <a:schemeClr val="bg1">
                    <a:lumMod val="65000"/>
                  </a:schemeClr>
                </a:solidFill>
                <a:latin typeface="方正粗圆简体" pitchFamily="65" charset="-122"/>
                <a:ea typeface="方正粗圆简体" pitchFamily="65" charset="-122"/>
              </a:rPr>
              <a:t>中科奥森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872880" y="19708812"/>
            <a:ext cx="33843761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r"/>
            <a:r>
              <a:rPr lang="en-US" altLang="zh-CN" sz="34400" dirty="0">
                <a:solidFill>
                  <a:schemeClr val="bg1">
                    <a:lumMod val="95000"/>
                  </a:schemeClr>
                </a:solidFill>
                <a:latin typeface="ITCFranklinGothic LT Med" pitchFamily="2" charset="0"/>
              </a:rPr>
              <a:t>AuthenMetric</a:t>
            </a:r>
            <a:r>
              <a:rPr lang="en-US" altLang="zh-CN" sz="34400" u="sng" dirty="0">
                <a:solidFill>
                  <a:schemeClr val="bg1">
                    <a:lumMod val="95000"/>
                  </a:schemeClr>
                </a:solidFill>
                <a:latin typeface="Franklin Gothic Heavy" pitchFamily="34" charset="0"/>
              </a:rPr>
              <a:t> </a:t>
            </a:r>
            <a:r>
              <a:rPr lang="en-US" altLang="zh-CN" sz="34400" u="sng" dirty="0">
                <a:solidFill>
                  <a:schemeClr val="bg1">
                    <a:lumMod val="95000"/>
                  </a:schemeClr>
                </a:solidFill>
              </a:rPr>
              <a:t>   </a:t>
            </a:r>
            <a:endParaRPr lang="en-US" altLang="zh-CN" sz="28700" u="sng" dirty="0">
              <a:solidFill>
                <a:schemeClr val="bg1">
                  <a:lumMod val="95000"/>
                </a:schemeClr>
              </a:solidFill>
              <a:ea typeface="微软简粗黑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2260258" y="20552008"/>
            <a:ext cx="1363960" cy="1080120"/>
          </a:xfrm>
          <a:prstGeom prst="rect">
            <a:avLst/>
          </a:prstGeom>
          <a:solidFill>
            <a:srgbClr val="3E4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0"/>
          </a:p>
        </p:txBody>
      </p:sp>
      <p:sp>
        <p:nvSpPr>
          <p:cNvPr id="16" name="平行四边形 7"/>
          <p:cNvSpPr>
            <a:spLocks noChangeArrowheads="1"/>
          </p:cNvSpPr>
          <p:nvPr/>
        </p:nvSpPr>
        <p:spPr bwMode="auto">
          <a:xfrm>
            <a:off x="32476280" y="20624096"/>
            <a:ext cx="756000" cy="756000"/>
          </a:xfrm>
          <a:prstGeom prst="rect">
            <a:avLst/>
          </a:prstGeom>
          <a:solidFill>
            <a:srgbClr val="FB0000"/>
          </a:solidFill>
          <a:ln w="9525" algn="ctr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 sz="7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4919" y="30351486"/>
            <a:ext cx="31229497" cy="31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0139" y="33015782"/>
            <a:ext cx="11324139" cy="391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5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127025" cy="3924458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00871" y="8533062"/>
            <a:ext cx="33843761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r"/>
            <a:r>
              <a:rPr lang="en-US" altLang="zh-CN" sz="36000" dirty="0">
                <a:solidFill>
                  <a:srgbClr val="005EA4"/>
                </a:solidFill>
                <a:latin typeface="ITCFranklinGothic LT Med" pitchFamily="2" charset="0"/>
              </a:rPr>
              <a:t>A</a:t>
            </a:r>
            <a:r>
              <a:rPr lang="en-US" altLang="zh-CN" sz="34400" dirty="0">
                <a:solidFill>
                  <a:srgbClr val="005EA4"/>
                </a:solidFill>
                <a:latin typeface="ITCFranklinGothic LT Med" pitchFamily="2" charset="0"/>
              </a:rPr>
              <a:t>uthen</a:t>
            </a:r>
            <a:r>
              <a:rPr lang="en-US" altLang="zh-CN" sz="36000" dirty="0">
                <a:solidFill>
                  <a:srgbClr val="005EA4"/>
                </a:solidFill>
                <a:latin typeface="ITCFranklinGothic LT Med" pitchFamily="2" charset="0"/>
              </a:rPr>
              <a:t>M</a:t>
            </a:r>
            <a:r>
              <a:rPr lang="en-US" altLang="zh-CN" sz="34400" dirty="0">
                <a:solidFill>
                  <a:srgbClr val="005EA4"/>
                </a:solidFill>
                <a:latin typeface="ITCFranklinGothic LT Med" pitchFamily="2" charset="0"/>
              </a:rPr>
              <a:t>etric</a:t>
            </a:r>
            <a:r>
              <a:rPr lang="en-US" altLang="zh-CN" sz="34400" u="sng" dirty="0">
                <a:solidFill>
                  <a:srgbClr val="005EA4"/>
                </a:solidFill>
                <a:latin typeface="Franklin Gothic Heavy" pitchFamily="34" charset="0"/>
              </a:rPr>
              <a:t> </a:t>
            </a:r>
            <a:r>
              <a:rPr lang="en-US" altLang="zh-CN" sz="34400" u="sng" dirty="0">
                <a:solidFill>
                  <a:srgbClr val="005EA4"/>
                </a:solidFill>
              </a:rPr>
              <a:t>   </a:t>
            </a:r>
            <a:endParaRPr lang="en-US" altLang="zh-CN" sz="28700" u="sng" dirty="0">
              <a:solidFill>
                <a:srgbClr val="005EA4"/>
              </a:solidFill>
              <a:ea typeface="微软简粗黑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5414486" y="13654927"/>
            <a:ext cx="10080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13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itchFamily="65" charset="-122"/>
                <a:ea typeface="方正粗圆简体" pitchFamily="65" charset="-122"/>
              </a:rPr>
              <a:t>中科奥森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2188249" y="9622479"/>
            <a:ext cx="1363960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0"/>
          </a:p>
        </p:txBody>
      </p:sp>
      <p:sp>
        <p:nvSpPr>
          <p:cNvPr id="12" name="平行四边形 7"/>
          <p:cNvSpPr>
            <a:spLocks noChangeArrowheads="1"/>
          </p:cNvSpPr>
          <p:nvPr/>
        </p:nvSpPr>
        <p:spPr bwMode="auto">
          <a:xfrm>
            <a:off x="32476360" y="9694567"/>
            <a:ext cx="756000" cy="756000"/>
          </a:xfrm>
          <a:prstGeom prst="rect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 sz="7200" dirty="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6724752" y="21710526"/>
            <a:ext cx="9720000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16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itchFamily="65" charset="-122"/>
                <a:ea typeface="方正粗圆简体" pitchFamily="65" charset="-122"/>
              </a:rPr>
              <a:t>中科奥森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872880" y="19462591"/>
            <a:ext cx="33843761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r"/>
            <a:r>
              <a:rPr lang="en-US" altLang="zh-CN" sz="36000" dirty="0">
                <a:solidFill>
                  <a:srgbClr val="005EA4"/>
                </a:solidFill>
                <a:latin typeface="ITCFranklinGothic LT Med" pitchFamily="2" charset="0"/>
              </a:rPr>
              <a:t>A</a:t>
            </a:r>
            <a:r>
              <a:rPr lang="en-US" altLang="zh-CN" sz="34400" dirty="0">
                <a:solidFill>
                  <a:srgbClr val="005EA4"/>
                </a:solidFill>
                <a:latin typeface="ITCFranklinGothic LT Med" pitchFamily="2" charset="0"/>
              </a:rPr>
              <a:t>uthen</a:t>
            </a:r>
            <a:r>
              <a:rPr lang="en-US" altLang="zh-CN" sz="36000" dirty="0">
                <a:solidFill>
                  <a:srgbClr val="005EA4"/>
                </a:solidFill>
                <a:latin typeface="ITCFranklinGothic LT Med" pitchFamily="2" charset="0"/>
              </a:rPr>
              <a:t>M</a:t>
            </a:r>
            <a:r>
              <a:rPr lang="en-US" altLang="zh-CN" sz="34400" dirty="0">
                <a:solidFill>
                  <a:srgbClr val="005EA4"/>
                </a:solidFill>
                <a:latin typeface="ITCFranklinGothic LT Med" pitchFamily="2" charset="0"/>
              </a:rPr>
              <a:t>etric</a:t>
            </a:r>
            <a:r>
              <a:rPr lang="en-US" altLang="zh-CN" sz="34400" u="sng" dirty="0">
                <a:solidFill>
                  <a:srgbClr val="005EA4"/>
                </a:solidFill>
                <a:latin typeface="Franklin Gothic Heavy" pitchFamily="34" charset="0"/>
              </a:rPr>
              <a:t> </a:t>
            </a:r>
            <a:r>
              <a:rPr lang="en-US" altLang="zh-CN" sz="34400" u="sng" dirty="0">
                <a:solidFill>
                  <a:srgbClr val="005EA4"/>
                </a:solidFill>
              </a:rPr>
              <a:t>   </a:t>
            </a:r>
            <a:endParaRPr lang="en-US" altLang="zh-CN" sz="28700" u="sng" dirty="0">
              <a:solidFill>
                <a:srgbClr val="005EA4"/>
              </a:solidFill>
              <a:ea typeface="微软简粗黑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2260258" y="20552008"/>
            <a:ext cx="1363960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0"/>
          </a:p>
        </p:txBody>
      </p:sp>
      <p:sp>
        <p:nvSpPr>
          <p:cNvPr id="16" name="平行四边形 7"/>
          <p:cNvSpPr>
            <a:spLocks noChangeArrowheads="1"/>
          </p:cNvSpPr>
          <p:nvPr/>
        </p:nvSpPr>
        <p:spPr bwMode="auto">
          <a:xfrm>
            <a:off x="32548369" y="20624096"/>
            <a:ext cx="756000" cy="756000"/>
          </a:xfrm>
          <a:prstGeom prst="rect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 sz="7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4919" y="30351486"/>
            <a:ext cx="31229497" cy="31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0139" y="33015782"/>
            <a:ext cx="11324139" cy="391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127025" cy="3924458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00871" y="8533062"/>
            <a:ext cx="33843761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r"/>
            <a:r>
              <a:rPr lang="en-US" altLang="zh-CN" sz="36000" dirty="0">
                <a:solidFill>
                  <a:srgbClr val="005EA4"/>
                </a:solidFill>
                <a:latin typeface="ITCFranklinGothic LT Med" pitchFamily="2" charset="0"/>
              </a:rPr>
              <a:t>A</a:t>
            </a:r>
            <a:r>
              <a:rPr lang="en-US" altLang="zh-CN" sz="34400" dirty="0">
                <a:solidFill>
                  <a:srgbClr val="005EA4"/>
                </a:solidFill>
                <a:latin typeface="ITCFranklinGothic LT Med" pitchFamily="2" charset="0"/>
              </a:rPr>
              <a:t>uthen</a:t>
            </a:r>
            <a:r>
              <a:rPr lang="en-US" altLang="zh-CN" sz="36000" dirty="0">
                <a:solidFill>
                  <a:srgbClr val="005EA4"/>
                </a:solidFill>
                <a:latin typeface="ITCFranklinGothic LT Med" pitchFamily="2" charset="0"/>
              </a:rPr>
              <a:t>M</a:t>
            </a:r>
            <a:r>
              <a:rPr lang="en-US" altLang="zh-CN" sz="34400" dirty="0">
                <a:solidFill>
                  <a:srgbClr val="005EA4"/>
                </a:solidFill>
                <a:latin typeface="ITCFranklinGothic LT Med" pitchFamily="2" charset="0"/>
              </a:rPr>
              <a:t>etric</a:t>
            </a:r>
            <a:r>
              <a:rPr lang="en-US" altLang="zh-CN" sz="34400" u="sng" dirty="0">
                <a:solidFill>
                  <a:srgbClr val="005EA4"/>
                </a:solidFill>
                <a:latin typeface="Franklin Gothic Heavy" pitchFamily="34" charset="0"/>
              </a:rPr>
              <a:t> </a:t>
            </a:r>
            <a:r>
              <a:rPr lang="en-US" altLang="zh-CN" sz="34400" u="sng" dirty="0">
                <a:solidFill>
                  <a:srgbClr val="005EA4"/>
                </a:solidFill>
              </a:rPr>
              <a:t>   </a:t>
            </a:r>
            <a:endParaRPr lang="en-US" altLang="zh-CN" sz="28700" u="sng" dirty="0">
              <a:solidFill>
                <a:srgbClr val="005EA4"/>
              </a:solidFill>
              <a:ea typeface="微软简粗黑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5414486" y="13654927"/>
            <a:ext cx="10080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13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itchFamily="65" charset="-122"/>
                <a:ea typeface="方正粗圆简体" pitchFamily="65" charset="-122"/>
              </a:rPr>
              <a:t>中科奥森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2188249" y="9622479"/>
            <a:ext cx="1363960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4919" y="30351486"/>
            <a:ext cx="31229497" cy="31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0139" y="33015782"/>
            <a:ext cx="11324139" cy="391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平行四边形 7"/>
          <p:cNvSpPr>
            <a:spLocks noChangeArrowheads="1"/>
          </p:cNvSpPr>
          <p:nvPr/>
        </p:nvSpPr>
        <p:spPr bwMode="auto">
          <a:xfrm>
            <a:off x="32628760" y="9846967"/>
            <a:ext cx="756000" cy="756000"/>
          </a:xfrm>
          <a:prstGeom prst="rect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 sz="7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514918" y="19462591"/>
            <a:ext cx="41235169" cy="5632311"/>
            <a:chOff x="7514918" y="19462591"/>
            <a:chExt cx="41235169" cy="5632311"/>
          </a:xfrm>
        </p:grpSpPr>
        <p:sp>
          <p:nvSpPr>
            <p:cNvPr id="12" name="平行四边形 7"/>
            <p:cNvSpPr>
              <a:spLocks noChangeArrowheads="1"/>
            </p:cNvSpPr>
            <p:nvPr/>
          </p:nvSpPr>
          <p:spPr bwMode="auto">
            <a:xfrm>
              <a:off x="32476360" y="20738502"/>
              <a:ext cx="756000" cy="756000"/>
            </a:xfrm>
            <a:prstGeom prst="rect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zh-CN" altLang="en-US" sz="7200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7514918" y="19462591"/>
              <a:ext cx="41235169" cy="5632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b">
              <a:spAutoFit/>
            </a:bodyPr>
            <a:lstStyle/>
            <a:p>
              <a:r>
                <a:rPr lang="en-US" altLang="zh-CN" sz="36000" dirty="0" smtClean="0">
                  <a:solidFill>
                    <a:srgbClr val="005EA4"/>
                  </a:solidFill>
                  <a:latin typeface="ITCFranklinGothic LT Med" pitchFamily="2" charset="0"/>
                </a:rPr>
                <a:t>A</a:t>
              </a:r>
              <a:r>
                <a:rPr lang="en-US" altLang="zh-CN" sz="34400" dirty="0" smtClean="0">
                  <a:solidFill>
                    <a:srgbClr val="005EA4"/>
                  </a:solidFill>
                  <a:latin typeface="ITCFranklinGothic LT Med" pitchFamily="2" charset="0"/>
                </a:rPr>
                <a:t>uthen</a:t>
              </a:r>
              <a:r>
                <a:rPr lang="en-US" altLang="zh-CN" sz="36000" dirty="0" smtClean="0">
                  <a:solidFill>
                    <a:srgbClr val="005EA4"/>
                  </a:solidFill>
                  <a:latin typeface="ITCFranklinGothic LT Med" pitchFamily="2" charset="0"/>
                </a:rPr>
                <a:t>M</a:t>
              </a:r>
              <a:r>
                <a:rPr lang="en-US" altLang="zh-CN" sz="34400" dirty="0" smtClean="0">
                  <a:solidFill>
                    <a:srgbClr val="005EA4"/>
                  </a:solidFill>
                  <a:latin typeface="ITCFranklinGothic LT Med" pitchFamily="2" charset="0"/>
                </a:rPr>
                <a:t>etric </a:t>
              </a:r>
              <a:r>
                <a:rPr lang="zh-CN" altLang="en-US" sz="19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粗圆简体" pitchFamily="65" charset="-122"/>
                  <a:ea typeface="方正粗圆简体" pitchFamily="65" charset="-122"/>
                </a:rPr>
                <a:t>中</a:t>
              </a:r>
              <a:r>
                <a:rPr lang="zh-CN" altLang="en-US" sz="19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粗圆简体" pitchFamily="65" charset="-122"/>
                  <a:ea typeface="方正粗圆简体" pitchFamily="65" charset="-122"/>
                </a:rPr>
                <a:t>科奥</a:t>
              </a:r>
              <a:r>
                <a:rPr lang="zh-CN" altLang="en-US" sz="19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粗圆简体" pitchFamily="65" charset="-122"/>
                  <a:ea typeface="方正粗圆简体" pitchFamily="65" charset="-122"/>
                </a:rPr>
                <a:t>森</a:t>
              </a:r>
              <a:r>
                <a:rPr lang="en-US" altLang="zh-CN" sz="34400" u="sng" dirty="0" smtClean="0">
                  <a:solidFill>
                    <a:srgbClr val="005EA4"/>
                  </a:solidFill>
                  <a:latin typeface="Franklin Gothic Heavy" pitchFamily="34" charset="0"/>
                </a:rPr>
                <a:t> </a:t>
              </a:r>
              <a:r>
                <a:rPr lang="en-US" altLang="zh-CN" sz="34400" u="sng" dirty="0" smtClean="0">
                  <a:solidFill>
                    <a:srgbClr val="005EA4"/>
                  </a:solidFill>
                </a:rPr>
                <a:t>   </a:t>
              </a:r>
              <a:endParaRPr lang="en-US" altLang="zh-CN" sz="28700" u="sng" dirty="0">
                <a:solidFill>
                  <a:srgbClr val="005EA4"/>
                </a:solidFill>
                <a:ea typeface="微软简粗黑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32260258" y="20552008"/>
              <a:ext cx="136396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0"/>
            </a:p>
          </p:txBody>
        </p:sp>
        <p:sp>
          <p:nvSpPr>
            <p:cNvPr id="18" name="平行四边形 7"/>
            <p:cNvSpPr>
              <a:spLocks noChangeArrowheads="1"/>
            </p:cNvSpPr>
            <p:nvPr/>
          </p:nvSpPr>
          <p:spPr bwMode="auto">
            <a:xfrm>
              <a:off x="32440360" y="20738502"/>
              <a:ext cx="756000" cy="756000"/>
            </a:xfrm>
            <a:prstGeom prst="rect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zh-CN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83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33</Words>
  <Application>Microsoft Office PowerPoint</Application>
  <PresentationFormat>自定义</PresentationFormat>
  <Paragraphs>14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szli</dc:creator>
  <cp:lastModifiedBy>Stan Li</cp:lastModifiedBy>
  <cp:revision>66</cp:revision>
  <dcterms:created xsi:type="dcterms:W3CDTF">2014-11-10T14:14:09Z</dcterms:created>
  <dcterms:modified xsi:type="dcterms:W3CDTF">2016-09-14T18:06:17Z</dcterms:modified>
</cp:coreProperties>
</file>