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0FE826-B0EF-4535-8E55-3C31208E6D65}" v="28" dt="2023-12-01T20:50:22.2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43"/>
  </p:normalViewPr>
  <p:slideViewPr>
    <p:cSldViewPr snapToGrid="0" snapToObjects="1">
      <p:cViewPr varScale="1">
        <p:scale>
          <a:sx n="151" d="100"/>
          <a:sy n="151" d="100"/>
        </p:scale>
        <p:origin x="2094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23" d="100"/>
          <a:sy n="123" d="100"/>
        </p:scale>
        <p:origin x="-2816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than Fox" userId="081dc6f12bfbe968" providerId="LiveId" clId="{A90FE826-B0EF-4535-8E55-3C31208E6D65}"/>
    <pc:docChg chg="undo custSel delSld modSld">
      <pc:chgData name="Ethan Fox" userId="081dc6f12bfbe968" providerId="LiveId" clId="{A90FE826-B0EF-4535-8E55-3C31208E6D65}" dt="2023-12-01T20:51:55.070" v="188" actId="1076"/>
      <pc:docMkLst>
        <pc:docMk/>
      </pc:docMkLst>
      <pc:sldChg chg="del">
        <pc:chgData name="Ethan Fox" userId="081dc6f12bfbe968" providerId="LiveId" clId="{A90FE826-B0EF-4535-8E55-3C31208E6D65}" dt="2023-11-28T00:28:58.780" v="1" actId="47"/>
        <pc:sldMkLst>
          <pc:docMk/>
          <pc:sldMk cId="1354695709" sldId="256"/>
        </pc:sldMkLst>
      </pc:sldChg>
      <pc:sldChg chg="addSp delSp modSp mod">
        <pc:chgData name="Ethan Fox" userId="081dc6f12bfbe968" providerId="LiveId" clId="{A90FE826-B0EF-4535-8E55-3C31208E6D65}" dt="2023-12-01T20:51:55.070" v="188" actId="1076"/>
        <pc:sldMkLst>
          <pc:docMk/>
          <pc:sldMk cId="1515111932" sldId="257"/>
        </pc:sldMkLst>
        <pc:spChg chg="del mod">
          <ac:chgData name="Ethan Fox" userId="081dc6f12bfbe968" providerId="LiveId" clId="{A90FE826-B0EF-4535-8E55-3C31208E6D65}" dt="2023-11-28T00:31:02.650" v="35" actId="478"/>
          <ac:spMkLst>
            <pc:docMk/>
            <pc:sldMk cId="1515111932" sldId="257"/>
            <ac:spMk id="2" creationId="{00000000-0000-0000-0000-000000000000}"/>
          </ac:spMkLst>
        </pc:spChg>
        <pc:spChg chg="del">
          <ac:chgData name="Ethan Fox" userId="081dc6f12bfbe968" providerId="LiveId" clId="{A90FE826-B0EF-4535-8E55-3C31208E6D65}" dt="2023-11-28T00:31:04.229" v="36" actId="478"/>
          <ac:spMkLst>
            <pc:docMk/>
            <pc:sldMk cId="1515111932" sldId="257"/>
            <ac:spMk id="3" creationId="{00000000-0000-0000-0000-000000000000}"/>
          </ac:spMkLst>
        </pc:spChg>
        <pc:spChg chg="add del mod">
          <ac:chgData name="Ethan Fox" userId="081dc6f12bfbe968" providerId="LiveId" clId="{A90FE826-B0EF-4535-8E55-3C31208E6D65}" dt="2023-11-28T00:31:06.079" v="37" actId="478"/>
          <ac:spMkLst>
            <pc:docMk/>
            <pc:sldMk cId="1515111932" sldId="257"/>
            <ac:spMk id="5" creationId="{24B3FC5B-A5D6-5867-65A0-D3A7659B2A8F}"/>
          </ac:spMkLst>
        </pc:spChg>
        <pc:spChg chg="add mod">
          <ac:chgData name="Ethan Fox" userId="081dc6f12bfbe968" providerId="LiveId" clId="{A90FE826-B0EF-4535-8E55-3C31208E6D65}" dt="2023-11-28T00:32:15.013" v="70" actId="1076"/>
          <ac:spMkLst>
            <pc:docMk/>
            <pc:sldMk cId="1515111932" sldId="257"/>
            <ac:spMk id="6" creationId="{B9AEFB0B-240F-0824-6919-00DFD17711AC}"/>
          </ac:spMkLst>
        </pc:spChg>
        <pc:spChg chg="add mod">
          <ac:chgData name="Ethan Fox" userId="081dc6f12bfbe968" providerId="LiveId" clId="{A90FE826-B0EF-4535-8E55-3C31208E6D65}" dt="2023-11-28T00:35:07.790" v="133" actId="1076"/>
          <ac:spMkLst>
            <pc:docMk/>
            <pc:sldMk cId="1515111932" sldId="257"/>
            <ac:spMk id="7" creationId="{8EAC87BD-A3F6-C3EE-8DC9-BB9F28B1341A}"/>
          </ac:spMkLst>
        </pc:spChg>
        <pc:spChg chg="add mod">
          <ac:chgData name="Ethan Fox" userId="081dc6f12bfbe968" providerId="LiveId" clId="{A90FE826-B0EF-4535-8E55-3C31208E6D65}" dt="2023-11-28T00:32:24.474" v="72" actId="1076"/>
          <ac:spMkLst>
            <pc:docMk/>
            <pc:sldMk cId="1515111932" sldId="257"/>
            <ac:spMk id="8" creationId="{067AE7FE-6D23-B8C8-5A97-120B33D99403}"/>
          </ac:spMkLst>
        </pc:spChg>
        <pc:spChg chg="add mod">
          <ac:chgData name="Ethan Fox" userId="081dc6f12bfbe968" providerId="LiveId" clId="{A90FE826-B0EF-4535-8E55-3C31208E6D65}" dt="2023-11-28T00:34:06.021" v="115" actId="1076"/>
          <ac:spMkLst>
            <pc:docMk/>
            <pc:sldMk cId="1515111932" sldId="257"/>
            <ac:spMk id="9" creationId="{EA5B330A-A25E-E08A-6E20-87B54CAE6532}"/>
          </ac:spMkLst>
        </pc:spChg>
        <pc:spChg chg="add del mod">
          <ac:chgData name="Ethan Fox" userId="081dc6f12bfbe968" providerId="LiveId" clId="{A90FE826-B0EF-4535-8E55-3C31208E6D65}" dt="2023-11-28T00:32:10.425" v="68"/>
          <ac:spMkLst>
            <pc:docMk/>
            <pc:sldMk cId="1515111932" sldId="257"/>
            <ac:spMk id="10" creationId="{F74B5811-89E0-EB96-5625-460488405CEF}"/>
          </ac:spMkLst>
        </pc:spChg>
        <pc:spChg chg="add del mod">
          <ac:chgData name="Ethan Fox" userId="081dc6f12bfbe968" providerId="LiveId" clId="{A90FE826-B0EF-4535-8E55-3C31208E6D65}" dt="2023-11-28T00:32:09.961" v="67"/>
          <ac:spMkLst>
            <pc:docMk/>
            <pc:sldMk cId="1515111932" sldId="257"/>
            <ac:spMk id="11" creationId="{ED7943D8-A8AB-609B-F38C-A03C961DD544}"/>
          </ac:spMkLst>
        </pc:spChg>
        <pc:spChg chg="add del mod">
          <ac:chgData name="Ethan Fox" userId="081dc6f12bfbe968" providerId="LiveId" clId="{A90FE826-B0EF-4535-8E55-3C31208E6D65}" dt="2023-11-28T00:32:09.736" v="66"/>
          <ac:spMkLst>
            <pc:docMk/>
            <pc:sldMk cId="1515111932" sldId="257"/>
            <ac:spMk id="12" creationId="{107A6AB3-5375-4D4F-69A7-97C66897C2A4}"/>
          </ac:spMkLst>
        </pc:spChg>
        <pc:spChg chg="add del mod">
          <ac:chgData name="Ethan Fox" userId="081dc6f12bfbe968" providerId="LiveId" clId="{A90FE826-B0EF-4535-8E55-3C31208E6D65}" dt="2023-11-28T00:32:09.513" v="65"/>
          <ac:spMkLst>
            <pc:docMk/>
            <pc:sldMk cId="1515111932" sldId="257"/>
            <ac:spMk id="13" creationId="{37BC5AAD-0EFA-5937-0CDA-C0EE58F5118C}"/>
          </ac:spMkLst>
        </pc:spChg>
        <pc:spChg chg="add mod">
          <ac:chgData name="Ethan Fox" userId="081dc6f12bfbe968" providerId="LiveId" clId="{A90FE826-B0EF-4535-8E55-3C31208E6D65}" dt="2023-11-28T00:34:00.979" v="114" actId="1076"/>
          <ac:spMkLst>
            <pc:docMk/>
            <pc:sldMk cId="1515111932" sldId="257"/>
            <ac:spMk id="14" creationId="{2D27B220-B6FF-F2BB-9BFF-444F6082A039}"/>
          </ac:spMkLst>
        </pc:spChg>
        <pc:spChg chg="add mod">
          <ac:chgData name="Ethan Fox" userId="081dc6f12bfbe968" providerId="LiveId" clId="{A90FE826-B0EF-4535-8E55-3C31208E6D65}" dt="2023-11-28T00:32:55.767" v="86" actId="1076"/>
          <ac:spMkLst>
            <pc:docMk/>
            <pc:sldMk cId="1515111932" sldId="257"/>
            <ac:spMk id="15" creationId="{CDF961D1-A276-AAF1-0053-C5395F474B4A}"/>
          </ac:spMkLst>
        </pc:spChg>
        <pc:spChg chg="add mod">
          <ac:chgData name="Ethan Fox" userId="081dc6f12bfbe968" providerId="LiveId" clId="{A90FE826-B0EF-4535-8E55-3C31208E6D65}" dt="2023-11-28T00:35:02.851" v="132" actId="1076"/>
          <ac:spMkLst>
            <pc:docMk/>
            <pc:sldMk cId="1515111932" sldId="257"/>
            <ac:spMk id="16" creationId="{D14936C6-F25C-2312-0267-D4DF3C306D6B}"/>
          </ac:spMkLst>
        </pc:spChg>
        <pc:spChg chg="add mod">
          <ac:chgData name="Ethan Fox" userId="081dc6f12bfbe968" providerId="LiveId" clId="{A90FE826-B0EF-4535-8E55-3C31208E6D65}" dt="2023-11-28T00:33:11.872" v="93" actId="20577"/>
          <ac:spMkLst>
            <pc:docMk/>
            <pc:sldMk cId="1515111932" sldId="257"/>
            <ac:spMk id="17" creationId="{0D802380-777D-D11B-F5A2-CCEA2755187C}"/>
          </ac:spMkLst>
        </pc:spChg>
        <pc:spChg chg="add del mod">
          <ac:chgData name="Ethan Fox" userId="081dc6f12bfbe968" providerId="LiveId" clId="{A90FE826-B0EF-4535-8E55-3C31208E6D65}" dt="2023-11-28T00:33:35.024" v="102"/>
          <ac:spMkLst>
            <pc:docMk/>
            <pc:sldMk cId="1515111932" sldId="257"/>
            <ac:spMk id="20" creationId="{F96C7558-5D05-633B-D9DA-9E75201DF6D3}"/>
          </ac:spMkLst>
        </pc:spChg>
        <pc:picChg chg="add mod">
          <ac:chgData name="Ethan Fox" userId="081dc6f12bfbe968" providerId="LiveId" clId="{A90FE826-B0EF-4535-8E55-3C31208E6D65}" dt="2023-12-01T20:51:40.868" v="184" actId="1076"/>
          <ac:picMkLst>
            <pc:docMk/>
            <pc:sldMk cId="1515111932" sldId="257"/>
            <ac:picMk id="3" creationId="{68A8E808-D822-4249-A26C-532EA985F68C}"/>
          </ac:picMkLst>
        </pc:picChg>
        <pc:picChg chg="add mod">
          <ac:chgData name="Ethan Fox" userId="081dc6f12bfbe968" providerId="LiveId" clId="{A90FE826-B0EF-4535-8E55-3C31208E6D65}" dt="2023-12-01T20:51:30.473" v="179" actId="1076"/>
          <ac:picMkLst>
            <pc:docMk/>
            <pc:sldMk cId="1515111932" sldId="257"/>
            <ac:picMk id="5" creationId="{515AC6B6-1279-9260-0D52-F35D355C420C}"/>
          </ac:picMkLst>
        </pc:picChg>
        <pc:picChg chg="add mod">
          <ac:chgData name="Ethan Fox" userId="081dc6f12bfbe968" providerId="LiveId" clId="{A90FE826-B0EF-4535-8E55-3C31208E6D65}" dt="2023-12-01T20:51:13.567" v="174" actId="1076"/>
          <ac:picMkLst>
            <pc:docMk/>
            <pc:sldMk cId="1515111932" sldId="257"/>
            <ac:picMk id="11" creationId="{43654AA7-5DC0-626D-1F71-448CDEADAEFC}"/>
          </ac:picMkLst>
        </pc:picChg>
        <pc:picChg chg="add mod">
          <ac:chgData name="Ethan Fox" userId="081dc6f12bfbe968" providerId="LiveId" clId="{A90FE826-B0EF-4535-8E55-3C31208E6D65}" dt="2023-12-01T20:50:57.732" v="169" actId="1076"/>
          <ac:picMkLst>
            <pc:docMk/>
            <pc:sldMk cId="1515111932" sldId="257"/>
            <ac:picMk id="13" creationId="{E07D607D-E3F2-3980-C58B-9EEA7689F3B2}"/>
          </ac:picMkLst>
        </pc:picChg>
        <pc:picChg chg="add mod">
          <ac:chgData name="Ethan Fox" userId="081dc6f12bfbe968" providerId="LiveId" clId="{A90FE826-B0EF-4535-8E55-3C31208E6D65}" dt="2023-12-01T20:51:43.429" v="185" actId="1076"/>
          <ac:picMkLst>
            <pc:docMk/>
            <pc:sldMk cId="1515111932" sldId="257"/>
            <ac:picMk id="20" creationId="{BD2B013C-099D-BDE1-4E80-6CC824F5E77F}"/>
          </ac:picMkLst>
        </pc:picChg>
        <pc:picChg chg="add mod">
          <ac:chgData name="Ethan Fox" userId="081dc6f12bfbe968" providerId="LiveId" clId="{A90FE826-B0EF-4535-8E55-3C31208E6D65}" dt="2023-12-01T20:50:36.712" v="158" actId="1076"/>
          <ac:picMkLst>
            <pc:docMk/>
            <pc:sldMk cId="1515111932" sldId="257"/>
            <ac:picMk id="25" creationId="{8CDD43EF-461D-2112-3929-12B5F5FC26B1}"/>
          </ac:picMkLst>
        </pc:picChg>
        <pc:picChg chg="add mod">
          <ac:chgData name="Ethan Fox" userId="081dc6f12bfbe968" providerId="LiveId" clId="{A90FE826-B0EF-4535-8E55-3C31208E6D65}" dt="2023-12-01T20:51:15.346" v="175" actId="1076"/>
          <ac:picMkLst>
            <pc:docMk/>
            <pc:sldMk cId="1515111932" sldId="257"/>
            <ac:picMk id="27" creationId="{CB23A0A8-1FCB-A2FD-FCE1-6F6B403DE9D0}"/>
          </ac:picMkLst>
        </pc:picChg>
        <pc:picChg chg="add mod">
          <ac:chgData name="Ethan Fox" userId="081dc6f12bfbe968" providerId="LiveId" clId="{A90FE826-B0EF-4535-8E55-3C31208E6D65}" dt="2023-12-01T20:51:55.070" v="188" actId="1076"/>
          <ac:picMkLst>
            <pc:docMk/>
            <pc:sldMk cId="1515111932" sldId="257"/>
            <ac:picMk id="29" creationId="{04BDCE80-3423-6360-DF54-5BB901A2ED1A}"/>
          </ac:picMkLst>
        </pc:picChg>
        <pc:cxnChg chg="add mod">
          <ac:chgData name="Ethan Fox" userId="081dc6f12bfbe968" providerId="LiveId" clId="{A90FE826-B0EF-4535-8E55-3C31208E6D65}" dt="2023-11-28T00:33:32.675" v="100" actId="13822"/>
          <ac:cxnSpMkLst>
            <pc:docMk/>
            <pc:sldMk cId="1515111932" sldId="257"/>
            <ac:cxnSpMk id="19" creationId="{35C8DAFF-CD57-CF40-F8CC-82E0D4456355}"/>
          </ac:cxnSpMkLst>
        </pc:cxnChg>
        <pc:cxnChg chg="add mod">
          <ac:chgData name="Ethan Fox" userId="081dc6f12bfbe968" providerId="LiveId" clId="{A90FE826-B0EF-4535-8E55-3C31208E6D65}" dt="2023-11-28T00:34:07.598" v="116" actId="14100"/>
          <ac:cxnSpMkLst>
            <pc:docMk/>
            <pc:sldMk cId="1515111932" sldId="257"/>
            <ac:cxnSpMk id="21" creationId="{E0B8B0CD-E048-60CC-7418-A8FBF2D4C3F4}"/>
          </ac:cxnSpMkLst>
        </pc:cxnChg>
        <pc:cxnChg chg="add mod">
          <ac:chgData name="Ethan Fox" userId="081dc6f12bfbe968" providerId="LiveId" clId="{A90FE826-B0EF-4535-8E55-3C31208E6D65}" dt="2023-11-28T00:34:00.979" v="114" actId="1076"/>
          <ac:cxnSpMkLst>
            <pc:docMk/>
            <pc:sldMk cId="1515111932" sldId="257"/>
            <ac:cxnSpMk id="22" creationId="{7FB888F2-59C3-771C-042B-4A2BACFD0F1A}"/>
          </ac:cxnSpMkLst>
        </pc:cxnChg>
        <pc:cxnChg chg="add mod">
          <ac:chgData name="Ethan Fox" userId="081dc6f12bfbe968" providerId="LiveId" clId="{A90FE826-B0EF-4535-8E55-3C31208E6D65}" dt="2023-11-28T00:35:07.790" v="133" actId="1076"/>
          <ac:cxnSpMkLst>
            <pc:docMk/>
            <pc:sldMk cId="1515111932" sldId="257"/>
            <ac:cxnSpMk id="23" creationId="{E22CC7A5-59DE-F50E-21ED-D66C3E0B5C57}"/>
          </ac:cxnSpMkLst>
        </pc:cxnChg>
        <pc:cxnChg chg="add mod">
          <ac:chgData name="Ethan Fox" userId="081dc6f12bfbe968" providerId="LiveId" clId="{A90FE826-B0EF-4535-8E55-3C31208E6D65}" dt="2023-11-28T00:35:02.851" v="132" actId="1076"/>
          <ac:cxnSpMkLst>
            <pc:docMk/>
            <pc:sldMk cId="1515111932" sldId="257"/>
            <ac:cxnSpMk id="32" creationId="{7A28A40D-4C77-3D13-D705-3DB9507EADF8}"/>
          </ac:cxnSpMkLst>
        </pc:cxnChg>
        <pc:cxnChg chg="add del mod">
          <ac:chgData name="Ethan Fox" userId="081dc6f12bfbe968" providerId="LiveId" clId="{A90FE826-B0EF-4535-8E55-3C31208E6D65}" dt="2023-11-28T00:34:24.160" v="122"/>
          <ac:cxnSpMkLst>
            <pc:docMk/>
            <pc:sldMk cId="1515111932" sldId="257"/>
            <ac:cxnSpMk id="35" creationId="{9FBA54B1-D2DD-3B64-89C5-E3BF2504187F}"/>
          </ac:cxnSpMkLst>
        </pc:cxnChg>
        <pc:cxnChg chg="add mod">
          <ac:chgData name="Ethan Fox" userId="081dc6f12bfbe968" providerId="LiveId" clId="{A90FE826-B0EF-4535-8E55-3C31208E6D65}" dt="2023-11-28T00:34:30.237" v="127" actId="14100"/>
          <ac:cxnSpMkLst>
            <pc:docMk/>
            <pc:sldMk cId="1515111932" sldId="257"/>
            <ac:cxnSpMk id="36" creationId="{53A1D0AA-1EFF-AEC2-D093-C4219E9A579B}"/>
          </ac:cxnSpMkLst>
        </pc:cxnChg>
        <pc:cxnChg chg="add mod">
          <ac:chgData name="Ethan Fox" userId="081dc6f12bfbe968" providerId="LiveId" clId="{A90FE826-B0EF-4535-8E55-3C31208E6D65}" dt="2023-11-28T00:34:35.880" v="129" actId="14100"/>
          <ac:cxnSpMkLst>
            <pc:docMk/>
            <pc:sldMk cId="1515111932" sldId="257"/>
            <ac:cxnSpMk id="37" creationId="{31018740-E075-89C8-1E3C-0E684C1600BF}"/>
          </ac:cxnSpMkLst>
        </pc:cxnChg>
        <pc:cxnChg chg="add del mod">
          <ac:chgData name="Ethan Fox" userId="081dc6f12bfbe968" providerId="LiveId" clId="{A90FE826-B0EF-4535-8E55-3C31208E6D65}" dt="2023-11-28T00:34:37.671" v="130" actId="478"/>
          <ac:cxnSpMkLst>
            <pc:docMk/>
            <pc:sldMk cId="1515111932" sldId="257"/>
            <ac:cxnSpMk id="38" creationId="{924F586F-748B-2D65-00A4-EDD71490DB8F}"/>
          </ac:cxnSpMkLst>
        </pc:cxnChg>
      </pc:sldChg>
      <pc:sldChg chg="del">
        <pc:chgData name="Ethan Fox" userId="081dc6f12bfbe968" providerId="LiveId" clId="{A90FE826-B0EF-4535-8E55-3C31208E6D65}" dt="2023-11-28T00:28:57.366" v="0" actId="47"/>
        <pc:sldMkLst>
          <pc:docMk/>
          <pc:sldMk cId="1714915707" sldId="258"/>
        </pc:sldMkLst>
      </pc:sldChg>
      <pc:sldChg chg="del">
        <pc:chgData name="Ethan Fox" userId="081dc6f12bfbe968" providerId="LiveId" clId="{A90FE826-B0EF-4535-8E55-3C31208E6D65}" dt="2023-11-28T00:28:59.652" v="2" actId="47"/>
        <pc:sldMkLst>
          <pc:docMk/>
          <pc:sldMk cId="569481107" sldId="2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F3E31-9781-B24F-87A9-F98653FBF465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1F4F8C-1785-AC43-97F9-C9301BD93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7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cademicBdlg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5893" y="171451"/>
            <a:ext cx="8801737" cy="65151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8897182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66101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8"/>
            <a:ext cx="7772400" cy="1470025"/>
          </a:xfrm>
        </p:spPr>
        <p:txBody>
          <a:bodyPr>
            <a:normAutofit/>
          </a:bodyPr>
          <a:lstStyle>
            <a:lvl1pPr>
              <a:defRPr sz="6000" b="0" i="0">
                <a:solidFill>
                  <a:schemeClr val="bg1"/>
                </a:solidFill>
                <a:latin typeface="Tungsten Medium" charset="0"/>
                <a:ea typeface="Tungsten Medium" charset="0"/>
                <a:cs typeface="Tungsten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35390"/>
            <a:ext cx="6400800" cy="1189892"/>
          </a:xfrm>
        </p:spPr>
        <p:txBody>
          <a:bodyPr>
            <a:normAutofit/>
          </a:bodyPr>
          <a:lstStyle>
            <a:lvl1pPr marL="0" indent="0" algn="ctr">
              <a:buNone/>
              <a:defRPr sz="2800" i="1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13540" y="843669"/>
            <a:ext cx="716920" cy="58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660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9039"/>
            <a:ext cx="8229600" cy="1143000"/>
          </a:xfrm>
        </p:spPr>
        <p:txBody>
          <a:bodyPr/>
          <a:lstStyle>
            <a:lvl1pPr algn="l">
              <a:defRPr b="0" i="0">
                <a:solidFill>
                  <a:srgbClr val="500000"/>
                </a:solidFill>
                <a:latin typeface="Tungsten Medium" charset="0"/>
                <a:ea typeface="Tungsten Medium" charset="0"/>
                <a:cs typeface="Tungsten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188" y="2332039"/>
            <a:ext cx="7852611" cy="3794125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26071" y="1440499"/>
            <a:ext cx="91440" cy="64008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7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9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4767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94021"/>
            <a:ext cx="4038600" cy="38321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94021"/>
            <a:ext cx="4038600" cy="38321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5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66704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07097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46860"/>
            <a:ext cx="4040188" cy="3179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2307097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946860"/>
            <a:ext cx="4041775" cy="3179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7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SCwall.psd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7342" y="152400"/>
            <a:ext cx="8826412" cy="6558644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986407" y="2180070"/>
            <a:ext cx="7148285" cy="2527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986407" y="2860427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059059" y="2860427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TAM-LogoBox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1896" y="1711418"/>
            <a:ext cx="937304" cy="9373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872522"/>
            <a:ext cx="6096000" cy="1143000"/>
          </a:xfrm>
        </p:spPr>
        <p:txBody>
          <a:bodyPr>
            <a:normAutofit/>
          </a:bodyPr>
          <a:lstStyle>
            <a:lvl1pPr>
              <a:defRPr sz="4200" b="0" i="0">
                <a:solidFill>
                  <a:srgbClr val="500000"/>
                </a:solidFill>
                <a:latin typeface="Tungsten Medium" charset="0"/>
                <a:ea typeface="Tungsten Medium" charset="0"/>
                <a:cs typeface="Tungsten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542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cademicBdlg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5893" y="171451"/>
            <a:ext cx="8801737" cy="65151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8897182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66101" y="2845408"/>
            <a:ext cx="78399" cy="116719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7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1171074"/>
            <a:ext cx="3008313" cy="1162051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71074"/>
            <a:ext cx="5111750" cy="495509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2406316"/>
            <a:ext cx="3008313" cy="37198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60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>
            <a:noAutofit/>
          </a:bodyPr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06905"/>
            <a:ext cx="5486400" cy="36206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2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4CE51-D15A-BB47-9138-751D578D2580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0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6071" y="274640"/>
            <a:ext cx="8697402" cy="7051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7983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22834"/>
            <a:ext cx="8229600" cy="4003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4CE51-D15A-BB47-9138-751D578D2580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FB8FF-E84C-EC49-87A9-5C83013565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hape 461"/>
          <p:cNvSpPr/>
          <p:nvPr userDrawn="1"/>
        </p:nvSpPr>
        <p:spPr>
          <a:xfrm>
            <a:off x="152403" y="6575107"/>
            <a:ext cx="7050313" cy="0"/>
          </a:xfrm>
          <a:prstGeom prst="line">
            <a:avLst/>
          </a:prstGeom>
          <a:ln w="12700">
            <a:solidFill>
              <a:srgbClr val="E4002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>
              <a:ln w="3175" cmpd="sng">
                <a:solidFill>
                  <a:srgbClr val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70266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6000" b="0" i="0" kern="1200" spc="100" baseline="0">
          <a:solidFill>
            <a:schemeClr val="tx1"/>
          </a:solidFill>
          <a:latin typeface="Tungsten Medium" charset="0"/>
          <a:ea typeface="Tungsten Medium" charset="0"/>
          <a:cs typeface="Tungsten Medium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9AEFB0B-240F-0824-6919-00DFD17711AC}"/>
              </a:ext>
            </a:extLst>
          </p:cNvPr>
          <p:cNvSpPr txBox="1"/>
          <p:nvPr/>
        </p:nvSpPr>
        <p:spPr>
          <a:xfrm>
            <a:off x="1409700" y="1606550"/>
            <a:ext cx="4445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AC87BD-A3F6-C3EE-8DC9-BB9F28B1341A}"/>
              </a:ext>
            </a:extLst>
          </p:cNvPr>
          <p:cNvSpPr txBox="1"/>
          <p:nvPr/>
        </p:nvSpPr>
        <p:spPr>
          <a:xfrm>
            <a:off x="3222624" y="1606550"/>
            <a:ext cx="4445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7AE7FE-6D23-B8C8-5A97-120B33D99403}"/>
              </a:ext>
            </a:extLst>
          </p:cNvPr>
          <p:cNvSpPr txBox="1"/>
          <p:nvPr/>
        </p:nvSpPr>
        <p:spPr>
          <a:xfrm>
            <a:off x="2476500" y="2501384"/>
            <a:ext cx="4445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5B330A-A25E-E08A-6E20-87B54CAE6532}"/>
              </a:ext>
            </a:extLst>
          </p:cNvPr>
          <p:cNvSpPr txBox="1"/>
          <p:nvPr/>
        </p:nvSpPr>
        <p:spPr>
          <a:xfrm>
            <a:off x="1266825" y="3963949"/>
            <a:ext cx="5270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27B220-B6FF-F2BB-9BFF-444F6082A039}"/>
              </a:ext>
            </a:extLst>
          </p:cNvPr>
          <p:cNvSpPr txBox="1"/>
          <p:nvPr/>
        </p:nvSpPr>
        <p:spPr>
          <a:xfrm>
            <a:off x="4308475" y="3856514"/>
            <a:ext cx="5270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F961D1-A276-AAF1-0053-C5395F474B4A}"/>
              </a:ext>
            </a:extLst>
          </p:cNvPr>
          <p:cNvSpPr txBox="1"/>
          <p:nvPr/>
        </p:nvSpPr>
        <p:spPr>
          <a:xfrm>
            <a:off x="6921500" y="3856514"/>
            <a:ext cx="5270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4936C6-F25C-2312-0267-D4DF3C306D6B}"/>
              </a:ext>
            </a:extLst>
          </p:cNvPr>
          <p:cNvSpPr txBox="1"/>
          <p:nvPr/>
        </p:nvSpPr>
        <p:spPr>
          <a:xfrm>
            <a:off x="5759452" y="1612384"/>
            <a:ext cx="4445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802380-777D-D11B-F5A2-CCEA2755187C}"/>
              </a:ext>
            </a:extLst>
          </p:cNvPr>
          <p:cNvSpPr txBox="1"/>
          <p:nvPr/>
        </p:nvSpPr>
        <p:spPr>
          <a:xfrm>
            <a:off x="5759452" y="2501384"/>
            <a:ext cx="4445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5C8DAFF-CD57-CF40-F8CC-82E0D4456355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1631950" y="1975882"/>
            <a:ext cx="1066800" cy="5255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B8B0CD-E048-60CC-7418-A8FBF2D4C3F4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1530350" y="2870716"/>
            <a:ext cx="1168400" cy="1093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B888F2-59C3-771C-042B-4A2BACFD0F1A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2698750" y="2870716"/>
            <a:ext cx="1873250" cy="9857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2CC7A5-59DE-F50E-21ED-D66C3E0B5C5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2698750" y="1975882"/>
            <a:ext cx="746124" cy="5255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A28A40D-4C77-3D13-D705-3DB9507EADF8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5981702" y="1981716"/>
            <a:ext cx="0" cy="519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3A1D0AA-1EFF-AEC2-D093-C4219E9A579B}"/>
              </a:ext>
            </a:extLst>
          </p:cNvPr>
          <p:cNvCxnSpPr>
            <a:cxnSpLocks/>
            <a:stCxn id="17" idx="2"/>
            <a:endCxn id="14" idx="0"/>
          </p:cNvCxnSpPr>
          <p:nvPr/>
        </p:nvCxnSpPr>
        <p:spPr>
          <a:xfrm flipH="1">
            <a:off x="4572000" y="2870716"/>
            <a:ext cx="1409702" cy="9857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1018740-E075-89C8-1E3C-0E684C1600BF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994404" y="2870716"/>
            <a:ext cx="1190621" cy="9857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" name="Picture 2" descr="A blue rectangular sign with white text&#10;&#10;Description automatically generated">
            <a:extLst>
              <a:ext uri="{FF2B5EF4-FFF2-40B4-BE49-F238E27FC236}">
                <a16:creationId xmlns:a16="http://schemas.microsoft.com/office/drawing/2014/main" id="{68A8E808-D822-4249-A26C-532EA985F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36" y="1552331"/>
            <a:ext cx="481389" cy="466802"/>
          </a:xfrm>
          <a:prstGeom prst="rect">
            <a:avLst/>
          </a:prstGeom>
        </p:spPr>
      </p:pic>
      <p:pic>
        <p:nvPicPr>
          <p:cNvPr id="5" name="Picture 4" descr="A screenshot of a table&#10;&#10;Description automatically generated">
            <a:extLst>
              <a:ext uri="{FF2B5EF4-FFF2-40B4-BE49-F238E27FC236}">
                <a16:creationId xmlns:a16="http://schemas.microsoft.com/office/drawing/2014/main" id="{515AC6B6-1279-9260-0D52-F35D355C4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69" y="2224619"/>
            <a:ext cx="962054" cy="1137298"/>
          </a:xfrm>
          <a:prstGeom prst="rect">
            <a:avLst/>
          </a:prstGeom>
        </p:spPr>
      </p:pic>
      <p:pic>
        <p:nvPicPr>
          <p:cNvPr id="11" name="Picture 10" descr="A close-up of a table&#10;&#10;Description automatically generated">
            <a:extLst>
              <a:ext uri="{FF2B5EF4-FFF2-40B4-BE49-F238E27FC236}">
                <a16:creationId xmlns:a16="http://schemas.microsoft.com/office/drawing/2014/main" id="{43654AA7-5DC0-626D-1F71-448CDEADA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4170" y="3739044"/>
            <a:ext cx="694178" cy="683607"/>
          </a:xfrm>
          <a:prstGeom prst="rect">
            <a:avLst/>
          </a:prstGeom>
        </p:spPr>
      </p:pic>
      <p:pic>
        <p:nvPicPr>
          <p:cNvPr id="13" name="Picture 12" descr="A blue and white rectangular sign with black text&#10;&#10;Description automatically generated">
            <a:extLst>
              <a:ext uri="{FF2B5EF4-FFF2-40B4-BE49-F238E27FC236}">
                <a16:creationId xmlns:a16="http://schemas.microsoft.com/office/drawing/2014/main" id="{E07D607D-E3F2-3980-C58B-9EEA7689F3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4705" y="1569895"/>
            <a:ext cx="470597" cy="431675"/>
          </a:xfrm>
          <a:prstGeom prst="rect">
            <a:avLst/>
          </a:prstGeom>
        </p:spPr>
      </p:pic>
      <p:pic>
        <p:nvPicPr>
          <p:cNvPr id="20" name="Picture 19" descr="A blue and white rectangular sign with black text&#10;&#10;Description automatically generated">
            <a:extLst>
              <a:ext uri="{FF2B5EF4-FFF2-40B4-BE49-F238E27FC236}">
                <a16:creationId xmlns:a16="http://schemas.microsoft.com/office/drawing/2014/main" id="{BD2B013C-099D-BDE1-4E80-6CC824F5E7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6898" y="1569895"/>
            <a:ext cx="495721" cy="455919"/>
          </a:xfrm>
          <a:prstGeom prst="rect">
            <a:avLst/>
          </a:prstGeom>
        </p:spPr>
      </p:pic>
      <p:pic>
        <p:nvPicPr>
          <p:cNvPr id="25" name="Picture 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DD43EF-461D-2112-3929-12B5F5FC26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576" y="3820198"/>
            <a:ext cx="946319" cy="1121299"/>
          </a:xfrm>
          <a:prstGeom prst="rect">
            <a:avLst/>
          </a:prstGeom>
        </p:spPr>
      </p:pic>
      <p:pic>
        <p:nvPicPr>
          <p:cNvPr id="27" name="Picture 26" descr="A blue and white rectangular box with black letters and numbers&#10;&#10;Description automatically generated">
            <a:extLst>
              <a:ext uri="{FF2B5EF4-FFF2-40B4-BE49-F238E27FC236}">
                <a16:creationId xmlns:a16="http://schemas.microsoft.com/office/drawing/2014/main" id="{CB23A0A8-1FCB-A2FD-FCE1-6F6B403DE9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9714" y="2344247"/>
            <a:ext cx="747112" cy="683607"/>
          </a:xfrm>
          <a:prstGeom prst="rect">
            <a:avLst/>
          </a:prstGeom>
        </p:spPr>
      </p:pic>
      <p:pic>
        <p:nvPicPr>
          <p:cNvPr id="29" name="Picture 28" descr="A close-up of a table&#10;&#10;Description automatically generated">
            <a:extLst>
              <a:ext uri="{FF2B5EF4-FFF2-40B4-BE49-F238E27FC236}">
                <a16:creationId xmlns:a16="http://schemas.microsoft.com/office/drawing/2014/main" id="{04BDCE80-3423-6360-DF54-5BB901A2ED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00264" y="3869184"/>
            <a:ext cx="747112" cy="71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111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8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Georgia</vt:lpstr>
      <vt:lpstr>Tungsten Medium</vt:lpstr>
      <vt:lpstr>Office Theme</vt:lpstr>
      <vt:lpstr>PowerPoint Presentation</vt:lpstr>
    </vt:vector>
  </TitlesOfParts>
  <Company>Texas A&amp;M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Larua Root</dc:creator>
  <cp:lastModifiedBy>Ethan Fox</cp:lastModifiedBy>
  <cp:revision>16</cp:revision>
  <dcterms:created xsi:type="dcterms:W3CDTF">2017-04-06T15:59:40Z</dcterms:created>
  <dcterms:modified xsi:type="dcterms:W3CDTF">2023-12-01T20:51:58Z</dcterms:modified>
</cp:coreProperties>
</file>