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Уровень текста 1…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1pPr>
            <a:lvl2pPr marL="7408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2pPr>
            <a:lvl3pPr marL="11853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3pPr>
            <a:lvl4pPr marL="16298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4pPr>
            <a:lvl5pPr marL="20743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«Место ввода цитаты».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ard Platformer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Hard Platformer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history.png" descr="hist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139" y="-382306"/>
            <a:ext cx="10830617" cy="10734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engineer1_2.png" descr="engineer1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3363" y="68658"/>
            <a:ext cx="4650616" cy="438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engineer2_3.png" descr="engineer2_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7381306" y="4583843"/>
            <a:ext cx="4413552" cy="4767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" y="762000"/>
            <a:ext cx="49403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5350" y="69850"/>
            <a:ext cx="5080000" cy="508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54700" y="5226050"/>
            <a:ext cx="5321300" cy="289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cene"/>
          <p:cNvGrpSpPr/>
          <p:nvPr/>
        </p:nvGrpSpPr>
        <p:grpSpPr>
          <a:xfrm>
            <a:off x="5867400" y="374650"/>
            <a:ext cx="1270000" cy="1270000"/>
            <a:chOff x="0" y="0"/>
            <a:chExt cx="1270000" cy="1270000"/>
          </a:xfrm>
        </p:grpSpPr>
        <p:sp>
          <p:nvSpPr>
            <p:cNvPr id="129" name="Квадрат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0" name="Scene"/>
            <p:cNvSpPr/>
            <p:nvPr/>
          </p:nvSpPr>
          <p:spPr>
            <a:xfrm>
              <a:off x="0" y="400049"/>
              <a:ext cx="127000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Scene</a:t>
              </a:r>
            </a:p>
          </p:txBody>
        </p:sp>
      </p:grpSp>
      <p:grpSp>
        <p:nvGrpSpPr>
          <p:cNvPr id="134" name="Level"/>
          <p:cNvGrpSpPr/>
          <p:nvPr/>
        </p:nvGrpSpPr>
        <p:grpSpPr>
          <a:xfrm>
            <a:off x="1771650" y="2355850"/>
            <a:ext cx="1270000" cy="1270000"/>
            <a:chOff x="0" y="0"/>
            <a:chExt cx="1270000" cy="1270000"/>
          </a:xfrm>
        </p:grpSpPr>
        <p:sp>
          <p:nvSpPr>
            <p:cNvPr id="132" name="Квадрат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3" name="Level"/>
            <p:cNvSpPr/>
            <p:nvPr/>
          </p:nvSpPr>
          <p:spPr>
            <a:xfrm>
              <a:off x="0" y="400049"/>
              <a:ext cx="127000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Level</a:t>
              </a:r>
            </a:p>
          </p:txBody>
        </p:sp>
      </p:grpSp>
      <p:grpSp>
        <p:nvGrpSpPr>
          <p:cNvPr id="137" name="LevelCompleteScene"/>
          <p:cNvGrpSpPr/>
          <p:nvPr/>
        </p:nvGrpSpPr>
        <p:grpSpPr>
          <a:xfrm>
            <a:off x="4927301" y="2355850"/>
            <a:ext cx="3150197" cy="1270000"/>
            <a:chOff x="0" y="0"/>
            <a:chExt cx="3150196" cy="1270000"/>
          </a:xfrm>
        </p:grpSpPr>
        <p:sp>
          <p:nvSpPr>
            <p:cNvPr id="135" name="Прямоугольник"/>
            <p:cNvSpPr/>
            <p:nvPr/>
          </p:nvSpPr>
          <p:spPr>
            <a:xfrm>
              <a:off x="-1" y="0"/>
              <a:ext cx="3150198" cy="1270000"/>
            </a:xfrm>
            <a:prstGeom prst="rect">
              <a:avLst/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6" name="LevelCompleteScene"/>
            <p:cNvSpPr/>
            <p:nvPr/>
          </p:nvSpPr>
          <p:spPr>
            <a:xfrm>
              <a:off x="-1" y="400049"/>
              <a:ext cx="315019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LevelCompleteScene</a:t>
              </a:r>
            </a:p>
          </p:txBody>
        </p:sp>
      </p:grpSp>
      <p:grpSp>
        <p:nvGrpSpPr>
          <p:cNvPr id="140" name="Menu"/>
          <p:cNvGrpSpPr/>
          <p:nvPr/>
        </p:nvGrpSpPr>
        <p:grpSpPr>
          <a:xfrm>
            <a:off x="9773245" y="2355850"/>
            <a:ext cx="1270002" cy="1270000"/>
            <a:chOff x="0" y="0"/>
            <a:chExt cx="1270001" cy="1270000"/>
          </a:xfrm>
        </p:grpSpPr>
        <p:sp>
          <p:nvSpPr>
            <p:cNvPr id="138" name="Квадрат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9" name="Menu"/>
            <p:cNvSpPr/>
            <p:nvPr/>
          </p:nvSpPr>
          <p:spPr>
            <a:xfrm>
              <a:off x="-1" y="400049"/>
              <a:ext cx="1270003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Menu</a:t>
              </a:r>
            </a:p>
          </p:txBody>
        </p:sp>
      </p:grpSp>
      <p:grpSp>
        <p:nvGrpSpPr>
          <p:cNvPr id="143" name="Administrator"/>
          <p:cNvGrpSpPr/>
          <p:nvPr/>
        </p:nvGrpSpPr>
        <p:grpSpPr>
          <a:xfrm>
            <a:off x="3330673" y="5238750"/>
            <a:ext cx="2399706" cy="1270000"/>
            <a:chOff x="0" y="0"/>
            <a:chExt cx="2399705" cy="1270000"/>
          </a:xfrm>
        </p:grpSpPr>
        <p:sp>
          <p:nvSpPr>
            <p:cNvPr id="141" name="Прямоугольник"/>
            <p:cNvSpPr/>
            <p:nvPr/>
          </p:nvSpPr>
          <p:spPr>
            <a:xfrm>
              <a:off x="-1" y="0"/>
              <a:ext cx="2399707" cy="1270000"/>
            </a:xfrm>
            <a:prstGeom prst="rect">
              <a:avLst/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2" name="Administrator"/>
            <p:cNvSpPr/>
            <p:nvPr/>
          </p:nvSpPr>
          <p:spPr>
            <a:xfrm>
              <a:off x="-1" y="400049"/>
              <a:ext cx="239970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Administrator</a:t>
              </a:r>
            </a:p>
          </p:txBody>
        </p:sp>
      </p:grpSp>
      <p:sp>
        <p:nvSpPr>
          <p:cNvPr id="144" name="Линия"/>
          <p:cNvSpPr/>
          <p:nvPr/>
        </p:nvSpPr>
        <p:spPr>
          <a:xfrm>
            <a:off x="6644530" y="1654288"/>
            <a:ext cx="3381674" cy="629092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Линия"/>
          <p:cNvSpPr/>
          <p:nvPr/>
        </p:nvSpPr>
        <p:spPr>
          <a:xfrm>
            <a:off x="2762249" y="3702724"/>
            <a:ext cx="1010446" cy="152047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Линия"/>
          <p:cNvSpPr/>
          <p:nvPr/>
        </p:nvSpPr>
        <p:spPr>
          <a:xfrm>
            <a:off x="6681786" y="1687115"/>
            <a:ext cx="2" cy="588587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Линия"/>
          <p:cNvSpPr/>
          <p:nvPr/>
        </p:nvSpPr>
        <p:spPr>
          <a:xfrm flipH="1">
            <a:off x="2394843" y="1690538"/>
            <a:ext cx="4269731" cy="554225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yer:…"/>
          <p:cNvSpPr/>
          <p:nvPr/>
        </p:nvSpPr>
        <p:spPr>
          <a:xfrm>
            <a:off x="4457241" y="1797048"/>
            <a:ext cx="2401216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Player:</a:t>
            </a:r>
          </a:p>
          <a:p>
            <a:pPr/>
          </a:p>
          <a:p>
            <a:pPr/>
            <a:r>
              <a:t>Jet energy</a:t>
            </a:r>
          </a:p>
          <a:p>
            <a:pPr/>
            <a:r>
              <a:t>Live</a:t>
            </a:r>
          </a:p>
          <a:p>
            <a:pPr/>
            <a:r>
              <a:t>Goals</a:t>
            </a:r>
          </a:p>
          <a:p>
            <a:pPr/>
            <a:r>
              <a:t>Items</a:t>
            </a:r>
          </a:p>
        </p:txBody>
      </p:sp>
      <p:grpSp>
        <p:nvGrpSpPr>
          <p:cNvPr id="152" name="Sprite"/>
          <p:cNvGrpSpPr/>
          <p:nvPr/>
        </p:nvGrpSpPr>
        <p:grpSpPr>
          <a:xfrm>
            <a:off x="1168400" y="1902721"/>
            <a:ext cx="1270000" cy="1270002"/>
            <a:chOff x="0" y="0"/>
            <a:chExt cx="1270000" cy="1270001"/>
          </a:xfrm>
        </p:grpSpPr>
        <p:sp>
          <p:nvSpPr>
            <p:cNvPr id="150" name="Квадрат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51" name="Sprite"/>
            <p:cNvSpPr/>
            <p:nvPr/>
          </p:nvSpPr>
          <p:spPr>
            <a:xfrm>
              <a:off x="0" y="400050"/>
              <a:ext cx="127000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Sprite</a:t>
              </a:r>
            </a:p>
          </p:txBody>
        </p:sp>
      </p:grpSp>
      <p:sp>
        <p:nvSpPr>
          <p:cNvPr id="153" name="Линия"/>
          <p:cNvSpPr/>
          <p:nvPr/>
        </p:nvSpPr>
        <p:spPr>
          <a:xfrm>
            <a:off x="1803399" y="3242916"/>
            <a:ext cx="3" cy="486467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56" name="Player1"/>
          <p:cNvGrpSpPr/>
          <p:nvPr/>
        </p:nvGrpSpPr>
        <p:grpSpPr>
          <a:xfrm>
            <a:off x="1168400" y="3799578"/>
            <a:ext cx="1270000" cy="1270002"/>
            <a:chOff x="0" y="0"/>
            <a:chExt cx="1270000" cy="1270001"/>
          </a:xfrm>
        </p:grpSpPr>
        <p:sp>
          <p:nvSpPr>
            <p:cNvPr id="154" name="Квадрат"/>
            <p:cNvSpPr/>
            <p:nvPr/>
          </p:nvSpPr>
          <p:spPr>
            <a:xfrm>
              <a:off x="0" y="-1"/>
              <a:ext cx="1270000" cy="1270003"/>
            </a:xfrm>
            <a:prstGeom prst="rect">
              <a:avLst/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55" name="Player1"/>
            <p:cNvSpPr/>
            <p:nvPr/>
          </p:nvSpPr>
          <p:spPr>
            <a:xfrm>
              <a:off x="0" y="400050"/>
              <a:ext cx="127000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Player1</a:t>
              </a:r>
            </a:p>
          </p:txBody>
        </p:sp>
      </p:grpSp>
      <p:pic>
        <p:nvPicPr>
          <p:cNvPr id="157" name="engineer1_2.png" descr="engineer1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011464" y="5047058"/>
            <a:ext cx="4650615" cy="4386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Спасибо за внимание!"/>
          <p:cNvSpPr/>
          <p:nvPr/>
        </p:nvSpPr>
        <p:spPr>
          <a:xfrm>
            <a:off x="4112157" y="4552949"/>
            <a:ext cx="478048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