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4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78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11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F504809-ECCA-E4F3-6BAF-888CA9ECC51C}"/>
              </a:ext>
            </a:extLst>
          </p:cNvPr>
          <p:cNvGrpSpPr/>
          <p:nvPr/>
        </p:nvGrpSpPr>
        <p:grpSpPr>
          <a:xfrm>
            <a:off x="0" y="0"/>
            <a:ext cx="6840000" cy="6840000"/>
            <a:chOff x="0" y="0"/>
            <a:chExt cx="6840000" cy="6840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A35B6AF1-C75D-4253-916A-A595DF0B8537}"/>
                </a:ext>
              </a:extLst>
            </p:cNvPr>
            <p:cNvSpPr/>
            <p:nvPr/>
          </p:nvSpPr>
          <p:spPr>
            <a:xfrm>
              <a:off x="0" y="0"/>
              <a:ext cx="6840000" cy="68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279D37EE-4108-4262-8530-ADD885691F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76395" y="285546"/>
              <a:ext cx="4421810" cy="6067629"/>
              <a:chOff x="1602666" y="2089662"/>
              <a:chExt cx="1795710" cy="2464082"/>
            </a:xfrm>
          </p:grpSpPr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05CDD829-B30A-4B51-BEF9-3E87CA05ABD9}"/>
                  </a:ext>
                </a:extLst>
              </p:cNvPr>
              <p:cNvSpPr/>
              <p:nvPr/>
            </p:nvSpPr>
            <p:spPr>
              <a:xfrm>
                <a:off x="1811338" y="2317750"/>
                <a:ext cx="1343025" cy="2235994"/>
              </a:xfrm>
              <a:prstGeom prst="roundRect">
                <a:avLst>
                  <a:gd name="adj" fmla="val 11161"/>
                </a:avLst>
              </a:prstGeom>
              <a:gradFill>
                <a:gsLst>
                  <a:gs pos="0">
                    <a:schemeClr val="accent6"/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0" name="Grafik 9" descr="Ladender Akku mit einfarbiger Füllung">
                <a:extLst>
                  <a:ext uri="{FF2B5EF4-FFF2-40B4-BE49-F238E27FC236}">
                    <a16:creationId xmlns:a16="http://schemas.microsoft.com/office/drawing/2014/main" id="{9EFD2565-18D9-4301-AEBD-B7AE9DEF8F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4167" t="16167" r="4097" b="16979"/>
              <a:stretch/>
            </p:blipFill>
            <p:spPr>
              <a:xfrm rot="16200000">
                <a:off x="1268480" y="2423848"/>
                <a:ext cx="2464081" cy="1795710"/>
              </a:xfrm>
              <a:prstGeom prst="rect">
                <a:avLst/>
              </a:prstGeom>
            </p:spPr>
          </p:pic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A80F296-D08F-4772-BA21-85B3BC37BCCF}"/>
                </a:ext>
              </a:extLst>
            </p:cNvPr>
            <p:cNvSpPr txBox="1"/>
            <p:nvPr/>
          </p:nvSpPr>
          <p:spPr>
            <a:xfrm rot="16200000">
              <a:off x="-1645982" y="2611976"/>
              <a:ext cx="570495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3800" dirty="0" err="1"/>
                <a:t>BaSD</a:t>
              </a:r>
              <a:endParaRPr lang="de-DE" sz="9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505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Waldhoer, Stefan</dc:creator>
  <cp:lastModifiedBy>Waldhör, Stefan</cp:lastModifiedBy>
  <cp:revision>12</cp:revision>
  <dcterms:created xsi:type="dcterms:W3CDTF">2022-03-30T07:50:19Z</dcterms:created>
  <dcterms:modified xsi:type="dcterms:W3CDTF">2023-04-21T08:01:33Z</dcterms:modified>
</cp:coreProperties>
</file>