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67435-45A3-8185-1D2C-4F2E3BE1E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A6C682-5A7C-6F14-CC4E-EDFD97127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1C2891-4D50-D018-F5F6-53622EBF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B593-38B0-483A-8859-6DF18E30362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C5CB7C-A961-3993-5423-5EACC935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956A2C-FBFC-9B45-FD46-D8818AC5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1273-0CE7-4335-A280-2331C644B6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89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CDC2A-5035-F609-C851-DE0FF578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2CF6FB-8F06-C322-DDF0-057FD3F9F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23E0D3-67AA-8F5E-23E7-080599F2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B593-38B0-483A-8859-6DF18E30362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DA9E8D-0976-EE15-190D-C9F1ED2D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9DD407-25A6-9A30-2B07-C0C537DF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1273-0CE7-4335-A280-2331C644B6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22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200887-640E-2B0D-4514-445C5548A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2F6165-45C6-E4CD-69FF-65264B0FF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56452C-E40D-167F-7A42-77EB7CEF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B593-38B0-483A-8859-6DF18E30362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62DC63-B6D5-BF6F-15A9-E1BF1C39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12B09-91BF-C6C2-49FD-7FA07005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1273-0CE7-4335-A280-2331C644B6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2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5284A-AA19-6CCD-9EB3-59C8104B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4222B9-C246-45B7-4AC0-1AADD18E4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328DA0-6628-A508-DE1B-173351B4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B593-38B0-483A-8859-6DF18E30362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A7F859-F03D-15BF-F66A-33075CDD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FE00DF-F12C-B5FE-2B31-D3903C0A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1273-0CE7-4335-A280-2331C644B6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10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A62AB-454E-8E89-6DDE-C9342C6E9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67FED7-28B8-38BD-C265-DBDF4498C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E09A53-109E-9A97-1A1F-44CB086C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B593-38B0-483A-8859-6DF18E30362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203E66-A0F0-7D5A-D00B-E5500482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46B923-4D5A-61E1-8A9F-695BDA8E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1273-0CE7-4335-A280-2331C644B6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73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DCE1DC-CB06-2F33-04FC-3998E40B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16C7C2-D6EB-19B3-E57B-387B2A6E1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8430DB-C1BD-69F8-3130-1E161E3AC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991DA4-AC2F-370D-76C8-FEA6F999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B593-38B0-483A-8859-6DF18E30362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F5069E-FD10-2A89-69FF-EF6C36F8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1DA746-5337-A11F-742C-DFA35EF0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1273-0CE7-4335-A280-2331C644B6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89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089EB-BC16-EAC2-8281-213B3D67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D16F23-4A84-47FF-6F92-B2F89FB8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D4FED8-E179-E7C7-ED7C-81F43CB4D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DC375D-BC2E-EA78-6125-1AF61AF93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454D12-619B-6E67-B6D0-68D001E40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B438BE-8A4F-B2BC-F2D7-88F59000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B593-38B0-483A-8859-6DF18E30362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27C9228-A2A7-38C4-64D5-3B57FFA0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CFE7B8-71D3-2CE8-6D40-679BE92B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1273-0CE7-4335-A280-2331C644B6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57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F7E6F-CDC6-3660-AA17-83C5D8CD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F4586A-349E-6F82-1FC3-E84271E0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B593-38B0-483A-8859-6DF18E30362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DD6818-0187-1AEF-F100-1ADF2567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516BB4-D864-BA46-F320-70C32D92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1273-0CE7-4335-A280-2331C644B6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61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E74B2D-4AC9-DCB4-3192-900DE16A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B593-38B0-483A-8859-6DF18E30362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BAC63D-3E29-3F89-8055-2A77220F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3404E5-9559-88C3-02ED-14D3B309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1273-0CE7-4335-A280-2331C644B6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11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E2680-3BBE-C57B-9A90-0581402A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8A9635-45DC-3A46-E4F2-CDCF3FF5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A16E70-13F1-A7FA-1BBB-32BE4D9A0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92C0D1-63A7-D683-2EA9-149ADD16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B593-38B0-483A-8859-6DF18E30362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CD497E-19B3-B1D2-7ABE-1EE0D858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257D10-6A8E-D15D-7A54-A2DC98FD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1273-0CE7-4335-A280-2331C644B6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61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97F3A-FD30-7DF9-81F3-FC2E3224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D73767-82C3-B0AB-13BD-1F9CE60AA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8B839F-941B-CD8A-DDEB-819BD2135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50BCCA-DF17-61F8-C116-6D4E3629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B593-38B0-483A-8859-6DF18E30362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EAA75E-03A9-FBD8-E877-7CBCC813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3350A5-DC17-973F-A97E-F2AB4A82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1273-0CE7-4335-A280-2331C644B6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69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4B625DC-776E-134A-C185-702CE40B6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3B4853-BFC4-EDAD-185B-23198BD7A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4EE6DD-CFA0-424B-F0F5-22D524334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6B593-38B0-483A-8859-6DF18E30362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C5DEAB-9DA5-192F-EDF9-BCB4CF517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F3723F-EA6D-1735-11F9-C02371639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B1273-0CE7-4335-A280-2331C644B6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36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DCD1A505-3DBF-D304-6349-B84D1193278D}"/>
              </a:ext>
            </a:extLst>
          </p:cNvPr>
          <p:cNvGrpSpPr/>
          <p:nvPr/>
        </p:nvGrpSpPr>
        <p:grpSpPr>
          <a:xfrm>
            <a:off x="323849" y="838200"/>
            <a:ext cx="9828795" cy="1736725"/>
            <a:chOff x="323849" y="838200"/>
            <a:chExt cx="9828795" cy="1736725"/>
          </a:xfrm>
        </p:grpSpPr>
        <p:sp>
          <p:nvSpPr>
            <p:cNvPr id="54" name="Rechteck: abgerundete Ecken 53">
              <a:extLst>
                <a:ext uri="{FF2B5EF4-FFF2-40B4-BE49-F238E27FC236}">
                  <a16:creationId xmlns:a16="http://schemas.microsoft.com/office/drawing/2014/main" id="{CE278492-9C91-5469-0000-EC429B2C2480}"/>
                </a:ext>
              </a:extLst>
            </p:cNvPr>
            <p:cNvSpPr/>
            <p:nvPr/>
          </p:nvSpPr>
          <p:spPr>
            <a:xfrm>
              <a:off x="323849" y="838200"/>
              <a:ext cx="9828795" cy="173672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C749B436-3EF2-F9EA-90E0-F4EDA824CFEE}"/>
                </a:ext>
              </a:extLst>
            </p:cNvPr>
            <p:cNvSpPr txBox="1"/>
            <p:nvPr/>
          </p:nvSpPr>
          <p:spPr>
            <a:xfrm>
              <a:off x="6241403" y="1240490"/>
              <a:ext cx="381412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>
                <a:defRPr sz="2800"/>
              </a:lvl1pPr>
            </a:lstStyle>
            <a:p>
              <a:r>
                <a:rPr lang="en-US" dirty="0"/>
                <a:t>Default system design</a:t>
              </a:r>
            </a:p>
            <a:p>
              <a:r>
                <a:rPr lang="en-US" sz="1600" dirty="0"/>
                <a:t>(design </a:t>
              </a:r>
              <a:r>
                <a:rPr lang="en-US" sz="1600" b="1" dirty="0"/>
                <a:t>might not reflect</a:t>
              </a:r>
              <a:r>
                <a:rPr lang="en-US" sz="1600" dirty="0"/>
                <a:t> own IP/Knowhow)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B85F855-66F7-B4F8-ED5C-9234A5762526}"/>
                </a:ext>
              </a:extLst>
            </p:cNvPr>
            <p:cNvSpPr txBox="1"/>
            <p:nvPr/>
          </p:nvSpPr>
          <p:spPr>
            <a:xfrm>
              <a:off x="404261" y="1363601"/>
              <a:ext cx="17325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>
                <a:defRPr sz="2800"/>
              </a:lvl1pPr>
            </a:lstStyle>
            <a:p>
              <a:pPr algn="l"/>
              <a:r>
                <a:rPr lang="en-US" dirty="0"/>
                <a:t>User input</a:t>
              </a:r>
            </a:p>
          </p:txBody>
        </p: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1D17C0BE-F375-E257-B95B-EBCDB7308243}"/>
                </a:ext>
              </a:extLst>
            </p:cNvPr>
            <p:cNvGrpSpPr/>
            <p:nvPr/>
          </p:nvGrpSpPr>
          <p:grpSpPr>
            <a:xfrm>
              <a:off x="2793206" y="962371"/>
              <a:ext cx="3132898" cy="1497131"/>
              <a:chOff x="2260633" y="876646"/>
              <a:chExt cx="3132898" cy="1497131"/>
            </a:xfrm>
          </p:grpSpPr>
          <p:pic>
            <p:nvPicPr>
              <p:cNvPr id="24" name="Grafik 23">
                <a:extLst>
                  <a:ext uri="{FF2B5EF4-FFF2-40B4-BE49-F238E27FC236}">
                    <a16:creationId xmlns:a16="http://schemas.microsoft.com/office/drawing/2014/main" id="{5CED0828-E246-8306-CE06-3BD298974F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48528" y="876646"/>
                <a:ext cx="1497131" cy="1497131"/>
              </a:xfrm>
              <a:prstGeom prst="rect">
                <a:avLst/>
              </a:prstGeom>
            </p:spPr>
          </p:pic>
          <p:cxnSp>
            <p:nvCxnSpPr>
              <p:cNvPr id="40" name="Gerade Verbindung mit Pfeil 39">
                <a:extLst>
                  <a:ext uri="{FF2B5EF4-FFF2-40B4-BE49-F238E27FC236}">
                    <a16:creationId xmlns:a16="http://schemas.microsoft.com/office/drawing/2014/main" id="{398DB0AE-AC6F-D5A3-55D1-7867219607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0633" y="1625211"/>
                <a:ext cx="53257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mit Pfeil 41">
                <a:extLst>
                  <a:ext uri="{FF2B5EF4-FFF2-40B4-BE49-F238E27FC236}">
                    <a16:creationId xmlns:a16="http://schemas.microsoft.com/office/drawing/2014/main" id="{48FF79F5-1694-C5E1-F7C2-D06C5ABD66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0958" y="1625211"/>
                <a:ext cx="53257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6C0B7980-0EEA-E189-E93A-031AD9068DA4}"/>
              </a:ext>
            </a:extLst>
          </p:cNvPr>
          <p:cNvGrpSpPr/>
          <p:nvPr/>
        </p:nvGrpSpPr>
        <p:grpSpPr>
          <a:xfrm>
            <a:off x="323850" y="2848127"/>
            <a:ext cx="9828796" cy="2326610"/>
            <a:chOff x="323850" y="3290889"/>
            <a:chExt cx="9828796" cy="2326610"/>
          </a:xfrm>
        </p:grpSpPr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A7D1EFAD-2762-F396-C9B0-E31CDCBA5E2B}"/>
                </a:ext>
              </a:extLst>
            </p:cNvPr>
            <p:cNvSpPr/>
            <p:nvPr/>
          </p:nvSpPr>
          <p:spPr>
            <a:xfrm>
              <a:off x="323850" y="3290889"/>
              <a:ext cx="9828796" cy="23266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972BB569-2887-FB93-FB93-53CD9CEC0848}"/>
                </a:ext>
              </a:extLst>
            </p:cNvPr>
            <p:cNvSpPr txBox="1"/>
            <p:nvPr/>
          </p:nvSpPr>
          <p:spPr>
            <a:xfrm>
              <a:off x="6144282" y="4063297"/>
              <a:ext cx="40083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>
                <a:defRPr sz="2800"/>
              </a:lvl1pPr>
            </a:lstStyle>
            <a:p>
              <a:r>
                <a:rPr lang="en-US" dirty="0"/>
                <a:t>Customized system design</a:t>
              </a:r>
            </a:p>
            <a:p>
              <a:r>
                <a:rPr lang="en-US" sz="1600" dirty="0"/>
                <a:t>(design </a:t>
              </a:r>
              <a:r>
                <a:rPr lang="en-US" sz="1600" b="1" dirty="0"/>
                <a:t>reflects</a:t>
              </a:r>
              <a:r>
                <a:rPr lang="en-US" sz="1600" dirty="0"/>
                <a:t> own IP/Knowhow)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C76168E-FB16-F287-65DC-DC03FBEE8141}"/>
                </a:ext>
              </a:extLst>
            </p:cNvPr>
            <p:cNvSpPr txBox="1"/>
            <p:nvPr/>
          </p:nvSpPr>
          <p:spPr>
            <a:xfrm>
              <a:off x="404261" y="3324632"/>
              <a:ext cx="218493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>
                <a:defRPr sz="2800"/>
              </a:lvl1pPr>
            </a:lstStyle>
            <a:p>
              <a:pPr algn="l"/>
              <a:r>
                <a:rPr lang="en-US" dirty="0"/>
                <a:t>User input</a:t>
              </a:r>
            </a:p>
            <a:p>
              <a:pPr algn="l"/>
              <a:r>
                <a:rPr lang="en-US" dirty="0"/>
                <a:t>+</a:t>
              </a:r>
            </a:p>
            <a:p>
              <a:pPr algn="l"/>
              <a:r>
                <a:rPr lang="en-US" dirty="0"/>
                <a:t>User plugins:</a:t>
              </a:r>
            </a:p>
            <a:p>
              <a:pPr marL="457200" indent="-457200" algn="l">
                <a:buFontTx/>
                <a:buChar char="-"/>
              </a:pPr>
              <a:r>
                <a:rPr lang="en-US" dirty="0"/>
                <a:t>Models</a:t>
              </a:r>
            </a:p>
            <a:p>
              <a:pPr marL="457200" indent="-457200" algn="l">
                <a:buFontTx/>
                <a:buChar char="-"/>
              </a:pPr>
              <a:r>
                <a:rPr lang="en-US" dirty="0"/>
                <a:t>Overhead</a:t>
              </a:r>
            </a:p>
          </p:txBody>
        </p: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1C48CE20-AF9C-67CE-ACA1-DFB61E4A2B8E}"/>
                </a:ext>
              </a:extLst>
            </p:cNvPr>
            <p:cNvGrpSpPr/>
            <p:nvPr/>
          </p:nvGrpSpPr>
          <p:grpSpPr>
            <a:xfrm>
              <a:off x="2793206" y="3699453"/>
              <a:ext cx="3132898" cy="1497131"/>
              <a:chOff x="2260633" y="876646"/>
              <a:chExt cx="3132898" cy="1497131"/>
            </a:xfrm>
          </p:grpSpPr>
          <p:pic>
            <p:nvPicPr>
              <p:cNvPr id="47" name="Grafik 46">
                <a:extLst>
                  <a:ext uri="{FF2B5EF4-FFF2-40B4-BE49-F238E27FC236}">
                    <a16:creationId xmlns:a16="http://schemas.microsoft.com/office/drawing/2014/main" id="{551576A3-1CFE-6E23-56AC-2EAFBAF74B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48528" y="876646"/>
                <a:ext cx="1497131" cy="1497131"/>
              </a:xfrm>
              <a:prstGeom prst="rect">
                <a:avLst/>
              </a:prstGeom>
            </p:spPr>
          </p:pic>
          <p:cxnSp>
            <p:nvCxnSpPr>
              <p:cNvPr id="48" name="Gerade Verbindung mit Pfeil 47">
                <a:extLst>
                  <a:ext uri="{FF2B5EF4-FFF2-40B4-BE49-F238E27FC236}">
                    <a16:creationId xmlns:a16="http://schemas.microsoft.com/office/drawing/2014/main" id="{6C8C8AFE-C25B-952E-F7B2-21D5749250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0633" y="1625211"/>
                <a:ext cx="53257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CD381E0B-B1C1-0DEA-9973-9511FBD124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0958" y="1625211"/>
                <a:ext cx="53257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52270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Waldhör, Stefan</dc:creator>
  <cp:lastModifiedBy>Waldhör, Stefan</cp:lastModifiedBy>
  <cp:revision>22</cp:revision>
  <dcterms:created xsi:type="dcterms:W3CDTF">2023-04-21T07:56:10Z</dcterms:created>
  <dcterms:modified xsi:type="dcterms:W3CDTF">2023-04-28T09:50:02Z</dcterms:modified>
</cp:coreProperties>
</file>